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31"/>
  </p:notesMasterIdLst>
  <p:handoutMasterIdLst>
    <p:handoutMasterId r:id="rId32"/>
  </p:handoutMasterIdLst>
  <p:sldIdLst>
    <p:sldId id="333" r:id="rId5"/>
    <p:sldId id="305" r:id="rId6"/>
    <p:sldId id="311" r:id="rId7"/>
    <p:sldId id="314" r:id="rId8"/>
    <p:sldId id="315" r:id="rId9"/>
    <p:sldId id="316" r:id="rId10"/>
    <p:sldId id="313" r:id="rId11"/>
    <p:sldId id="317" r:id="rId12"/>
    <p:sldId id="318" r:id="rId13"/>
    <p:sldId id="320" r:id="rId14"/>
    <p:sldId id="321" r:id="rId15"/>
    <p:sldId id="322" r:id="rId16"/>
    <p:sldId id="319" r:id="rId17"/>
    <p:sldId id="323" r:id="rId18"/>
    <p:sldId id="324" r:id="rId19"/>
    <p:sldId id="325" r:id="rId20"/>
    <p:sldId id="326" r:id="rId21"/>
    <p:sldId id="327" r:id="rId22"/>
    <p:sldId id="328" r:id="rId23"/>
    <p:sldId id="329" r:id="rId24"/>
    <p:sldId id="330" r:id="rId25"/>
    <p:sldId id="331" r:id="rId26"/>
    <p:sldId id="335" r:id="rId27"/>
    <p:sldId id="334" r:id="rId28"/>
    <p:sldId id="307" r:id="rId29"/>
    <p:sldId id="31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8E4"/>
    <a:srgbClr val="D7D2CB"/>
    <a:srgbClr val="F1EFED"/>
    <a:srgbClr val="8A0008"/>
    <a:srgbClr val="E31B23"/>
    <a:srgbClr val="FC545C"/>
    <a:srgbClr val="373234"/>
    <a:srgbClr val="696567"/>
    <a:srgbClr val="FFFFFF"/>
    <a:srgbClr val="F32A7C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3BD903-F1A6-C753-C531-2D3CD5EC2E0A}" v="968" dt="2026-03-10T22:59:10.079"/>
    <p1510:client id="{4D16632A-BF20-4457-AC98-E31AEAF3BF0E}" v="126" dt="2026-03-11T05:01:29.749"/>
    <p1510:client id="{595983F4-1A96-47DF-9315-7544F71F9A2D}" v="2" dt="2026-03-11T02:41:17.929"/>
  </p1510:revLst>
</p1510:revInfo>
</file>

<file path=ppt/tableStyles.xml><?xml version="1.0" encoding="utf-8"?>
<a:tblStyleLst xmlns:a="http://schemas.openxmlformats.org/drawingml/2006/main" def="{9DCAF9ED-07DC-4A11-8D7F-57B35C25682E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4C1A8A3-306A-4EB7-A6B1-4F7E0EB9C5D6}" styleName="Medium Style 3 –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Medium Style 3 –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–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DA37D80-6434-44D0-A028-1B22A696006F}" styleName="Light Style 3 –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–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–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F1AB2-1976-4502-BF36-3FF5EA218861}" styleName="Medium Style 4 –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–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37CE84F3-28C3-443E-9E96-99CF82512B78}" styleName="Dark Style 1 –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–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–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8603FDC-E32A-4AB5-989C-0864C3EAD2B8}" styleName="Themed Style 2 –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E3FDE45-AF77-4B5C-9715-49D594BDF05E}" styleName="Light Style 1 –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–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–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5BE263C-DBD7-4A20-BB59-AAB30ACAA65A}" styleName="Medium Style 3 –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–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–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–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C89EF96-8CEA-46FF-86C4-4CE0E7609802}" styleName="Light Style 3 –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–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than Edwards" userId="4f1aa8b7-5741-4991-b3ff-2e43d7114403" providerId="ADAL" clId="{20E823E2-E6CC-4BBC-B549-F0883863C698}"/>
    <pc:docChg chg="custSel modSld">
      <pc:chgData name="Nathan Edwards" userId="4f1aa8b7-5741-4991-b3ff-2e43d7114403" providerId="ADAL" clId="{20E823E2-E6CC-4BBC-B549-F0883863C698}" dt="2026-03-11T05:01:29.749" v="125" actId="14100"/>
      <pc:docMkLst>
        <pc:docMk/>
      </pc:docMkLst>
      <pc:sldChg chg="addSp delSp modSp mod delAnim modAnim">
        <pc:chgData name="Nathan Edwards" userId="4f1aa8b7-5741-4991-b3ff-2e43d7114403" providerId="ADAL" clId="{20E823E2-E6CC-4BBC-B549-F0883863C698}" dt="2026-03-11T05:01:29.749" v="125" actId="14100"/>
        <pc:sldMkLst>
          <pc:docMk/>
          <pc:sldMk cId="665680580" sldId="317"/>
        </pc:sldMkLst>
        <pc:spChg chg="add del mod">
          <ac:chgData name="Nathan Edwards" userId="4f1aa8b7-5741-4991-b3ff-2e43d7114403" providerId="ADAL" clId="{20E823E2-E6CC-4BBC-B549-F0883863C698}" dt="2026-03-11T04:58:53.044" v="76" actId="478"/>
          <ac:spMkLst>
            <pc:docMk/>
            <pc:sldMk cId="665680580" sldId="317"/>
            <ac:spMk id="4" creationId="{B0D2C89E-1E53-8A4A-B54B-42953D964F1E}"/>
          </ac:spMkLst>
        </pc:spChg>
        <pc:spChg chg="del">
          <ac:chgData name="Nathan Edwards" userId="4f1aa8b7-5741-4991-b3ff-2e43d7114403" providerId="ADAL" clId="{20E823E2-E6CC-4BBC-B549-F0883863C698}" dt="2026-03-11T04:58:45.520" v="72" actId="478"/>
          <ac:spMkLst>
            <pc:docMk/>
            <pc:sldMk cId="665680580" sldId="317"/>
            <ac:spMk id="8" creationId="{77D0E0A6-F717-4355-E269-D34C49C5C713}"/>
          </ac:spMkLst>
        </pc:spChg>
        <pc:spChg chg="add del mod">
          <ac:chgData name="Nathan Edwards" userId="4f1aa8b7-5741-4991-b3ff-2e43d7114403" providerId="ADAL" clId="{20E823E2-E6CC-4BBC-B549-F0883863C698}" dt="2026-03-11T04:58:49.945" v="74" actId="478"/>
          <ac:spMkLst>
            <pc:docMk/>
            <pc:sldMk cId="665680580" sldId="317"/>
            <ac:spMk id="10" creationId="{C5C98E85-272E-5378-2F8D-35605037F6DE}"/>
          </ac:spMkLst>
        </pc:spChg>
        <pc:spChg chg="add mod">
          <ac:chgData name="Nathan Edwards" userId="4f1aa8b7-5741-4991-b3ff-2e43d7114403" providerId="ADAL" clId="{20E823E2-E6CC-4BBC-B549-F0883863C698}" dt="2026-03-11T04:58:46.004" v="73"/>
          <ac:spMkLst>
            <pc:docMk/>
            <pc:sldMk cId="665680580" sldId="317"/>
            <ac:spMk id="11" creationId="{EF34E696-997E-8B1C-3A10-8C7B80290672}"/>
          </ac:spMkLst>
        </pc:spChg>
        <pc:picChg chg="del">
          <ac:chgData name="Nathan Edwards" userId="4f1aa8b7-5741-4991-b3ff-2e43d7114403" providerId="ADAL" clId="{20E823E2-E6CC-4BBC-B549-F0883863C698}" dt="2026-03-11T04:58:42.667" v="71" actId="478"/>
          <ac:picMkLst>
            <pc:docMk/>
            <pc:sldMk cId="665680580" sldId="317"/>
            <ac:picMk id="7" creationId="{3EB5C68D-BB90-D2C4-C5F6-ACA41D0601AD}"/>
          </ac:picMkLst>
        </pc:picChg>
        <pc:picChg chg="add del mod">
          <ac:chgData name="Nathan Edwards" userId="4f1aa8b7-5741-4991-b3ff-2e43d7114403" providerId="ADAL" clId="{20E823E2-E6CC-4BBC-B549-F0883863C698}" dt="2026-03-11T05:01:01.863" v="121" actId="478"/>
          <ac:picMkLst>
            <pc:docMk/>
            <pc:sldMk cId="665680580" sldId="317"/>
            <ac:picMk id="12" creationId="{8C7160A5-5829-30A5-47D2-48DA0239F048}"/>
          </ac:picMkLst>
        </pc:picChg>
        <pc:picChg chg="add mod">
          <ac:chgData name="Nathan Edwards" userId="4f1aa8b7-5741-4991-b3ff-2e43d7114403" providerId="ADAL" clId="{20E823E2-E6CC-4BBC-B549-F0883863C698}" dt="2026-03-11T05:01:29.749" v="125" actId="14100"/>
          <ac:picMkLst>
            <pc:docMk/>
            <pc:sldMk cId="665680580" sldId="317"/>
            <ac:picMk id="13" creationId="{6F58EB83-B112-4EBE-1EF7-A5EAF3102D47}"/>
          </ac:picMkLst>
        </pc:picChg>
      </pc:sldChg>
      <pc:sldChg chg="addSp delSp modSp mod delAnim modAnim">
        <pc:chgData name="Nathan Edwards" userId="4f1aa8b7-5741-4991-b3ff-2e43d7114403" providerId="ADAL" clId="{20E823E2-E6CC-4BBC-B549-F0883863C698}" dt="2026-03-11T04:56:16.538" v="69" actId="20577"/>
        <pc:sldMkLst>
          <pc:docMk/>
          <pc:sldMk cId="2243466881" sldId="318"/>
        </pc:sldMkLst>
        <pc:spChg chg="mod">
          <ac:chgData name="Nathan Edwards" userId="4f1aa8b7-5741-4991-b3ff-2e43d7114403" providerId="ADAL" clId="{20E823E2-E6CC-4BBC-B549-F0883863C698}" dt="2026-03-11T04:56:16.538" v="69" actId="20577"/>
          <ac:spMkLst>
            <pc:docMk/>
            <pc:sldMk cId="2243466881" sldId="318"/>
            <ac:spMk id="4" creationId="{C3856C28-D7A4-80BA-8F5D-0211E33A0B84}"/>
          </ac:spMkLst>
        </pc:spChg>
        <pc:spChg chg="add del mod">
          <ac:chgData name="Nathan Edwards" userId="4f1aa8b7-5741-4991-b3ff-2e43d7114403" providerId="ADAL" clId="{20E823E2-E6CC-4BBC-B549-F0883863C698}" dt="2026-03-11T04:56:02.196" v="48"/>
          <ac:spMkLst>
            <pc:docMk/>
            <pc:sldMk cId="2243466881" sldId="318"/>
            <ac:spMk id="8" creationId="{1F3DBABC-5532-CE29-BF21-A5F125C492DB}"/>
          </ac:spMkLst>
        </pc:spChg>
        <pc:picChg chg="del">
          <ac:chgData name="Nathan Edwards" userId="4f1aa8b7-5741-4991-b3ff-2e43d7114403" providerId="ADAL" clId="{20E823E2-E6CC-4BBC-B549-F0883863C698}" dt="2026-03-11T04:55:45.505" v="47" actId="478"/>
          <ac:picMkLst>
            <pc:docMk/>
            <pc:sldMk cId="2243466881" sldId="318"/>
            <ac:picMk id="7" creationId="{10D9319E-73E7-438B-7288-48D2F45DC5A2}"/>
          </ac:picMkLst>
        </pc:picChg>
        <pc:picChg chg="add mod">
          <ac:chgData name="Nathan Edwards" userId="4f1aa8b7-5741-4991-b3ff-2e43d7114403" providerId="ADAL" clId="{20E823E2-E6CC-4BBC-B549-F0883863C698}" dt="2026-03-11T04:56:02.196" v="48"/>
          <ac:picMkLst>
            <pc:docMk/>
            <pc:sldMk cId="2243466881" sldId="318"/>
            <ac:picMk id="9" creationId="{FE0B375F-7422-2744-8A46-7A711190920F}"/>
          </ac:picMkLst>
        </pc:picChg>
      </pc:sldChg>
      <pc:sldChg chg="modSp mod">
        <pc:chgData name="Nathan Edwards" userId="4f1aa8b7-5741-4991-b3ff-2e43d7114403" providerId="ADAL" clId="{20E823E2-E6CC-4BBC-B549-F0883863C698}" dt="2026-03-11T04:54:45.939" v="6" actId="1076"/>
        <pc:sldMkLst>
          <pc:docMk/>
          <pc:sldMk cId="3948891481" sldId="319"/>
        </pc:sldMkLst>
        <pc:spChg chg="mod">
          <ac:chgData name="Nathan Edwards" userId="4f1aa8b7-5741-4991-b3ff-2e43d7114403" providerId="ADAL" clId="{20E823E2-E6CC-4BBC-B549-F0883863C698}" dt="2026-03-11T04:54:45.939" v="6" actId="1076"/>
          <ac:spMkLst>
            <pc:docMk/>
            <pc:sldMk cId="3948891481" sldId="319"/>
            <ac:spMk id="4" creationId="{17AC815C-7D92-EB93-6E53-DB4E872DECD1}"/>
          </ac:spMkLst>
        </pc:spChg>
      </pc:sldChg>
      <pc:sldChg chg="addSp delSp modSp mod delAnim modAnim">
        <pc:chgData name="Nathan Edwards" userId="4f1aa8b7-5741-4991-b3ff-2e43d7114403" providerId="ADAL" clId="{20E823E2-E6CC-4BBC-B549-F0883863C698}" dt="2026-03-11T04:59:51.898" v="120" actId="20577"/>
        <pc:sldMkLst>
          <pc:docMk/>
          <pc:sldMk cId="1833739278" sldId="321"/>
        </pc:sldMkLst>
        <pc:spChg chg="del mod">
          <ac:chgData name="Nathan Edwards" userId="4f1aa8b7-5741-4991-b3ff-2e43d7114403" providerId="ADAL" clId="{20E823E2-E6CC-4BBC-B549-F0883863C698}" dt="2026-03-11T04:58:39.740" v="70" actId="21"/>
          <ac:spMkLst>
            <pc:docMk/>
            <pc:sldMk cId="1833739278" sldId="321"/>
            <ac:spMk id="4" creationId="{EF34E696-997E-8B1C-3A10-8C7B80290672}"/>
          </ac:spMkLst>
        </pc:spChg>
        <pc:spChg chg="add del mod">
          <ac:chgData name="Nathan Edwards" userId="4f1aa8b7-5741-4991-b3ff-2e43d7114403" providerId="ADAL" clId="{20E823E2-E6CC-4BBC-B549-F0883863C698}" dt="2026-03-11T04:54:31.443" v="3"/>
          <ac:spMkLst>
            <pc:docMk/>
            <pc:sldMk cId="1833739278" sldId="321"/>
            <ac:spMk id="8" creationId="{62885294-5F19-1707-5C8C-4435DE0E1850}"/>
          </ac:spMkLst>
        </pc:spChg>
        <pc:spChg chg="add del mod">
          <ac:chgData name="Nathan Edwards" userId="4f1aa8b7-5741-4991-b3ff-2e43d7114403" providerId="ADAL" clId="{20E823E2-E6CC-4BBC-B549-F0883863C698}" dt="2026-03-11T04:59:24.587" v="79"/>
          <ac:spMkLst>
            <pc:docMk/>
            <pc:sldMk cId="1833739278" sldId="321"/>
            <ac:spMk id="11" creationId="{795ED8FF-BF47-2435-4646-DC7C72D7AB63}"/>
          </ac:spMkLst>
        </pc:spChg>
        <pc:spChg chg="add del mod">
          <ac:chgData name="Nathan Edwards" userId="4f1aa8b7-5741-4991-b3ff-2e43d7114403" providerId="ADAL" clId="{20E823E2-E6CC-4BBC-B549-F0883863C698}" dt="2026-03-11T04:59:03.903" v="78" actId="478"/>
          <ac:spMkLst>
            <pc:docMk/>
            <pc:sldMk cId="1833739278" sldId="321"/>
            <ac:spMk id="13" creationId="{009BAA4C-4324-BBFA-C85E-3C1437799B6A}"/>
          </ac:spMkLst>
        </pc:spChg>
        <pc:spChg chg="add mod">
          <ac:chgData name="Nathan Edwards" userId="4f1aa8b7-5741-4991-b3ff-2e43d7114403" providerId="ADAL" clId="{20E823E2-E6CC-4BBC-B549-F0883863C698}" dt="2026-03-11T04:59:51.898" v="120" actId="20577"/>
          <ac:spMkLst>
            <pc:docMk/>
            <pc:sldMk cId="1833739278" sldId="321"/>
            <ac:spMk id="15" creationId="{2C4B36BA-9D6C-14C4-F09A-848642618195}"/>
          </ac:spMkLst>
        </pc:spChg>
        <pc:picChg chg="del">
          <ac:chgData name="Nathan Edwards" userId="4f1aa8b7-5741-4991-b3ff-2e43d7114403" providerId="ADAL" clId="{20E823E2-E6CC-4BBC-B549-F0883863C698}" dt="2026-03-11T04:54:15.807" v="2" actId="478"/>
          <ac:picMkLst>
            <pc:docMk/>
            <pc:sldMk cId="1833739278" sldId="321"/>
            <ac:picMk id="7" creationId="{A9F6E1C2-1BC1-0A4B-7AE3-1C6E4B61FE7B}"/>
          </ac:picMkLst>
        </pc:picChg>
        <pc:picChg chg="add del mod">
          <ac:chgData name="Nathan Edwards" userId="4f1aa8b7-5741-4991-b3ff-2e43d7114403" providerId="ADAL" clId="{20E823E2-E6CC-4BBC-B549-F0883863C698}" dt="2026-03-11T04:58:39.740" v="70" actId="21"/>
          <ac:picMkLst>
            <pc:docMk/>
            <pc:sldMk cId="1833739278" sldId="321"/>
            <ac:picMk id="9" creationId="{8C7160A5-5829-30A5-47D2-48DA0239F048}"/>
          </ac:picMkLst>
        </pc:picChg>
        <pc:picChg chg="add mod">
          <ac:chgData name="Nathan Edwards" userId="4f1aa8b7-5741-4991-b3ff-2e43d7114403" providerId="ADAL" clId="{20E823E2-E6CC-4BBC-B549-F0883863C698}" dt="2026-03-11T04:59:24.587" v="79"/>
          <ac:picMkLst>
            <pc:docMk/>
            <pc:sldMk cId="1833739278" sldId="321"/>
            <ac:picMk id="14" creationId="{A55C02E1-FF7B-9137-60E9-7B640A036721}"/>
          </ac:picMkLst>
        </pc:picChg>
      </pc:sldChg>
      <pc:sldChg chg="addSp delSp modSp mod delAnim modAnim">
        <pc:chgData name="Nathan Edwards" userId="4f1aa8b7-5741-4991-b3ff-2e43d7114403" providerId="ADAL" clId="{20E823E2-E6CC-4BBC-B549-F0883863C698}" dt="2026-03-11T04:46:45.422" v="1"/>
        <pc:sldMkLst>
          <pc:docMk/>
          <pc:sldMk cId="3443783762" sldId="324"/>
        </pc:sldMkLst>
        <pc:spChg chg="add del mod">
          <ac:chgData name="Nathan Edwards" userId="4f1aa8b7-5741-4991-b3ff-2e43d7114403" providerId="ADAL" clId="{20E823E2-E6CC-4BBC-B549-F0883863C698}" dt="2026-03-11T04:46:45.422" v="1"/>
          <ac:spMkLst>
            <pc:docMk/>
            <pc:sldMk cId="3443783762" sldId="324"/>
            <ac:spMk id="8" creationId="{406D29BF-5284-F903-A1D1-5D54229CE55B}"/>
          </ac:spMkLst>
        </pc:spChg>
        <pc:picChg chg="add mod">
          <ac:chgData name="Nathan Edwards" userId="4f1aa8b7-5741-4991-b3ff-2e43d7114403" providerId="ADAL" clId="{20E823E2-E6CC-4BBC-B549-F0883863C698}" dt="2026-03-11T04:46:45.422" v="1"/>
          <ac:picMkLst>
            <pc:docMk/>
            <pc:sldMk cId="3443783762" sldId="324"/>
            <ac:picMk id="2" creationId="{3A6EB25B-7B2F-8712-AFDF-BCBEFE14DDEF}"/>
          </ac:picMkLst>
        </pc:picChg>
        <pc:picChg chg="del">
          <ac:chgData name="Nathan Edwards" userId="4f1aa8b7-5741-4991-b3ff-2e43d7114403" providerId="ADAL" clId="{20E823E2-E6CC-4BBC-B549-F0883863C698}" dt="2026-03-11T03:47:28.974" v="0" actId="478"/>
          <ac:picMkLst>
            <pc:docMk/>
            <pc:sldMk cId="3443783762" sldId="324"/>
            <ac:picMk id="7" creationId="{5F160F83-65E1-A190-084F-6F93DF77A022}"/>
          </ac:picMkLst>
        </pc:picChg>
      </pc:sldChg>
    </pc:docChg>
  </pc:docChgLst>
  <pc:docChgLst>
    <pc:chgData name="Nathan Edwards" userId="S::nathan.edwards@msq.org.au::4f1aa8b7-5741-4991-b3ff-2e43d7114403" providerId="AD" clId="Web-{293BD903-F1A6-C753-C531-2D3CD5EC2E0A}"/>
    <pc:docChg chg="modSld">
      <pc:chgData name="Nathan Edwards" userId="S::nathan.edwards@msq.org.au::4f1aa8b7-5741-4991-b3ff-2e43d7114403" providerId="AD" clId="Web-{293BD903-F1A6-C753-C531-2D3CD5EC2E0A}" dt="2026-03-10T22:59:06.532" v="761"/>
      <pc:docMkLst>
        <pc:docMk/>
      </pc:docMkLst>
      <pc:sldChg chg="modSp">
        <pc:chgData name="Nathan Edwards" userId="S::nathan.edwards@msq.org.au::4f1aa8b7-5741-4991-b3ff-2e43d7114403" providerId="AD" clId="Web-{293BD903-F1A6-C753-C531-2D3CD5EC2E0A}" dt="2026-03-10T22:42:08.640" v="279" actId="20577"/>
        <pc:sldMkLst>
          <pc:docMk/>
          <pc:sldMk cId="3110770374" sldId="305"/>
        </pc:sldMkLst>
        <pc:spChg chg="mod">
          <ac:chgData name="Nathan Edwards" userId="S::nathan.edwards@msq.org.au::4f1aa8b7-5741-4991-b3ff-2e43d7114403" providerId="AD" clId="Web-{293BD903-F1A6-C753-C531-2D3CD5EC2E0A}" dt="2026-03-10T22:35:41.649" v="23" actId="20577"/>
          <ac:spMkLst>
            <pc:docMk/>
            <pc:sldMk cId="3110770374" sldId="305"/>
            <ac:spMk id="12" creationId="{97DE26FA-7A4C-889A-330E-A589BBB2C0CD}"/>
          </ac:spMkLst>
        </pc:spChg>
        <pc:spChg chg="mod">
          <ac:chgData name="Nathan Edwards" userId="S::nathan.edwards@msq.org.au::4f1aa8b7-5741-4991-b3ff-2e43d7114403" providerId="AD" clId="Web-{293BD903-F1A6-C753-C531-2D3CD5EC2E0A}" dt="2026-03-10T22:35:46.962" v="33" actId="20577"/>
          <ac:spMkLst>
            <pc:docMk/>
            <pc:sldMk cId="3110770374" sldId="305"/>
            <ac:spMk id="15" creationId="{0AA587C4-BBB3-0A21-2415-DA2930C1FB2C}"/>
          </ac:spMkLst>
        </pc:spChg>
        <pc:spChg chg="mod">
          <ac:chgData name="Nathan Edwards" userId="S::nathan.edwards@msq.org.au::4f1aa8b7-5741-4991-b3ff-2e43d7114403" providerId="AD" clId="Web-{293BD903-F1A6-C753-C531-2D3CD5EC2E0A}" dt="2026-03-10T22:42:08.640" v="279" actId="20577"/>
          <ac:spMkLst>
            <pc:docMk/>
            <pc:sldMk cId="3110770374" sldId="305"/>
            <ac:spMk id="28" creationId="{64F8269F-F44F-2E4C-6520-D73CE4EAAD54}"/>
          </ac:spMkLst>
        </pc:spChg>
        <pc:spChg chg="mod">
          <ac:chgData name="Nathan Edwards" userId="S::nathan.edwards@msq.org.au::4f1aa8b7-5741-4991-b3ff-2e43d7114403" providerId="AD" clId="Web-{293BD903-F1A6-C753-C531-2D3CD5EC2E0A}" dt="2026-03-10T22:41:08.171" v="243" actId="20577"/>
          <ac:spMkLst>
            <pc:docMk/>
            <pc:sldMk cId="3110770374" sldId="305"/>
            <ac:spMk id="30" creationId="{043F7054-8321-DBDA-E6AB-07C5F9D4578F}"/>
          </ac:spMkLst>
        </pc:spChg>
        <pc:graphicFrameChg chg="mod modGraphic">
          <ac:chgData name="Nathan Edwards" userId="S::nathan.edwards@msq.org.au::4f1aa8b7-5741-4991-b3ff-2e43d7114403" providerId="AD" clId="Web-{293BD903-F1A6-C753-C531-2D3CD5EC2E0A}" dt="2026-03-10T22:37:35.385" v="242"/>
          <ac:graphicFrameMkLst>
            <pc:docMk/>
            <pc:sldMk cId="3110770374" sldId="305"/>
            <ac:graphicFrameMk id="19" creationId="{00294EFF-F4EF-2DEE-F6ED-82B6D19980E1}"/>
          </ac:graphicFrameMkLst>
        </pc:graphicFrameChg>
      </pc:sldChg>
      <pc:sldChg chg="modSp">
        <pc:chgData name="Nathan Edwards" userId="S::nathan.edwards@msq.org.au::4f1aa8b7-5741-4991-b3ff-2e43d7114403" providerId="AD" clId="Web-{293BD903-F1A6-C753-C531-2D3CD5EC2E0A}" dt="2026-03-10T22:59:06.532" v="761"/>
        <pc:sldMkLst>
          <pc:docMk/>
          <pc:sldMk cId="1327385027" sldId="310"/>
        </pc:sldMkLst>
        <pc:spChg chg="mod">
          <ac:chgData name="Nathan Edwards" userId="S::nathan.edwards@msq.org.au::4f1aa8b7-5741-4991-b3ff-2e43d7114403" providerId="AD" clId="Web-{293BD903-F1A6-C753-C531-2D3CD5EC2E0A}" dt="2026-03-10T22:58:02.719" v="711" actId="20577"/>
          <ac:spMkLst>
            <pc:docMk/>
            <pc:sldMk cId="1327385027" sldId="310"/>
            <ac:spMk id="3" creationId="{1A8B7471-4C2F-EC1C-6019-5928D852F70C}"/>
          </ac:spMkLst>
        </pc:spChg>
        <pc:graphicFrameChg chg="mod modGraphic">
          <ac:chgData name="Nathan Edwards" userId="S::nathan.edwards@msq.org.au::4f1aa8b7-5741-4991-b3ff-2e43d7114403" providerId="AD" clId="Web-{293BD903-F1A6-C753-C531-2D3CD5EC2E0A}" dt="2026-03-10T22:59:06.532" v="761"/>
          <ac:graphicFrameMkLst>
            <pc:docMk/>
            <pc:sldMk cId="1327385027" sldId="310"/>
            <ac:graphicFrameMk id="4" creationId="{325D08C0-61BA-3D67-F5BB-10E269D58DCB}"/>
          </ac:graphicFrameMkLst>
        </pc:graphicFrameChg>
      </pc:sldChg>
      <pc:sldChg chg="modSp">
        <pc:chgData name="Nathan Edwards" userId="S::nathan.edwards@msq.org.au::4f1aa8b7-5741-4991-b3ff-2e43d7114403" providerId="AD" clId="Web-{293BD903-F1A6-C753-C531-2D3CD5EC2E0A}" dt="2026-03-10T22:45:39.490" v="317" actId="20577"/>
        <pc:sldMkLst>
          <pc:docMk/>
          <pc:sldMk cId="3873044492" sldId="311"/>
        </pc:sldMkLst>
        <pc:spChg chg="mod">
          <ac:chgData name="Nathan Edwards" userId="S::nathan.edwards@msq.org.au::4f1aa8b7-5741-4991-b3ff-2e43d7114403" providerId="AD" clId="Web-{293BD903-F1A6-C753-C531-2D3CD5EC2E0A}" dt="2026-03-10T22:45:39.490" v="317" actId="20577"/>
          <ac:spMkLst>
            <pc:docMk/>
            <pc:sldMk cId="3873044492" sldId="311"/>
            <ac:spMk id="2" creationId="{9970BD3C-E977-AFB7-D201-152BF9F71330}"/>
          </ac:spMkLst>
        </pc:spChg>
        <pc:spChg chg="mod">
          <ac:chgData name="Nathan Edwards" userId="S::nathan.edwards@msq.org.au::4f1aa8b7-5741-4991-b3ff-2e43d7114403" providerId="AD" clId="Web-{293BD903-F1A6-C753-C531-2D3CD5EC2E0A}" dt="2026-03-10T22:45:29.990" v="285" actId="20577"/>
          <ac:spMkLst>
            <pc:docMk/>
            <pc:sldMk cId="3873044492" sldId="311"/>
            <ac:spMk id="5" creationId="{4C4B3027-CD77-5C05-CDDB-97E05F8454CE}"/>
          </ac:spMkLst>
        </pc:spChg>
      </pc:sldChg>
      <pc:sldChg chg="modSp">
        <pc:chgData name="Nathan Edwards" userId="S::nathan.edwards@msq.org.au::4f1aa8b7-5741-4991-b3ff-2e43d7114403" providerId="AD" clId="Web-{293BD903-F1A6-C753-C531-2D3CD5EC2E0A}" dt="2026-03-10T22:53:49.894" v="637" actId="20577"/>
        <pc:sldMkLst>
          <pc:docMk/>
          <pc:sldMk cId="2778917375" sldId="313"/>
        </pc:sldMkLst>
        <pc:spChg chg="mod">
          <ac:chgData name="Nathan Edwards" userId="S::nathan.edwards@msq.org.au::4f1aa8b7-5741-4991-b3ff-2e43d7114403" providerId="AD" clId="Web-{293BD903-F1A6-C753-C531-2D3CD5EC2E0A}" dt="2026-03-10T22:53:49.894" v="637" actId="20577"/>
          <ac:spMkLst>
            <pc:docMk/>
            <pc:sldMk cId="2778917375" sldId="313"/>
            <ac:spMk id="3" creationId="{F471DCA1-B29B-2656-5E9B-87EFB571449D}"/>
          </ac:spMkLst>
        </pc:spChg>
        <pc:spChg chg="mod">
          <ac:chgData name="Nathan Edwards" userId="S::nathan.edwards@msq.org.au::4f1aa8b7-5741-4991-b3ff-2e43d7114403" providerId="AD" clId="Web-{293BD903-F1A6-C753-C531-2D3CD5EC2E0A}" dt="2026-03-10T22:46:39.257" v="324" actId="20577"/>
          <ac:spMkLst>
            <pc:docMk/>
            <pc:sldMk cId="2778917375" sldId="313"/>
            <ac:spMk id="5" creationId="{BDBA72F3-6D08-6E55-DC9D-3FE01F6A03E8}"/>
          </ac:spMkLst>
        </pc:spChg>
      </pc:sldChg>
      <pc:sldChg chg="modSp">
        <pc:chgData name="Nathan Edwards" userId="S::nathan.edwards@msq.org.au::4f1aa8b7-5741-4991-b3ff-2e43d7114403" providerId="AD" clId="Web-{293BD903-F1A6-C753-C531-2D3CD5EC2E0A}" dt="2026-03-10T22:52:33.706" v="599" actId="20577"/>
        <pc:sldMkLst>
          <pc:docMk/>
          <pc:sldMk cId="693315114" sldId="314"/>
        </pc:sldMkLst>
        <pc:spChg chg="mod">
          <ac:chgData name="Nathan Edwards" userId="S::nathan.edwards@msq.org.au::4f1aa8b7-5741-4991-b3ff-2e43d7114403" providerId="AD" clId="Web-{293BD903-F1A6-C753-C531-2D3CD5EC2E0A}" dt="2026-03-10T22:52:33.706" v="599" actId="20577"/>
          <ac:spMkLst>
            <pc:docMk/>
            <pc:sldMk cId="693315114" sldId="314"/>
            <ac:spMk id="5" creationId="{36CC5C42-68CD-91AB-9445-F9C5DB05C15F}"/>
          </ac:spMkLst>
        </pc:spChg>
      </pc:sldChg>
      <pc:sldChg chg="modSp">
        <pc:chgData name="Nathan Edwards" userId="S::nathan.edwards@msq.org.au::4f1aa8b7-5741-4991-b3ff-2e43d7114403" providerId="AD" clId="Web-{293BD903-F1A6-C753-C531-2D3CD5EC2E0A}" dt="2026-03-10T22:53:22.841" v="621" actId="20577"/>
        <pc:sldMkLst>
          <pc:docMk/>
          <pc:sldMk cId="1533818809" sldId="315"/>
        </pc:sldMkLst>
        <pc:spChg chg="mod">
          <ac:chgData name="Nathan Edwards" userId="S::nathan.edwards@msq.org.au::4f1aa8b7-5741-4991-b3ff-2e43d7114403" providerId="AD" clId="Web-{293BD903-F1A6-C753-C531-2D3CD5EC2E0A}" dt="2026-03-10T22:52:29.316" v="597" actId="20577"/>
          <ac:spMkLst>
            <pc:docMk/>
            <pc:sldMk cId="1533818809" sldId="315"/>
            <ac:spMk id="5" creationId="{CF9F4D32-5AFF-D0AE-9D20-BED5739D5FF5}"/>
          </ac:spMkLst>
        </pc:spChg>
        <pc:spChg chg="mod">
          <ac:chgData name="Nathan Edwards" userId="S::nathan.edwards@msq.org.au::4f1aa8b7-5741-4991-b3ff-2e43d7114403" providerId="AD" clId="Web-{293BD903-F1A6-C753-C531-2D3CD5EC2E0A}" dt="2026-03-10T22:53:22.841" v="621" actId="20577"/>
          <ac:spMkLst>
            <pc:docMk/>
            <pc:sldMk cId="1533818809" sldId="315"/>
            <ac:spMk id="7" creationId="{E1C3A8C5-3776-4F8D-5AE3-C99972CB0D7F}"/>
          </ac:spMkLst>
        </pc:spChg>
      </pc:sldChg>
      <pc:sldChg chg="addSp delSp modSp">
        <pc:chgData name="Nathan Edwards" userId="S::nathan.edwards@msq.org.au::4f1aa8b7-5741-4991-b3ff-2e43d7114403" providerId="AD" clId="Web-{293BD903-F1A6-C753-C531-2D3CD5EC2E0A}" dt="2026-03-10T22:53:37.860" v="628" actId="20577"/>
        <pc:sldMkLst>
          <pc:docMk/>
          <pc:sldMk cId="2965524195" sldId="316"/>
        </pc:sldMkLst>
        <pc:spChg chg="mod">
          <ac:chgData name="Nathan Edwards" userId="S::nathan.edwards@msq.org.au::4f1aa8b7-5741-4991-b3ff-2e43d7114403" providerId="AD" clId="Web-{293BD903-F1A6-C753-C531-2D3CD5EC2E0A}" dt="2026-03-10T22:53:28.030" v="622" actId="20577"/>
          <ac:spMkLst>
            <pc:docMk/>
            <pc:sldMk cId="2965524195" sldId="316"/>
            <ac:spMk id="3" creationId="{DCD5CC29-8AB4-310B-7393-F137865248F2}"/>
          </ac:spMkLst>
        </pc:spChg>
        <pc:spChg chg="del">
          <ac:chgData name="Nathan Edwards" userId="S::nathan.edwards@msq.org.au::4f1aa8b7-5741-4991-b3ff-2e43d7114403" providerId="AD" clId="Web-{293BD903-F1A6-C753-C531-2D3CD5EC2E0A}" dt="2026-03-10T22:45:54.740" v="318"/>
          <ac:spMkLst>
            <pc:docMk/>
            <pc:sldMk cId="2965524195" sldId="316"/>
            <ac:spMk id="5" creationId="{570F8E78-863E-79E9-85D3-669CA99595DD}"/>
          </ac:spMkLst>
        </pc:spChg>
        <pc:spChg chg="mod">
          <ac:chgData name="Nathan Edwards" userId="S::nathan.edwards@msq.org.au::4f1aa8b7-5741-4991-b3ff-2e43d7114403" providerId="AD" clId="Web-{293BD903-F1A6-C753-C531-2D3CD5EC2E0A}" dt="2026-03-10T22:53:30.358" v="624" actId="20577"/>
          <ac:spMkLst>
            <pc:docMk/>
            <pc:sldMk cId="2965524195" sldId="316"/>
            <ac:spMk id="6" creationId="{BC704DF8-69D5-C5E2-E8D9-E07D7F53295F}"/>
          </ac:spMkLst>
        </pc:spChg>
        <pc:spChg chg="add del mod">
          <ac:chgData name="Nathan Edwards" userId="S::nathan.edwards@msq.org.au::4f1aa8b7-5741-4991-b3ff-2e43d7114403" providerId="AD" clId="Web-{293BD903-F1A6-C753-C531-2D3CD5EC2E0A}" dt="2026-03-10T22:45:58.053" v="319"/>
          <ac:spMkLst>
            <pc:docMk/>
            <pc:sldMk cId="2965524195" sldId="316"/>
            <ac:spMk id="7" creationId="{F3C68CF3-74DC-0D01-DDD0-C94750043D82}"/>
          </ac:spMkLst>
        </pc:spChg>
        <pc:spChg chg="add mod">
          <ac:chgData name="Nathan Edwards" userId="S::nathan.edwards@msq.org.au::4f1aa8b7-5741-4991-b3ff-2e43d7114403" providerId="AD" clId="Web-{293BD903-F1A6-C753-C531-2D3CD5EC2E0A}" dt="2026-03-10T22:52:25.285" v="595" actId="20577"/>
          <ac:spMkLst>
            <pc:docMk/>
            <pc:sldMk cId="2965524195" sldId="316"/>
            <ac:spMk id="11" creationId="{171E30E9-0E31-DC17-101C-E0CAA75621C3}"/>
          </ac:spMkLst>
        </pc:spChg>
        <pc:spChg chg="mod">
          <ac:chgData name="Nathan Edwards" userId="S::nathan.edwards@msq.org.au::4f1aa8b7-5741-4991-b3ff-2e43d7114403" providerId="AD" clId="Web-{293BD903-F1A6-C753-C531-2D3CD5EC2E0A}" dt="2026-03-10T22:53:37.860" v="628" actId="20577"/>
          <ac:spMkLst>
            <pc:docMk/>
            <pc:sldMk cId="2965524195" sldId="316"/>
            <ac:spMk id="14" creationId="{19EB709C-4975-7FC9-94CE-F484FFB97454}"/>
          </ac:spMkLst>
        </pc:spChg>
      </pc:sldChg>
      <pc:sldChg chg="modSp">
        <pc:chgData name="Nathan Edwards" userId="S::nathan.edwards@msq.org.au::4f1aa8b7-5741-4991-b3ff-2e43d7114403" providerId="AD" clId="Web-{293BD903-F1A6-C753-C531-2D3CD5EC2E0A}" dt="2026-03-10T22:47:00.960" v="366" actId="20577"/>
        <pc:sldMkLst>
          <pc:docMk/>
          <pc:sldMk cId="665680580" sldId="317"/>
        </pc:sldMkLst>
        <pc:spChg chg="mod">
          <ac:chgData name="Nathan Edwards" userId="S::nathan.edwards@msq.org.au::4f1aa8b7-5741-4991-b3ff-2e43d7114403" providerId="AD" clId="Web-{293BD903-F1A6-C753-C531-2D3CD5EC2E0A}" dt="2026-03-10T22:47:00.960" v="366" actId="20577"/>
          <ac:spMkLst>
            <pc:docMk/>
            <pc:sldMk cId="665680580" sldId="317"/>
            <ac:spMk id="6" creationId="{423E3A1A-051B-BCFF-105B-86F3664A81B2}"/>
          </ac:spMkLst>
        </pc:spChg>
      </pc:sldChg>
      <pc:sldChg chg="modSp">
        <pc:chgData name="Nathan Edwards" userId="S::nathan.edwards@msq.org.au::4f1aa8b7-5741-4991-b3ff-2e43d7114403" providerId="AD" clId="Web-{293BD903-F1A6-C753-C531-2D3CD5EC2E0A}" dt="2026-03-10T22:52:13.847" v="593" actId="20577"/>
        <pc:sldMkLst>
          <pc:docMk/>
          <pc:sldMk cId="2243466881" sldId="318"/>
        </pc:sldMkLst>
        <pc:spChg chg="mod">
          <ac:chgData name="Nathan Edwards" userId="S::nathan.edwards@msq.org.au::4f1aa8b7-5741-4991-b3ff-2e43d7114403" providerId="AD" clId="Web-{293BD903-F1A6-C753-C531-2D3CD5EC2E0A}" dt="2026-03-10T22:52:13.847" v="593" actId="20577"/>
          <ac:spMkLst>
            <pc:docMk/>
            <pc:sldMk cId="2243466881" sldId="318"/>
            <ac:spMk id="3" creationId="{571F1C8D-B660-18F8-333D-734B44A85D24}"/>
          </ac:spMkLst>
        </pc:spChg>
        <pc:spChg chg="mod">
          <ac:chgData name="Nathan Edwards" userId="S::nathan.edwards@msq.org.au::4f1aa8b7-5741-4991-b3ff-2e43d7114403" providerId="AD" clId="Web-{293BD903-F1A6-C753-C531-2D3CD5EC2E0A}" dt="2026-03-10T22:47:07.226" v="368" actId="20577"/>
          <ac:spMkLst>
            <pc:docMk/>
            <pc:sldMk cId="2243466881" sldId="318"/>
            <ac:spMk id="6" creationId="{3CAE0C99-7E42-3BD3-2D83-C0036003FEB9}"/>
          </ac:spMkLst>
        </pc:spChg>
      </pc:sldChg>
      <pc:sldChg chg="modSp">
        <pc:chgData name="Nathan Edwards" userId="S::nathan.edwards@msq.org.au::4f1aa8b7-5741-4991-b3ff-2e43d7114403" providerId="AD" clId="Web-{293BD903-F1A6-C753-C531-2D3CD5EC2E0A}" dt="2026-03-10T22:50:51.644" v="568" actId="20577"/>
        <pc:sldMkLst>
          <pc:docMk/>
          <pc:sldMk cId="3948891481" sldId="319"/>
        </pc:sldMkLst>
        <pc:spChg chg="mod">
          <ac:chgData name="Nathan Edwards" userId="S::nathan.edwards@msq.org.au::4f1aa8b7-5741-4991-b3ff-2e43d7114403" providerId="AD" clId="Web-{293BD903-F1A6-C753-C531-2D3CD5EC2E0A}" dt="2026-03-10T22:50:51.644" v="568" actId="20577"/>
          <ac:spMkLst>
            <pc:docMk/>
            <pc:sldMk cId="3948891481" sldId="319"/>
            <ac:spMk id="3" creationId="{92550F9B-9C8F-5721-DF5D-E2C4EAA1B719}"/>
          </ac:spMkLst>
        </pc:spChg>
        <pc:spChg chg="mod">
          <ac:chgData name="Nathan Edwards" userId="S::nathan.edwards@msq.org.au::4f1aa8b7-5741-4991-b3ff-2e43d7114403" providerId="AD" clId="Web-{293BD903-F1A6-C753-C531-2D3CD5EC2E0A}" dt="2026-03-10T22:47:33.991" v="376" actId="20577"/>
          <ac:spMkLst>
            <pc:docMk/>
            <pc:sldMk cId="3948891481" sldId="319"/>
            <ac:spMk id="6" creationId="{087CD404-E98E-019E-DAA8-5203EDDE9AFD}"/>
          </ac:spMkLst>
        </pc:spChg>
      </pc:sldChg>
      <pc:sldChg chg="modSp">
        <pc:chgData name="Nathan Edwards" userId="S::nathan.edwards@msq.org.au::4f1aa8b7-5741-4991-b3ff-2e43d7114403" providerId="AD" clId="Web-{293BD903-F1A6-C753-C531-2D3CD5EC2E0A}" dt="2026-03-10T22:52:01.113" v="591" actId="14100"/>
        <pc:sldMkLst>
          <pc:docMk/>
          <pc:sldMk cId="3682236245" sldId="320"/>
        </pc:sldMkLst>
        <pc:spChg chg="mod">
          <ac:chgData name="Nathan Edwards" userId="S::nathan.edwards@msq.org.au::4f1aa8b7-5741-4991-b3ff-2e43d7114403" providerId="AD" clId="Web-{293BD903-F1A6-C753-C531-2D3CD5EC2E0A}" dt="2026-03-10T22:47:12.929" v="370" actId="20577"/>
          <ac:spMkLst>
            <pc:docMk/>
            <pc:sldMk cId="3682236245" sldId="320"/>
            <ac:spMk id="5" creationId="{5E7DC604-2825-1E88-6428-62A425ADFA09}"/>
          </ac:spMkLst>
        </pc:spChg>
        <pc:picChg chg="mod">
          <ac:chgData name="Nathan Edwards" userId="S::nathan.edwards@msq.org.au::4f1aa8b7-5741-4991-b3ff-2e43d7114403" providerId="AD" clId="Web-{293BD903-F1A6-C753-C531-2D3CD5EC2E0A}" dt="2026-03-10T22:52:01.113" v="591" actId="14100"/>
          <ac:picMkLst>
            <pc:docMk/>
            <pc:sldMk cId="3682236245" sldId="320"/>
            <ac:picMk id="7" creationId="{D8F46093-F0EF-CE80-2344-48C60E56001E}"/>
          </ac:picMkLst>
        </pc:picChg>
      </pc:sldChg>
      <pc:sldChg chg="modSp">
        <pc:chgData name="Nathan Edwards" userId="S::nathan.edwards@msq.org.au::4f1aa8b7-5741-4991-b3ff-2e43d7114403" providerId="AD" clId="Web-{293BD903-F1A6-C753-C531-2D3CD5EC2E0A}" dt="2026-03-10T22:47:21.726" v="372" actId="20577"/>
        <pc:sldMkLst>
          <pc:docMk/>
          <pc:sldMk cId="1833739278" sldId="321"/>
        </pc:sldMkLst>
        <pc:spChg chg="mod">
          <ac:chgData name="Nathan Edwards" userId="S::nathan.edwards@msq.org.au::4f1aa8b7-5741-4991-b3ff-2e43d7114403" providerId="AD" clId="Web-{293BD903-F1A6-C753-C531-2D3CD5EC2E0A}" dt="2026-03-10T22:47:21.726" v="372" actId="20577"/>
          <ac:spMkLst>
            <pc:docMk/>
            <pc:sldMk cId="1833739278" sldId="321"/>
            <ac:spMk id="6" creationId="{C45019E6-7C1D-B124-0566-6CAEC3FA6DBD}"/>
          </ac:spMkLst>
        </pc:spChg>
      </pc:sldChg>
      <pc:sldChg chg="modSp">
        <pc:chgData name="Nathan Edwards" userId="S::nathan.edwards@msq.org.au::4f1aa8b7-5741-4991-b3ff-2e43d7114403" providerId="AD" clId="Web-{293BD903-F1A6-C753-C531-2D3CD5EC2E0A}" dt="2026-03-10T22:51:51.581" v="590" actId="20577"/>
        <pc:sldMkLst>
          <pc:docMk/>
          <pc:sldMk cId="1436282970" sldId="322"/>
        </pc:sldMkLst>
        <pc:spChg chg="mod">
          <ac:chgData name="Nathan Edwards" userId="S::nathan.edwards@msq.org.au::4f1aa8b7-5741-4991-b3ff-2e43d7114403" providerId="AD" clId="Web-{293BD903-F1A6-C753-C531-2D3CD5EC2E0A}" dt="2026-03-10T22:51:51.581" v="590" actId="20577"/>
          <ac:spMkLst>
            <pc:docMk/>
            <pc:sldMk cId="1436282970" sldId="322"/>
            <ac:spMk id="3" creationId="{54A40164-3739-C004-A2C4-12DAD6DBD994}"/>
          </ac:spMkLst>
        </pc:spChg>
        <pc:spChg chg="mod">
          <ac:chgData name="Nathan Edwards" userId="S::nathan.edwards@msq.org.au::4f1aa8b7-5741-4991-b3ff-2e43d7114403" providerId="AD" clId="Web-{293BD903-F1A6-C753-C531-2D3CD5EC2E0A}" dt="2026-03-10T22:47:25.976" v="374" actId="20577"/>
          <ac:spMkLst>
            <pc:docMk/>
            <pc:sldMk cId="1436282970" sldId="322"/>
            <ac:spMk id="5" creationId="{398985FD-A58E-3D49-0248-93E0DCF2AF3A}"/>
          </ac:spMkLst>
        </pc:spChg>
      </pc:sldChg>
      <pc:sldChg chg="modSp">
        <pc:chgData name="Nathan Edwards" userId="S::nathan.edwards@msq.org.au::4f1aa8b7-5741-4991-b3ff-2e43d7114403" providerId="AD" clId="Web-{293BD903-F1A6-C753-C531-2D3CD5EC2E0A}" dt="2026-03-10T22:50:58.191" v="570" actId="14100"/>
        <pc:sldMkLst>
          <pc:docMk/>
          <pc:sldMk cId="2088868556" sldId="323"/>
        </pc:sldMkLst>
        <pc:spChg chg="mod">
          <ac:chgData name="Nathan Edwards" userId="S::nathan.edwards@msq.org.au::4f1aa8b7-5741-4991-b3ff-2e43d7114403" providerId="AD" clId="Web-{293BD903-F1A6-C753-C531-2D3CD5EC2E0A}" dt="2026-03-10T22:50:58.191" v="570" actId="14100"/>
          <ac:spMkLst>
            <pc:docMk/>
            <pc:sldMk cId="2088868556" sldId="323"/>
            <ac:spMk id="3" creationId="{2A304027-BA08-2E6E-458D-5021D0AD648D}"/>
          </ac:spMkLst>
        </pc:spChg>
        <pc:spChg chg="mod">
          <ac:chgData name="Nathan Edwards" userId="S::nathan.edwards@msq.org.au::4f1aa8b7-5741-4991-b3ff-2e43d7114403" providerId="AD" clId="Web-{293BD903-F1A6-C753-C531-2D3CD5EC2E0A}" dt="2026-03-10T22:47:38.210" v="378" actId="20577"/>
          <ac:spMkLst>
            <pc:docMk/>
            <pc:sldMk cId="2088868556" sldId="323"/>
            <ac:spMk id="5" creationId="{D31B3FEF-6F1D-6A9F-231C-F89F263C4925}"/>
          </ac:spMkLst>
        </pc:spChg>
      </pc:sldChg>
      <pc:sldChg chg="modSp">
        <pc:chgData name="Nathan Edwards" userId="S::nathan.edwards@msq.org.au::4f1aa8b7-5741-4991-b3ff-2e43d7114403" providerId="AD" clId="Web-{293BD903-F1A6-C753-C531-2D3CD5EC2E0A}" dt="2026-03-10T22:51:21.222" v="586" actId="20577"/>
        <pc:sldMkLst>
          <pc:docMk/>
          <pc:sldMk cId="3443783762" sldId="324"/>
        </pc:sldMkLst>
        <pc:spChg chg="mod">
          <ac:chgData name="Nathan Edwards" userId="S::nathan.edwards@msq.org.au::4f1aa8b7-5741-4991-b3ff-2e43d7114403" providerId="AD" clId="Web-{293BD903-F1A6-C753-C531-2D3CD5EC2E0A}" dt="2026-03-10T22:51:21.222" v="586" actId="20577"/>
          <ac:spMkLst>
            <pc:docMk/>
            <pc:sldMk cId="3443783762" sldId="324"/>
            <ac:spMk id="3" creationId="{E72FBB82-3C51-07A1-C422-D05131DACE9C}"/>
          </ac:spMkLst>
        </pc:spChg>
        <pc:spChg chg="mod">
          <ac:chgData name="Nathan Edwards" userId="S::nathan.edwards@msq.org.au::4f1aa8b7-5741-4991-b3ff-2e43d7114403" providerId="AD" clId="Web-{293BD903-F1A6-C753-C531-2D3CD5EC2E0A}" dt="2026-03-10T22:47:41.617" v="380" actId="20577"/>
          <ac:spMkLst>
            <pc:docMk/>
            <pc:sldMk cId="3443783762" sldId="324"/>
            <ac:spMk id="6" creationId="{78FB4704-40F7-C939-F582-D31629F4B529}"/>
          </ac:spMkLst>
        </pc:spChg>
      </pc:sldChg>
      <pc:sldChg chg="modSp">
        <pc:chgData name="Nathan Edwards" userId="S::nathan.edwards@msq.org.au::4f1aa8b7-5741-4991-b3ff-2e43d7114403" providerId="AD" clId="Web-{293BD903-F1A6-C753-C531-2D3CD5EC2E0A}" dt="2026-03-10T22:51:33.628" v="587" actId="14100"/>
        <pc:sldMkLst>
          <pc:docMk/>
          <pc:sldMk cId="1738282114" sldId="325"/>
        </pc:sldMkLst>
        <pc:spChg chg="mod">
          <ac:chgData name="Nathan Edwards" userId="S::nathan.edwards@msq.org.au::4f1aa8b7-5741-4991-b3ff-2e43d7114403" providerId="AD" clId="Web-{293BD903-F1A6-C753-C531-2D3CD5EC2E0A}" dt="2026-03-10T22:51:33.628" v="587" actId="14100"/>
          <ac:spMkLst>
            <pc:docMk/>
            <pc:sldMk cId="1738282114" sldId="325"/>
            <ac:spMk id="3" creationId="{F2B50915-F16E-D5A1-C5C2-8A858A2C2BF1}"/>
          </ac:spMkLst>
        </pc:spChg>
        <pc:spChg chg="mod">
          <ac:chgData name="Nathan Edwards" userId="S::nathan.edwards@msq.org.au::4f1aa8b7-5741-4991-b3ff-2e43d7114403" providerId="AD" clId="Web-{293BD903-F1A6-C753-C531-2D3CD5EC2E0A}" dt="2026-03-10T22:47:46.992" v="382" actId="20577"/>
          <ac:spMkLst>
            <pc:docMk/>
            <pc:sldMk cId="1738282114" sldId="325"/>
            <ac:spMk id="5" creationId="{F50628DE-78C0-E1AA-2A38-40273F0DBF96}"/>
          </ac:spMkLst>
        </pc:spChg>
      </pc:sldChg>
      <pc:sldChg chg="modSp">
        <pc:chgData name="Nathan Edwards" userId="S::nathan.edwards@msq.org.au::4f1aa8b7-5741-4991-b3ff-2e43d7114403" providerId="AD" clId="Web-{293BD903-F1A6-C753-C531-2D3CD5EC2E0A}" dt="2026-03-10T22:54:17.086" v="644" actId="20577"/>
        <pc:sldMkLst>
          <pc:docMk/>
          <pc:sldMk cId="830655621" sldId="326"/>
        </pc:sldMkLst>
        <pc:spChg chg="mod">
          <ac:chgData name="Nathan Edwards" userId="S::nathan.edwards@msq.org.au::4f1aa8b7-5741-4991-b3ff-2e43d7114403" providerId="AD" clId="Web-{293BD903-F1A6-C753-C531-2D3CD5EC2E0A}" dt="2026-03-10T22:50:07.067" v="551" actId="20577"/>
          <ac:spMkLst>
            <pc:docMk/>
            <pc:sldMk cId="830655621" sldId="326"/>
            <ac:spMk id="2" creationId="{6FE056D9-7431-501C-8D1C-063B08ACA89B}"/>
          </ac:spMkLst>
        </pc:spChg>
        <pc:spChg chg="mod">
          <ac:chgData name="Nathan Edwards" userId="S::nathan.edwards@msq.org.au::4f1aa8b7-5741-4991-b3ff-2e43d7114403" providerId="AD" clId="Web-{293BD903-F1A6-C753-C531-2D3CD5EC2E0A}" dt="2026-03-10T22:54:17.086" v="644" actId="20577"/>
          <ac:spMkLst>
            <pc:docMk/>
            <pc:sldMk cId="830655621" sldId="326"/>
            <ac:spMk id="3" creationId="{D2CB9534-B180-5ADE-B034-14E1C1BC5BF3}"/>
          </ac:spMkLst>
        </pc:spChg>
        <pc:spChg chg="mod">
          <ac:chgData name="Nathan Edwards" userId="S::nathan.edwards@msq.org.au::4f1aa8b7-5741-4991-b3ff-2e43d7114403" providerId="AD" clId="Web-{293BD903-F1A6-C753-C531-2D3CD5EC2E0A}" dt="2026-03-10T22:49:56.879" v="527" actId="20577"/>
          <ac:spMkLst>
            <pc:docMk/>
            <pc:sldMk cId="830655621" sldId="326"/>
            <ac:spMk id="5" creationId="{00D60EEF-9E75-C823-6C11-52682127D172}"/>
          </ac:spMkLst>
        </pc:spChg>
        <pc:graphicFrameChg chg="mod">
          <ac:chgData name="Nathan Edwards" userId="S::nathan.edwards@msq.org.au::4f1aa8b7-5741-4991-b3ff-2e43d7114403" providerId="AD" clId="Web-{293BD903-F1A6-C753-C531-2D3CD5EC2E0A}" dt="2026-03-10T22:50:10.926" v="552" actId="1076"/>
          <ac:graphicFrameMkLst>
            <pc:docMk/>
            <pc:sldMk cId="830655621" sldId="326"/>
            <ac:graphicFrameMk id="6" creationId="{5CE1DA0F-58D6-C362-B902-B822BDE6B774}"/>
          </ac:graphicFrameMkLst>
        </pc:graphicFrameChg>
      </pc:sldChg>
      <pc:sldChg chg="modSp">
        <pc:chgData name="Nathan Edwards" userId="S::nathan.edwards@msq.org.au::4f1aa8b7-5741-4991-b3ff-2e43d7114403" providerId="AD" clId="Web-{293BD903-F1A6-C753-C531-2D3CD5EC2E0A}" dt="2026-03-10T22:54:33.431" v="645" actId="20577"/>
        <pc:sldMkLst>
          <pc:docMk/>
          <pc:sldMk cId="3120306450" sldId="327"/>
        </pc:sldMkLst>
        <pc:spChg chg="mod">
          <ac:chgData name="Nathan Edwards" userId="S::nathan.edwards@msq.org.au::4f1aa8b7-5741-4991-b3ff-2e43d7114403" providerId="AD" clId="Web-{293BD903-F1A6-C753-C531-2D3CD5EC2E0A}" dt="2026-03-10T22:54:33.431" v="645" actId="20577"/>
          <ac:spMkLst>
            <pc:docMk/>
            <pc:sldMk cId="3120306450" sldId="327"/>
            <ac:spMk id="3" creationId="{46A3E8F8-97CE-A5F0-0390-79BA24562F31}"/>
          </ac:spMkLst>
        </pc:spChg>
        <pc:spChg chg="mod">
          <ac:chgData name="Nathan Edwards" userId="S::nathan.edwards@msq.org.au::4f1aa8b7-5741-4991-b3ff-2e43d7114403" providerId="AD" clId="Web-{293BD903-F1A6-C753-C531-2D3CD5EC2E0A}" dt="2026-03-10T22:49:42.848" v="511" actId="20577"/>
          <ac:spMkLst>
            <pc:docMk/>
            <pc:sldMk cId="3120306450" sldId="327"/>
            <ac:spMk id="5" creationId="{9F84D6EE-20F7-1DDE-DE4D-49EB1CAC36D6}"/>
          </ac:spMkLst>
        </pc:spChg>
      </pc:sldChg>
      <pc:sldChg chg="modSp">
        <pc:chgData name="Nathan Edwards" userId="S::nathan.edwards@msq.org.au::4f1aa8b7-5741-4991-b3ff-2e43d7114403" providerId="AD" clId="Web-{293BD903-F1A6-C753-C531-2D3CD5EC2E0A}" dt="2026-03-10T22:54:36.744" v="646" actId="20577"/>
        <pc:sldMkLst>
          <pc:docMk/>
          <pc:sldMk cId="1756406402" sldId="328"/>
        </pc:sldMkLst>
        <pc:spChg chg="mod">
          <ac:chgData name="Nathan Edwards" userId="S::nathan.edwards@msq.org.au::4f1aa8b7-5741-4991-b3ff-2e43d7114403" providerId="AD" clId="Web-{293BD903-F1A6-C753-C531-2D3CD5EC2E0A}" dt="2026-03-10T22:54:36.744" v="646" actId="20577"/>
          <ac:spMkLst>
            <pc:docMk/>
            <pc:sldMk cId="1756406402" sldId="328"/>
            <ac:spMk id="3" creationId="{D5BBAD88-5E2C-9191-01DC-64309F7E7CFA}"/>
          </ac:spMkLst>
        </pc:spChg>
        <pc:spChg chg="mod">
          <ac:chgData name="Nathan Edwards" userId="S::nathan.edwards@msq.org.au::4f1aa8b7-5741-4991-b3ff-2e43d7114403" providerId="AD" clId="Web-{293BD903-F1A6-C753-C531-2D3CD5EC2E0A}" dt="2026-03-10T22:49:35.489" v="491" actId="20577"/>
          <ac:spMkLst>
            <pc:docMk/>
            <pc:sldMk cId="1756406402" sldId="328"/>
            <ac:spMk id="5" creationId="{B55F2285-8A8F-959B-0D87-5BC6A285DCF4}"/>
          </ac:spMkLst>
        </pc:spChg>
      </pc:sldChg>
      <pc:sldChg chg="modSp">
        <pc:chgData name="Nathan Edwards" userId="S::nathan.edwards@msq.org.au::4f1aa8b7-5741-4991-b3ff-2e43d7114403" providerId="AD" clId="Web-{293BD903-F1A6-C753-C531-2D3CD5EC2E0A}" dt="2026-03-10T22:56:19.796" v="692"/>
        <pc:sldMkLst>
          <pc:docMk/>
          <pc:sldMk cId="3602130992" sldId="329"/>
        </pc:sldMkLst>
        <pc:spChg chg="mod">
          <ac:chgData name="Nathan Edwards" userId="S::nathan.edwards@msq.org.au::4f1aa8b7-5741-4991-b3ff-2e43d7114403" providerId="AD" clId="Web-{293BD903-F1A6-C753-C531-2D3CD5EC2E0A}" dt="2026-03-10T22:55:57.827" v="688" actId="20577"/>
          <ac:spMkLst>
            <pc:docMk/>
            <pc:sldMk cId="3602130992" sldId="329"/>
            <ac:spMk id="16" creationId="{F7E8BD25-F17C-D95A-95A5-7FA71AE57FA6}"/>
          </ac:spMkLst>
        </pc:spChg>
        <pc:spChg chg="mod">
          <ac:chgData name="Nathan Edwards" userId="S::nathan.edwards@msq.org.au::4f1aa8b7-5741-4991-b3ff-2e43d7114403" providerId="AD" clId="Web-{293BD903-F1A6-C753-C531-2D3CD5EC2E0A}" dt="2026-03-10T22:48:06.726" v="393" actId="20577"/>
          <ac:spMkLst>
            <pc:docMk/>
            <pc:sldMk cId="3602130992" sldId="329"/>
            <ac:spMk id="17" creationId="{378113DD-25E8-4508-D367-1009F472738F}"/>
          </ac:spMkLst>
        </pc:spChg>
        <pc:picChg chg="mod modCrop">
          <ac:chgData name="Nathan Edwards" userId="S::nathan.edwards@msq.org.au::4f1aa8b7-5741-4991-b3ff-2e43d7114403" providerId="AD" clId="Web-{293BD903-F1A6-C753-C531-2D3CD5EC2E0A}" dt="2026-03-10T22:56:19.796" v="692"/>
          <ac:picMkLst>
            <pc:docMk/>
            <pc:sldMk cId="3602130992" sldId="329"/>
            <ac:picMk id="7" creationId="{729F16C3-450D-5EDD-6DD7-CCD06AE31D62}"/>
          </ac:picMkLst>
        </pc:picChg>
      </pc:sldChg>
      <pc:sldChg chg="addSp delSp modSp">
        <pc:chgData name="Nathan Edwards" userId="S::nathan.edwards@msq.org.au::4f1aa8b7-5741-4991-b3ff-2e43d7114403" providerId="AD" clId="Web-{293BD903-F1A6-C753-C531-2D3CD5EC2E0A}" dt="2026-03-10T22:56:47.828" v="697"/>
        <pc:sldMkLst>
          <pc:docMk/>
          <pc:sldMk cId="1882171187" sldId="330"/>
        </pc:sldMkLst>
        <pc:spChg chg="add del mod">
          <ac:chgData name="Nathan Edwards" userId="S::nathan.edwards@msq.org.au::4f1aa8b7-5741-4991-b3ff-2e43d7114403" providerId="AD" clId="Web-{293BD903-F1A6-C753-C531-2D3CD5EC2E0A}" dt="2026-03-10T22:56:39.437" v="695"/>
          <ac:spMkLst>
            <pc:docMk/>
            <pc:sldMk cId="1882171187" sldId="330"/>
            <ac:spMk id="3" creationId="{ECEB19D2-50FF-3556-8E0D-8A9141003C4A}"/>
          </ac:spMkLst>
        </pc:spChg>
        <pc:spChg chg="add">
          <ac:chgData name="Nathan Edwards" userId="S::nathan.edwards@msq.org.au::4f1aa8b7-5741-4991-b3ff-2e43d7114403" providerId="AD" clId="Web-{293BD903-F1A6-C753-C531-2D3CD5EC2E0A}" dt="2026-03-10T22:56:35.062" v="694"/>
          <ac:spMkLst>
            <pc:docMk/>
            <pc:sldMk cId="1882171187" sldId="330"/>
            <ac:spMk id="7" creationId="{7C60E77A-4051-115A-772A-7E4F4A3E7C00}"/>
          </ac:spMkLst>
        </pc:spChg>
        <pc:spChg chg="del">
          <ac:chgData name="Nathan Edwards" userId="S::nathan.edwards@msq.org.au::4f1aa8b7-5741-4991-b3ff-2e43d7114403" providerId="AD" clId="Web-{293BD903-F1A6-C753-C531-2D3CD5EC2E0A}" dt="2026-03-10T22:56:33.937" v="693"/>
          <ac:spMkLst>
            <pc:docMk/>
            <pc:sldMk cId="1882171187" sldId="330"/>
            <ac:spMk id="15" creationId="{02D69B83-BA3D-43C4-93E7-6ED3BF7A6DFA}"/>
          </ac:spMkLst>
        </pc:spChg>
        <pc:spChg chg="mod">
          <ac:chgData name="Nathan Edwards" userId="S::nathan.edwards@msq.org.au::4f1aa8b7-5741-4991-b3ff-2e43d7114403" providerId="AD" clId="Web-{293BD903-F1A6-C753-C531-2D3CD5EC2E0A}" dt="2026-03-10T22:48:10.773" v="395" actId="20577"/>
          <ac:spMkLst>
            <pc:docMk/>
            <pc:sldMk cId="1882171187" sldId="330"/>
            <ac:spMk id="16" creationId="{13B09894-32CC-9C60-049A-D709E24B1D81}"/>
          </ac:spMkLst>
        </pc:spChg>
        <pc:picChg chg="mod modCrop">
          <ac:chgData name="Nathan Edwards" userId="S::nathan.edwards@msq.org.au::4f1aa8b7-5741-4991-b3ff-2e43d7114403" providerId="AD" clId="Web-{293BD903-F1A6-C753-C531-2D3CD5EC2E0A}" dt="2026-03-10T22:56:47.828" v="697"/>
          <ac:picMkLst>
            <pc:docMk/>
            <pc:sldMk cId="1882171187" sldId="330"/>
            <ac:picMk id="6" creationId="{4D8F2A7E-23BB-182E-4665-856D37456855}"/>
          </ac:picMkLst>
        </pc:picChg>
      </pc:sldChg>
      <pc:sldChg chg="addSp delSp modSp">
        <pc:chgData name="Nathan Edwards" userId="S::nathan.edwards@msq.org.au::4f1aa8b7-5741-4991-b3ff-2e43d7114403" providerId="AD" clId="Web-{293BD903-F1A6-C753-C531-2D3CD5EC2E0A}" dt="2026-03-10T22:57:41.375" v="710" actId="20577"/>
        <pc:sldMkLst>
          <pc:docMk/>
          <pc:sldMk cId="1940817934" sldId="331"/>
        </pc:sldMkLst>
        <pc:spChg chg="del">
          <ac:chgData name="Nathan Edwards" userId="S::nathan.edwards@msq.org.au::4f1aa8b7-5741-4991-b3ff-2e43d7114403" providerId="AD" clId="Web-{293BD903-F1A6-C753-C531-2D3CD5EC2E0A}" dt="2026-03-10T22:56:55.812" v="698"/>
          <ac:spMkLst>
            <pc:docMk/>
            <pc:sldMk cId="1940817934" sldId="331"/>
            <ac:spMk id="3" creationId="{03AF290A-8B22-AED8-2F8D-1DFC681E54DD}"/>
          </ac:spMkLst>
        </pc:spChg>
        <pc:spChg chg="del mod">
          <ac:chgData name="Nathan Edwards" userId="S::nathan.edwards@msq.org.au::4f1aa8b7-5741-4991-b3ff-2e43d7114403" providerId="AD" clId="Web-{293BD903-F1A6-C753-C531-2D3CD5EC2E0A}" dt="2026-03-10T22:57:33.688" v="705"/>
          <ac:spMkLst>
            <pc:docMk/>
            <pc:sldMk cId="1940817934" sldId="331"/>
            <ac:spMk id="4" creationId="{7D180A0E-4837-D36F-54A6-0C3FD9E5DB9D}"/>
          </ac:spMkLst>
        </pc:spChg>
        <pc:spChg chg="mod">
          <ac:chgData name="Nathan Edwards" userId="S::nathan.edwards@msq.org.au::4f1aa8b7-5741-4991-b3ff-2e43d7114403" providerId="AD" clId="Web-{293BD903-F1A6-C753-C531-2D3CD5EC2E0A}" dt="2026-03-10T22:48:15.414" v="397" actId="20577"/>
          <ac:spMkLst>
            <pc:docMk/>
            <pc:sldMk cId="1940817934" sldId="331"/>
            <ac:spMk id="5" creationId="{39AD574D-1ED5-0D8C-7AC8-8177FAAFDFB7}"/>
          </ac:spMkLst>
        </pc:spChg>
        <pc:spChg chg="add del mod">
          <ac:chgData name="Nathan Edwards" userId="S::nathan.edwards@msq.org.au::4f1aa8b7-5741-4991-b3ff-2e43d7114403" providerId="AD" clId="Web-{293BD903-F1A6-C753-C531-2D3CD5EC2E0A}" dt="2026-03-10T22:57:03.516" v="700"/>
          <ac:spMkLst>
            <pc:docMk/>
            <pc:sldMk cId="1940817934" sldId="331"/>
            <ac:spMk id="8" creationId="{96971FF9-6CE3-0224-6A9C-10EE184D370A}"/>
          </ac:spMkLst>
        </pc:spChg>
        <pc:spChg chg="add">
          <ac:chgData name="Nathan Edwards" userId="S::nathan.edwards@msq.org.au::4f1aa8b7-5741-4991-b3ff-2e43d7114403" providerId="AD" clId="Web-{293BD903-F1A6-C753-C531-2D3CD5EC2E0A}" dt="2026-03-10T22:56:59.734" v="699"/>
          <ac:spMkLst>
            <pc:docMk/>
            <pc:sldMk cId="1940817934" sldId="331"/>
            <ac:spMk id="10" creationId="{A3980BD6-233D-B854-CE6A-C46E54C833FF}"/>
          </ac:spMkLst>
        </pc:spChg>
        <pc:spChg chg="add mod">
          <ac:chgData name="Nathan Edwards" userId="S::nathan.edwards@msq.org.au::4f1aa8b7-5741-4991-b3ff-2e43d7114403" providerId="AD" clId="Web-{293BD903-F1A6-C753-C531-2D3CD5EC2E0A}" dt="2026-03-10T22:57:41.375" v="710" actId="20577"/>
          <ac:spMkLst>
            <pc:docMk/>
            <pc:sldMk cId="1940817934" sldId="331"/>
            <ac:spMk id="12" creationId="{9FD2B4B7-15D9-7F3F-B559-41F19D99792A}"/>
          </ac:spMkLst>
        </pc:spChg>
        <pc:picChg chg="mod modCrop">
          <ac:chgData name="Nathan Edwards" userId="S::nathan.edwards@msq.org.au::4f1aa8b7-5741-4991-b3ff-2e43d7114403" providerId="AD" clId="Web-{293BD903-F1A6-C753-C531-2D3CD5EC2E0A}" dt="2026-03-10T22:57:14.625" v="702"/>
          <ac:picMkLst>
            <pc:docMk/>
            <pc:sldMk cId="1940817934" sldId="331"/>
            <ac:picMk id="7" creationId="{3469AAD6-D223-46A1-B925-C69CAAD2BA2B}"/>
          </ac:picMkLst>
        </pc:picChg>
      </pc:sldChg>
      <pc:sldChg chg="addSp delSp modSp">
        <pc:chgData name="Nathan Edwards" userId="S::nathan.edwards@msq.org.au::4f1aa8b7-5741-4991-b3ff-2e43d7114403" providerId="AD" clId="Web-{293BD903-F1A6-C753-C531-2D3CD5EC2E0A}" dt="2026-03-10T22:49:14.068" v="447" actId="20577"/>
        <pc:sldMkLst>
          <pc:docMk/>
          <pc:sldMk cId="3432589431" sldId="334"/>
        </pc:sldMkLst>
        <pc:spChg chg="add mod">
          <ac:chgData name="Nathan Edwards" userId="S::nathan.edwards@msq.org.au::4f1aa8b7-5741-4991-b3ff-2e43d7114403" providerId="AD" clId="Web-{293BD903-F1A6-C753-C531-2D3CD5EC2E0A}" dt="2026-03-10T22:49:14.068" v="447" actId="20577"/>
          <ac:spMkLst>
            <pc:docMk/>
            <pc:sldMk cId="3432589431" sldId="334"/>
            <ac:spMk id="4" creationId="{B1502D9D-F3A2-9551-63FF-924138116DD5}"/>
          </ac:spMkLst>
        </pc:spChg>
        <pc:spChg chg="del">
          <ac:chgData name="Nathan Edwards" userId="S::nathan.edwards@msq.org.au::4f1aa8b7-5741-4991-b3ff-2e43d7114403" providerId="AD" clId="Web-{293BD903-F1A6-C753-C531-2D3CD5EC2E0A}" dt="2026-03-10T22:48:24.257" v="400"/>
          <ac:spMkLst>
            <pc:docMk/>
            <pc:sldMk cId="3432589431" sldId="334"/>
            <ac:spMk id="5" creationId="{3F4D2516-7649-3761-3A4F-E22D740178F6}"/>
          </ac:spMkLst>
        </pc:spChg>
        <pc:spChg chg="mod">
          <ac:chgData name="Nathan Edwards" userId="S::nathan.edwards@msq.org.au::4f1aa8b7-5741-4991-b3ff-2e43d7114403" providerId="AD" clId="Web-{293BD903-F1A6-C753-C531-2D3CD5EC2E0A}" dt="2026-03-10T22:49:06.959" v="409" actId="1076"/>
          <ac:spMkLst>
            <pc:docMk/>
            <pc:sldMk cId="3432589431" sldId="334"/>
            <ac:spMk id="16" creationId="{A45095AC-30B0-BE73-1ED2-36E23C678F59}"/>
          </ac:spMkLst>
        </pc:spChg>
        <pc:spChg chg="mod">
          <ac:chgData name="Nathan Edwards" userId="S::nathan.edwards@msq.org.au::4f1aa8b7-5741-4991-b3ff-2e43d7114403" providerId="AD" clId="Web-{293BD903-F1A6-C753-C531-2D3CD5EC2E0A}" dt="2026-03-10T22:49:06.990" v="410" actId="1076"/>
          <ac:spMkLst>
            <pc:docMk/>
            <pc:sldMk cId="3432589431" sldId="334"/>
            <ac:spMk id="17" creationId="{9CE58293-467F-AEB4-830B-6EB77C64236B}"/>
          </ac:spMkLst>
        </pc:spChg>
        <pc:spChg chg="mod">
          <ac:chgData name="Nathan Edwards" userId="S::nathan.edwards@msq.org.au::4f1aa8b7-5741-4991-b3ff-2e43d7114403" providerId="AD" clId="Web-{293BD903-F1A6-C753-C531-2D3CD5EC2E0A}" dt="2026-03-10T22:49:07.006" v="411" actId="1076"/>
          <ac:spMkLst>
            <pc:docMk/>
            <pc:sldMk cId="3432589431" sldId="334"/>
            <ac:spMk id="18" creationId="{5894EA2E-B5F6-E4FF-A514-994AFC9CAF79}"/>
          </ac:spMkLst>
        </pc:spChg>
        <pc:picChg chg="mod">
          <ac:chgData name="Nathan Edwards" userId="S::nathan.edwards@msq.org.au::4f1aa8b7-5741-4991-b3ff-2e43d7114403" providerId="AD" clId="Web-{293BD903-F1A6-C753-C531-2D3CD5EC2E0A}" dt="2026-03-10T22:48:36.148" v="401" actId="1076"/>
          <ac:picMkLst>
            <pc:docMk/>
            <pc:sldMk cId="3432589431" sldId="334"/>
            <ac:picMk id="2" creationId="{DEDDEB23-661A-AAC5-B0E7-41769AE3FC04}"/>
          </ac:picMkLst>
        </pc:picChg>
        <pc:picChg chg="mod">
          <ac:chgData name="Nathan Edwards" userId="S::nathan.edwards@msq.org.au::4f1aa8b7-5741-4991-b3ff-2e43d7114403" providerId="AD" clId="Web-{293BD903-F1A6-C753-C531-2D3CD5EC2E0A}" dt="2026-03-10T22:48:36.179" v="402" actId="1076"/>
          <ac:picMkLst>
            <pc:docMk/>
            <pc:sldMk cId="3432589431" sldId="334"/>
            <ac:picMk id="7" creationId="{FDE71942-A64D-3008-6A99-56D858678469}"/>
          </ac:picMkLst>
        </pc:picChg>
        <pc:picChg chg="mod">
          <ac:chgData name="Nathan Edwards" userId="S::nathan.edwards@msq.org.au::4f1aa8b7-5741-4991-b3ff-2e43d7114403" providerId="AD" clId="Web-{293BD903-F1A6-C753-C531-2D3CD5EC2E0A}" dt="2026-03-10T22:48:36.211" v="403" actId="1076"/>
          <ac:picMkLst>
            <pc:docMk/>
            <pc:sldMk cId="3432589431" sldId="334"/>
            <ac:picMk id="8" creationId="{8F60D9ED-3352-8249-5F52-84D0175E5F1B}"/>
          </ac:picMkLst>
        </pc:picChg>
      </pc:sldChg>
      <pc:sldChg chg="modSp">
        <pc:chgData name="Nathan Edwards" userId="S::nathan.edwards@msq.org.au::4f1aa8b7-5741-4991-b3ff-2e43d7114403" providerId="AD" clId="Web-{293BD903-F1A6-C753-C531-2D3CD5EC2E0A}" dt="2026-03-10T22:48:21.007" v="399" actId="20577"/>
        <pc:sldMkLst>
          <pc:docMk/>
          <pc:sldMk cId="135329618" sldId="335"/>
        </pc:sldMkLst>
        <pc:spChg chg="mod">
          <ac:chgData name="Nathan Edwards" userId="S::nathan.edwards@msq.org.au::4f1aa8b7-5741-4991-b3ff-2e43d7114403" providerId="AD" clId="Web-{293BD903-F1A6-C753-C531-2D3CD5EC2E0A}" dt="2026-03-10T22:48:21.007" v="399" actId="20577"/>
          <ac:spMkLst>
            <pc:docMk/>
            <pc:sldMk cId="135329618" sldId="335"/>
            <ac:spMk id="5" creationId="{C1F03363-016A-47D6-E189-F63B8994813C}"/>
          </ac:spMkLst>
        </pc:spChg>
      </pc:sldChg>
    </pc:docChg>
  </pc:docChgLst>
  <pc:docChgLst>
    <pc:chgData name="Renee Dickens" userId="41aaf39a-ae07-4d0c-94a4-8c4aca9d6d4f" providerId="ADAL" clId="{001D7FCF-CFD3-4FF0-947F-DD9E67F864D7}"/>
    <pc:docChg chg="custSel mod modSld">
      <pc:chgData name="Renee Dickens" userId="41aaf39a-ae07-4d0c-94a4-8c4aca9d6d4f" providerId="ADAL" clId="{001D7FCF-CFD3-4FF0-947F-DD9E67F864D7}" dt="2026-03-11T02:40:05.847" v="7" actId="14100"/>
      <pc:docMkLst>
        <pc:docMk/>
      </pc:docMkLst>
      <pc:sldChg chg="addSp delSp modSp mod">
        <pc:chgData name="Renee Dickens" userId="41aaf39a-ae07-4d0c-94a4-8c4aca9d6d4f" providerId="ADAL" clId="{001D7FCF-CFD3-4FF0-947F-DD9E67F864D7}" dt="2026-03-11T02:40:05.847" v="7" actId="14100"/>
        <pc:sldMkLst>
          <pc:docMk/>
          <pc:sldMk cId="1139222238" sldId="333"/>
        </pc:sldMkLst>
        <pc:spChg chg="del">
          <ac:chgData name="Renee Dickens" userId="41aaf39a-ae07-4d0c-94a4-8c4aca9d6d4f" providerId="ADAL" clId="{001D7FCF-CFD3-4FF0-947F-DD9E67F864D7}" dt="2026-03-11T02:39:38.001" v="0" actId="478"/>
          <ac:spMkLst>
            <pc:docMk/>
            <pc:sldMk cId="1139222238" sldId="333"/>
            <ac:spMk id="2" creationId="{E7224485-8806-A2B2-FFAB-668C4378CBB3}"/>
          </ac:spMkLst>
        </pc:spChg>
        <pc:spChg chg="add mod ord">
          <ac:chgData name="Renee Dickens" userId="41aaf39a-ae07-4d0c-94a4-8c4aca9d6d4f" providerId="ADAL" clId="{001D7FCF-CFD3-4FF0-947F-DD9E67F864D7}" dt="2026-03-11T02:40:05.847" v="7" actId="14100"/>
          <ac:spMkLst>
            <pc:docMk/>
            <pc:sldMk cId="1139222238" sldId="333"/>
            <ac:spMk id="7" creationId="{6E5B6BFA-BAF8-A421-EC2E-8B5B588ABD78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DD469F1-E2F4-F33C-DFC5-1C10A55C00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83D9D1-9337-7FD9-5BDB-DA5F7EFE494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D86A99-0086-CD4E-B1F5-DC882D83D706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424971-D439-AD0A-1047-F433FC1FCD7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42AFB2-204C-8D30-6501-93C1BA22EA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2962FA-F8AA-5B49-858F-1066F9D70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601648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D79A04-3EBD-4A68-823F-E113C3DE4730}" type="datetimeFigureOut">
              <a:rPr lang="en-AU" smtClean="0"/>
              <a:t>10/03/2026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53D6C-43B9-4211-B633-CC714863817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37888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 Not Us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0862EF0-01CF-485F-549E-A115E56D10C9}"/>
              </a:ext>
            </a:extLst>
          </p:cNvPr>
          <p:cNvSpPr txBox="1"/>
          <p:nvPr userDrawn="1"/>
        </p:nvSpPr>
        <p:spPr>
          <a:xfrm>
            <a:off x="930275" y="1449388"/>
            <a:ext cx="10620375" cy="3447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0"/>
              </a:lnSpc>
            </a:pPr>
            <a:r>
              <a:rPr lang="en-US" sz="15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SLIDES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830FA7-B889-86E1-BA62-107F1581B9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688" y="4795838"/>
            <a:ext cx="3203575" cy="14843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65A49B-F666-3931-5FBF-F005348F95DB}"/>
              </a:ext>
            </a:extLst>
          </p:cNvPr>
          <p:cNvSpPr txBox="1"/>
          <p:nvPr userDrawn="1"/>
        </p:nvSpPr>
        <p:spPr>
          <a:xfrm>
            <a:off x="982859" y="-214810"/>
            <a:ext cx="5040312" cy="1443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0"/>
              </a:lnSpc>
            </a:pPr>
            <a:r>
              <a:rPr lang="en-US" sz="20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 SLIDE ONLY – DO NOT USE</a:t>
            </a:r>
          </a:p>
        </p:txBody>
      </p:sp>
    </p:spTree>
    <p:extLst>
      <p:ext uri="{BB962C8B-B14F-4D97-AF65-F5344CB8AC3E}">
        <p14:creationId xmlns:p14="http://schemas.microsoft.com/office/powerpoint/2010/main" val="4115718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 Column Text 4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DA2E9E57-0724-01E7-D3CF-D45CA857FF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1676" y="1703753"/>
            <a:ext cx="3170444" cy="609398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buNone/>
              <a:defRPr sz="22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Sample heading which is of a standard length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1FBC4E8A-5133-9EE5-A109-708B3C45535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39269" y="1700213"/>
            <a:ext cx="3205391" cy="609398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buNone/>
              <a:defRPr sz="22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Sample heading which is of a standard length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B15BA61C-14E0-F633-860C-CE9769D6C9B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11676" y="3894721"/>
            <a:ext cx="3170444" cy="609398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buNone/>
              <a:defRPr sz="22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Sample heading which is of a standard length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DC251D1C-A661-DEF2-6551-E012A4CB951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939269" y="3894721"/>
            <a:ext cx="3205391" cy="609398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buNone/>
              <a:defRPr sz="22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Sample heading which is of a standard length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05351DFF-3180-6BD8-D5D1-8A98B55C734F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7939270" y="4516340"/>
            <a:ext cx="3203576" cy="367005"/>
          </a:xfrm>
          <a:prstGeom prst="rect">
            <a:avLst/>
          </a:prstGeom>
        </p:spPr>
        <p:txBody>
          <a:bodyPr wrap="square" tIns="144000">
            <a:spAutoFit/>
          </a:bodyPr>
          <a:lstStyle>
            <a:lvl1pPr marL="0" indent="0">
              <a:buClr>
                <a:srgbClr val="FF116F"/>
              </a:buClr>
              <a:buSzPct val="150000"/>
              <a:buFont typeface="Arial" panose="020B0604020202020204" pitchFamily="34" charset="0"/>
              <a:buNone/>
              <a:defRPr sz="16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23CD6A68-11EA-5F2B-6B82-EE6636FC0C49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4511676" y="4516340"/>
            <a:ext cx="3168649" cy="367005"/>
          </a:xfrm>
          <a:prstGeom prst="rect">
            <a:avLst/>
          </a:prstGeom>
        </p:spPr>
        <p:txBody>
          <a:bodyPr wrap="square" tIns="144000">
            <a:spAutoFit/>
          </a:bodyPr>
          <a:lstStyle>
            <a:lvl1pPr marL="0" indent="0">
              <a:buClr>
                <a:srgbClr val="FF116F"/>
              </a:buClr>
              <a:buSzPct val="150000"/>
              <a:buFont typeface="Arial" panose="020B0604020202020204" pitchFamily="34" charset="0"/>
              <a:buNone/>
              <a:defRPr sz="16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8B2C91C-379F-094E-2B57-8EC8402DA0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511676" y="2320329"/>
            <a:ext cx="3168649" cy="367005"/>
          </a:xfrm>
          <a:prstGeom prst="rect">
            <a:avLst/>
          </a:prstGeom>
        </p:spPr>
        <p:txBody>
          <a:bodyPr wrap="square" tIns="144000">
            <a:spAutoFit/>
          </a:bodyPr>
          <a:lstStyle>
            <a:lvl1pPr marL="0" indent="0">
              <a:buClr>
                <a:srgbClr val="FF116F"/>
              </a:buClr>
              <a:buSzPct val="150000"/>
              <a:buFont typeface="Arial" panose="020B0604020202020204" pitchFamily="34" charset="0"/>
              <a:buNone/>
              <a:defRPr sz="16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559E4678-3892-9694-C330-75F3760E3517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7939270" y="2320329"/>
            <a:ext cx="3203576" cy="367005"/>
          </a:xfrm>
          <a:prstGeom prst="rect">
            <a:avLst/>
          </a:prstGeom>
        </p:spPr>
        <p:txBody>
          <a:bodyPr wrap="square" tIns="144000">
            <a:spAutoFit/>
          </a:bodyPr>
          <a:lstStyle>
            <a:lvl1pPr marL="0" indent="0">
              <a:buClr>
                <a:srgbClr val="FF116F"/>
              </a:buClr>
              <a:buSzPct val="150000"/>
              <a:buFont typeface="Arial" panose="020B0604020202020204" pitchFamily="34" charset="0"/>
              <a:buNone/>
              <a:defRPr sz="16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303A928-1877-7AB5-05FA-FFFEBF36DF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8692" y="883695"/>
            <a:ext cx="2663206" cy="488201"/>
          </a:xfrm>
          <a:prstGeom prst="rect">
            <a:avLst/>
          </a:prstGeom>
          <a:solidFill>
            <a:schemeClr val="accent1"/>
          </a:solidFill>
        </p:spPr>
        <p:txBody>
          <a:bodyPr wrap="none" lIns="108000" tIns="72000" rIns="72000" anchor="ctr" anchorCtr="0">
            <a:spAutoFit/>
          </a:bodyPr>
          <a:lstStyle>
            <a:lvl1pPr>
              <a:defRPr sz="3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line one</a:t>
            </a:r>
            <a:endParaRPr lang="en-AU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17850F3-3B81-4C36-89EF-ACF74D9303E0}"/>
              </a:ext>
            </a:extLst>
          </p:cNvPr>
          <p:cNvSpPr txBox="1">
            <a:spLocks/>
          </p:cNvSpPr>
          <p:nvPr userDrawn="1"/>
        </p:nvSpPr>
        <p:spPr>
          <a:xfrm>
            <a:off x="1058692" y="1432082"/>
            <a:ext cx="2642368" cy="488201"/>
          </a:xfrm>
          <a:prstGeom prst="rect">
            <a:avLst/>
          </a:prstGeom>
          <a:solidFill>
            <a:schemeClr val="accent1"/>
          </a:solidFill>
        </p:spPr>
        <p:txBody>
          <a:bodyPr vert="horz" wrap="none" lIns="108000" tIns="72000" rIns="72000" bIns="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bg2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Click line two</a:t>
            </a:r>
            <a:endParaRPr lang="en-A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09B47BE-E83E-CB41-2467-BAAA5A9CDE86}"/>
              </a:ext>
            </a:extLst>
          </p:cNvPr>
          <p:cNvSpPr txBox="1">
            <a:spLocks/>
          </p:cNvSpPr>
          <p:nvPr userDrawn="1"/>
        </p:nvSpPr>
        <p:spPr>
          <a:xfrm>
            <a:off x="1058692" y="1988468"/>
            <a:ext cx="2918084" cy="488201"/>
          </a:xfrm>
          <a:prstGeom prst="rect">
            <a:avLst/>
          </a:prstGeom>
          <a:solidFill>
            <a:schemeClr val="accent1"/>
          </a:solidFill>
        </p:spPr>
        <p:txBody>
          <a:bodyPr vert="horz" wrap="none" lIns="108000" tIns="72000" rIns="72000" bIns="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bg2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Click line three</a:t>
            </a:r>
            <a:endParaRPr lang="en-A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1A03E6EC-BA50-0C7E-EBD8-D62121AC967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5688" y="624947"/>
            <a:ext cx="1849399" cy="247554"/>
          </a:xfrm>
          <a:solidFill>
            <a:schemeClr val="accent3"/>
          </a:solidFill>
        </p:spPr>
        <p:txBody>
          <a:bodyPr vert="horz" wrap="none" lIns="72000" tIns="72000" rIns="72000" bIns="36000"/>
          <a:lstStyle>
            <a:lvl1pPr marL="0" indent="0" algn="l">
              <a:buNone/>
              <a:defRPr sz="1000" b="1" i="0" spc="10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ACTIVITY - LESSON 1.1</a:t>
            </a:r>
          </a:p>
        </p:txBody>
      </p:sp>
    </p:spTree>
    <p:extLst>
      <p:ext uri="{BB962C8B-B14F-4D97-AF65-F5344CB8AC3E}">
        <p14:creationId xmlns:p14="http://schemas.microsoft.com/office/powerpoint/2010/main" val="1691461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o Not Us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0862EF0-01CF-485F-549E-A115E56D10C9}"/>
              </a:ext>
            </a:extLst>
          </p:cNvPr>
          <p:cNvSpPr txBox="1"/>
          <p:nvPr userDrawn="1"/>
        </p:nvSpPr>
        <p:spPr>
          <a:xfrm>
            <a:off x="930275" y="1449388"/>
            <a:ext cx="10620375" cy="1780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0"/>
              </a:lnSpc>
            </a:pPr>
            <a:r>
              <a:rPr lang="en-US" sz="15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DDA281-2091-1D8A-0B0A-626EA9B3C6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688" y="3429000"/>
            <a:ext cx="3203575" cy="14843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E23FD9-F2DC-4389-2857-C0C380DDD87C}"/>
              </a:ext>
            </a:extLst>
          </p:cNvPr>
          <p:cNvSpPr txBox="1"/>
          <p:nvPr userDrawn="1"/>
        </p:nvSpPr>
        <p:spPr>
          <a:xfrm>
            <a:off x="982859" y="-214810"/>
            <a:ext cx="5040312" cy="1443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0"/>
              </a:lnSpc>
            </a:pPr>
            <a:r>
              <a:rPr lang="en-US" sz="20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 SLIDE ONLY – DO NOT USE</a:t>
            </a:r>
          </a:p>
        </p:txBody>
      </p:sp>
    </p:spTree>
    <p:extLst>
      <p:ext uri="{BB962C8B-B14F-4D97-AF65-F5344CB8AC3E}">
        <p14:creationId xmlns:p14="http://schemas.microsoft.com/office/powerpoint/2010/main" val="26075856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hart Placeholder 7">
            <a:extLst>
              <a:ext uri="{FF2B5EF4-FFF2-40B4-BE49-F238E27FC236}">
                <a16:creationId xmlns:a16="http://schemas.microsoft.com/office/drawing/2014/main" id="{D889FB95-69F4-39F7-6A20-285F3E33FA2C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6240463" y="1706563"/>
            <a:ext cx="5435600" cy="4854575"/>
          </a:xfrm>
          <a:solidFill>
            <a:schemeClr val="bg2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/>
              <a:t>Click to add chart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7221D844-6CBA-88E8-236B-A7A4927B2E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5687" y="1707141"/>
            <a:ext cx="4898625" cy="60939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Sample heading which is of a standard length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158FCEC2-D075-F01E-F630-C30D310FC44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55687" y="2333957"/>
            <a:ext cx="4895851" cy="367005"/>
          </a:xfrm>
          <a:prstGeom prst="rect">
            <a:avLst/>
          </a:prstGeom>
        </p:spPr>
        <p:txBody>
          <a:bodyPr wrap="square" tIns="144000">
            <a:spAutoFit/>
          </a:bodyPr>
          <a:lstStyle>
            <a:lvl1pPr marL="0" indent="0">
              <a:buClr>
                <a:srgbClr val="FF116F"/>
              </a:buClr>
              <a:buSzPct val="150000"/>
              <a:buFont typeface="Arial" panose="020B0604020202020204" pitchFamily="34" charset="0"/>
              <a:buNone/>
              <a:defRPr sz="16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9098E16-FE14-42C4-A780-D1202A835F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941" y="873125"/>
            <a:ext cx="4032171" cy="524553"/>
          </a:xfrm>
          <a:prstGeom prst="rect">
            <a:avLst/>
          </a:prstGeom>
          <a:solidFill>
            <a:schemeClr val="accent1"/>
          </a:solidFill>
        </p:spPr>
        <p:txBody>
          <a:bodyPr wrap="none" lIns="108000" tIns="72000" rIns="72000" bIns="36000" anchor="ctr" anchorCtr="0">
            <a:spAutoFit/>
          </a:bodyPr>
          <a:lstStyle>
            <a:lvl1pPr>
              <a:defRPr sz="3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add headline</a:t>
            </a:r>
            <a:endParaRPr lang="en-AU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1F2EF648-B74B-4F23-4100-A6CBE57EC8D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55688" y="624947"/>
            <a:ext cx="1849399" cy="247554"/>
          </a:xfrm>
          <a:solidFill>
            <a:schemeClr val="accent3"/>
          </a:solidFill>
        </p:spPr>
        <p:txBody>
          <a:bodyPr vert="horz" wrap="none" lIns="72000" tIns="72000" rIns="72000" bIns="36000"/>
          <a:lstStyle>
            <a:lvl1pPr marL="0" indent="0" algn="l">
              <a:buNone/>
              <a:defRPr sz="1000" b="1" i="0" spc="10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ACTIVITY - LESSON 1.1</a:t>
            </a:r>
          </a:p>
        </p:txBody>
      </p:sp>
    </p:spTree>
    <p:extLst>
      <p:ext uri="{BB962C8B-B14F-4D97-AF65-F5344CB8AC3E}">
        <p14:creationId xmlns:p14="http://schemas.microsoft.com/office/powerpoint/2010/main" val="11157268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4D7048F1-B5A2-1C7B-525D-9A42BCFF9265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1065213" y="2295525"/>
            <a:ext cx="10071100" cy="4265613"/>
          </a:xfr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to add chart</a:t>
            </a:r>
          </a:p>
          <a:p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D3F9F64-E3AA-75C8-C2EB-E9380F4184B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23893" y="873125"/>
            <a:ext cx="6602642" cy="3046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Sample heading which is of a standard length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1BE0AE7A-59E2-940F-8911-6A171E71485F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4511675" y="1187489"/>
            <a:ext cx="6624638" cy="367005"/>
          </a:xfrm>
          <a:prstGeom prst="rect">
            <a:avLst/>
          </a:prstGeom>
        </p:spPr>
        <p:txBody>
          <a:bodyPr wrap="square" tIns="144000">
            <a:spAutoFit/>
          </a:bodyPr>
          <a:lstStyle>
            <a:lvl1pPr marL="0" indent="0">
              <a:buClr>
                <a:srgbClr val="FF116F"/>
              </a:buClr>
              <a:buSzPct val="150000"/>
              <a:buFont typeface="Arial" panose="020B0604020202020204" pitchFamily="34" charset="0"/>
              <a:buNone/>
              <a:defRPr sz="16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7CB8C4D-5BF3-4CFD-EB9A-A99ADC6B67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8692" y="883695"/>
            <a:ext cx="2663206" cy="488201"/>
          </a:xfrm>
          <a:prstGeom prst="rect">
            <a:avLst/>
          </a:prstGeom>
          <a:solidFill>
            <a:schemeClr val="accent1"/>
          </a:solidFill>
        </p:spPr>
        <p:txBody>
          <a:bodyPr wrap="none" lIns="108000" tIns="72000" rIns="72000" anchor="ctr" anchorCtr="0">
            <a:spAutoFit/>
          </a:bodyPr>
          <a:lstStyle>
            <a:lvl1pPr>
              <a:defRPr sz="3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line one</a:t>
            </a:r>
            <a:endParaRPr lang="en-AU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0D2170A-C1EC-F4B5-CE3D-0589F6BCF292}"/>
              </a:ext>
            </a:extLst>
          </p:cNvPr>
          <p:cNvSpPr txBox="1">
            <a:spLocks/>
          </p:cNvSpPr>
          <p:nvPr userDrawn="1"/>
        </p:nvSpPr>
        <p:spPr>
          <a:xfrm>
            <a:off x="1058692" y="1432082"/>
            <a:ext cx="2642368" cy="488201"/>
          </a:xfrm>
          <a:prstGeom prst="rect">
            <a:avLst/>
          </a:prstGeom>
          <a:solidFill>
            <a:schemeClr val="accent1"/>
          </a:solidFill>
        </p:spPr>
        <p:txBody>
          <a:bodyPr vert="horz" wrap="none" lIns="108000" tIns="72000" rIns="72000" bIns="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bg2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Click line two</a:t>
            </a:r>
            <a:endParaRPr lang="en-A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E793E3B-FB10-6133-F6BC-2FDC76B744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5688" y="624947"/>
            <a:ext cx="1849399" cy="247554"/>
          </a:xfrm>
          <a:solidFill>
            <a:schemeClr val="accent3"/>
          </a:solidFill>
        </p:spPr>
        <p:txBody>
          <a:bodyPr vert="horz" wrap="none" lIns="72000" tIns="72000" rIns="72000" bIns="36000"/>
          <a:lstStyle>
            <a:lvl1pPr marL="0" indent="0" algn="l">
              <a:buNone/>
              <a:defRPr sz="1000" b="1" i="0" spc="10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ACTIVITY - LESSON 1.1</a:t>
            </a:r>
          </a:p>
        </p:txBody>
      </p:sp>
    </p:spTree>
    <p:extLst>
      <p:ext uri="{BB962C8B-B14F-4D97-AF65-F5344CB8AC3E}">
        <p14:creationId xmlns:p14="http://schemas.microsoft.com/office/powerpoint/2010/main" val="9025644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o Not Us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0862EF0-01CF-485F-549E-A115E56D10C9}"/>
              </a:ext>
            </a:extLst>
          </p:cNvPr>
          <p:cNvSpPr txBox="1"/>
          <p:nvPr userDrawn="1"/>
        </p:nvSpPr>
        <p:spPr>
          <a:xfrm>
            <a:off x="930275" y="1449388"/>
            <a:ext cx="10620375" cy="1780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0"/>
              </a:lnSpc>
            </a:pPr>
            <a:r>
              <a:rPr lang="en-US" sz="15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CEAAC2-50F4-FA32-BFD6-282FB75B80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688" y="3429000"/>
            <a:ext cx="3203575" cy="14843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40CA2B-48E2-3951-EAC4-591DF7982914}"/>
              </a:ext>
            </a:extLst>
          </p:cNvPr>
          <p:cNvSpPr txBox="1"/>
          <p:nvPr userDrawn="1"/>
        </p:nvSpPr>
        <p:spPr>
          <a:xfrm>
            <a:off x="982859" y="-214810"/>
            <a:ext cx="5040312" cy="1443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0"/>
              </a:lnSpc>
            </a:pPr>
            <a:r>
              <a:rPr lang="en-US" sz="20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 SLIDE ONLY – DO NOT USE</a:t>
            </a:r>
          </a:p>
        </p:txBody>
      </p:sp>
    </p:spTree>
    <p:extLst>
      <p:ext uri="{BB962C8B-B14F-4D97-AF65-F5344CB8AC3E}">
        <p14:creationId xmlns:p14="http://schemas.microsoft.com/office/powerpoint/2010/main" val="3216906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0ADC4E72-9BCB-DB74-EC87-2A826E39F477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6240463" y="1706563"/>
            <a:ext cx="5435600" cy="4854575"/>
          </a:xfr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algn="ctr">
              <a:defRPr sz="2000"/>
            </a:lvl1pPr>
          </a:lstStyle>
          <a:p>
            <a:r>
              <a:rPr lang="en-US"/>
              <a:t>Click to insert table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9543B646-152D-5843-EA17-B5E215EBC8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5687" y="1707141"/>
            <a:ext cx="4898625" cy="60939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Sample heading which is of a standard length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2DFECE63-96F9-E49B-4C9C-0C2511FD78E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55687" y="2333687"/>
            <a:ext cx="4895851" cy="367005"/>
          </a:xfrm>
          <a:prstGeom prst="rect">
            <a:avLst/>
          </a:prstGeom>
        </p:spPr>
        <p:txBody>
          <a:bodyPr wrap="square" tIns="144000">
            <a:spAutoFit/>
          </a:bodyPr>
          <a:lstStyle>
            <a:lvl1pPr marL="0" indent="0">
              <a:buClr>
                <a:srgbClr val="FF116F"/>
              </a:buClr>
              <a:buSzPct val="150000"/>
              <a:buFont typeface="Arial" panose="020B0604020202020204" pitchFamily="34" charset="0"/>
              <a:buNone/>
              <a:defRPr sz="16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8FCAFD6-2DE0-E64A-5B52-96FC3B5558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941" y="873125"/>
            <a:ext cx="4032171" cy="524553"/>
          </a:xfrm>
          <a:prstGeom prst="rect">
            <a:avLst/>
          </a:prstGeom>
          <a:solidFill>
            <a:schemeClr val="accent1"/>
          </a:solidFill>
        </p:spPr>
        <p:txBody>
          <a:bodyPr wrap="none" lIns="108000" tIns="72000" rIns="72000" bIns="36000" anchor="ctr" anchorCtr="0">
            <a:spAutoFit/>
          </a:bodyPr>
          <a:lstStyle>
            <a:lvl1pPr>
              <a:defRPr sz="3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add headline</a:t>
            </a:r>
            <a:endParaRPr lang="en-AU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22A73659-7436-1031-0A87-AC0E267562D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55688" y="624947"/>
            <a:ext cx="1849399" cy="247554"/>
          </a:xfrm>
          <a:solidFill>
            <a:schemeClr val="accent3"/>
          </a:solidFill>
        </p:spPr>
        <p:txBody>
          <a:bodyPr vert="horz" wrap="none" lIns="72000" tIns="72000" rIns="72000" bIns="36000"/>
          <a:lstStyle>
            <a:lvl1pPr marL="0" indent="0" algn="l">
              <a:buNone/>
              <a:defRPr sz="1000" b="1" i="0" spc="10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ACTIVITY - LESSON 1.1</a:t>
            </a:r>
          </a:p>
        </p:txBody>
      </p:sp>
    </p:spTree>
    <p:extLst>
      <p:ext uri="{BB962C8B-B14F-4D97-AF65-F5344CB8AC3E}">
        <p14:creationId xmlns:p14="http://schemas.microsoft.com/office/powerpoint/2010/main" val="9664809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1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ble Placeholder 3">
            <a:extLst>
              <a:ext uri="{FF2B5EF4-FFF2-40B4-BE49-F238E27FC236}">
                <a16:creationId xmlns:a16="http://schemas.microsoft.com/office/drawing/2014/main" id="{DD9A58B2-4CEE-5DE9-2A4A-6CAB62FAA973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1055688" y="2203450"/>
            <a:ext cx="10080625" cy="4357688"/>
          </a:xfr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algn="ctr">
              <a:defRPr sz="2000"/>
            </a:lvl1pPr>
          </a:lstStyle>
          <a:p>
            <a:r>
              <a:rPr lang="en-US"/>
              <a:t>Click to insert table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9B00594E-0594-E141-DCC1-E305B6A01C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11675" y="873125"/>
            <a:ext cx="6625616" cy="3046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GB"/>
              <a:t>Sample heading which is of a standard length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3CA1F4-4CB2-756E-C2AF-3941DC34E805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4514449" y="1187489"/>
            <a:ext cx="6621864" cy="367005"/>
          </a:xfrm>
          <a:prstGeom prst="rect">
            <a:avLst/>
          </a:prstGeom>
        </p:spPr>
        <p:txBody>
          <a:bodyPr wrap="square" tIns="144000">
            <a:spAutoFit/>
          </a:bodyPr>
          <a:lstStyle>
            <a:lvl1pPr marL="0" indent="0">
              <a:buClr>
                <a:srgbClr val="FF116F"/>
              </a:buClr>
              <a:buSzPct val="150000"/>
              <a:buFont typeface="Arial" panose="020B0604020202020204" pitchFamily="34" charset="0"/>
              <a:buNone/>
              <a:defRPr sz="16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A43F0BE-0917-C5D9-D3FC-49E7F70DC0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8692" y="883695"/>
            <a:ext cx="2663206" cy="488201"/>
          </a:xfrm>
          <a:prstGeom prst="rect">
            <a:avLst/>
          </a:prstGeom>
          <a:solidFill>
            <a:schemeClr val="accent1"/>
          </a:solidFill>
        </p:spPr>
        <p:txBody>
          <a:bodyPr wrap="none" lIns="108000" tIns="72000" rIns="72000" anchor="ctr" anchorCtr="0">
            <a:spAutoFit/>
          </a:bodyPr>
          <a:lstStyle>
            <a:lvl1pPr>
              <a:defRPr sz="3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line one</a:t>
            </a:r>
            <a:endParaRPr lang="en-AU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F35FD25-4FBA-FB3F-E55B-C8DA26C1A35D}"/>
              </a:ext>
            </a:extLst>
          </p:cNvPr>
          <p:cNvSpPr txBox="1">
            <a:spLocks/>
          </p:cNvSpPr>
          <p:nvPr userDrawn="1"/>
        </p:nvSpPr>
        <p:spPr>
          <a:xfrm>
            <a:off x="1058692" y="1432082"/>
            <a:ext cx="2642368" cy="488201"/>
          </a:xfrm>
          <a:prstGeom prst="rect">
            <a:avLst/>
          </a:prstGeom>
          <a:solidFill>
            <a:schemeClr val="accent1"/>
          </a:solidFill>
        </p:spPr>
        <p:txBody>
          <a:bodyPr vert="horz" wrap="none" lIns="108000" tIns="72000" rIns="72000" bIns="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bg2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Click line two</a:t>
            </a:r>
            <a:endParaRPr lang="en-A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F8219AA-55E3-D7B5-F428-6CFFEAD0C72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5688" y="624947"/>
            <a:ext cx="1849399" cy="247554"/>
          </a:xfrm>
          <a:solidFill>
            <a:schemeClr val="accent3"/>
          </a:solidFill>
        </p:spPr>
        <p:txBody>
          <a:bodyPr vert="horz" wrap="none" lIns="72000" tIns="72000" rIns="72000" bIns="36000"/>
          <a:lstStyle>
            <a:lvl1pPr marL="0" indent="0" algn="l">
              <a:buNone/>
              <a:defRPr sz="1000" b="1" i="0" spc="10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ACTIVITY - LESSON 1.1</a:t>
            </a:r>
          </a:p>
        </p:txBody>
      </p:sp>
    </p:spTree>
    <p:extLst>
      <p:ext uri="{BB962C8B-B14F-4D97-AF65-F5344CB8AC3E}">
        <p14:creationId xmlns:p14="http://schemas.microsoft.com/office/powerpoint/2010/main" val="8005068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o Not Us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0862EF0-01CF-485F-549E-A115E56D10C9}"/>
              </a:ext>
            </a:extLst>
          </p:cNvPr>
          <p:cNvSpPr txBox="1"/>
          <p:nvPr userDrawn="1"/>
        </p:nvSpPr>
        <p:spPr>
          <a:xfrm>
            <a:off x="930275" y="1664198"/>
            <a:ext cx="10620375" cy="3447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0"/>
              </a:lnSpc>
            </a:pPr>
            <a:r>
              <a:rPr lang="en-US" sz="15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 &amp;</a:t>
            </a:r>
            <a:br>
              <a:rPr lang="en-US" sz="15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830FA7-B889-86E1-BA62-107F1581B9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688" y="4795838"/>
            <a:ext cx="3203575" cy="14843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B4D251-7B35-C539-C9D3-71FDADC582E7}"/>
              </a:ext>
            </a:extLst>
          </p:cNvPr>
          <p:cNvSpPr txBox="1"/>
          <p:nvPr userDrawn="1"/>
        </p:nvSpPr>
        <p:spPr>
          <a:xfrm>
            <a:off x="982859" y="-214810"/>
            <a:ext cx="5040312" cy="1443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0"/>
              </a:lnSpc>
            </a:pPr>
            <a:r>
              <a:rPr lang="en-US" sz="20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 SLIDE ONLY – DO NOT USE</a:t>
            </a:r>
          </a:p>
        </p:txBody>
      </p:sp>
    </p:spTree>
    <p:extLst>
      <p:ext uri="{BB962C8B-B14F-4D97-AF65-F5344CB8AC3E}">
        <p14:creationId xmlns:p14="http://schemas.microsoft.com/office/powerpoint/2010/main" val="24576002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Column Text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F9D2F94C-24D9-6409-1761-F8F21435056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67391" y="1700213"/>
            <a:ext cx="1723707" cy="1728787"/>
          </a:xfrm>
          <a:solidFill>
            <a:srgbClr val="F1EFED"/>
          </a:solidFill>
        </p:spPr>
        <p:txBody>
          <a:bodyPr anchor="ctr">
            <a:noAutofit/>
          </a:bodyPr>
          <a:lstStyle>
            <a:lvl1pPr algn="ctr">
              <a:defRPr sz="12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4" name="Picture Placeholder 9">
            <a:extLst>
              <a:ext uri="{FF2B5EF4-FFF2-40B4-BE49-F238E27FC236}">
                <a16:creationId xmlns:a16="http://schemas.microsoft.com/office/drawing/2014/main" id="{08798A64-B339-0352-B408-13FD2EF90B1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40859" y="1700213"/>
            <a:ext cx="1723707" cy="1728787"/>
          </a:xfrm>
          <a:solidFill>
            <a:srgbClr val="F1EFED"/>
          </a:solidFill>
        </p:spPr>
        <p:txBody>
          <a:bodyPr anchor="ctr">
            <a:noAutofit/>
          </a:bodyPr>
          <a:lstStyle>
            <a:lvl1pPr algn="ctr">
              <a:defRPr sz="12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ACDB1AE-9028-5F40-5F32-8078E06D436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5687" y="3680002"/>
            <a:ext cx="4898625" cy="609398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Sample heading which is of a standard length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07A78545-2B59-5DD2-00C8-E72FDBFAE4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9172" y="3680002"/>
            <a:ext cx="4898625" cy="609398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Sample heading which is of a standard length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EE5FA85-5E1E-D5E0-57EA-1B0C3FC245F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55687" y="4296578"/>
            <a:ext cx="4895851" cy="367005"/>
          </a:xfrm>
          <a:prstGeom prst="rect">
            <a:avLst/>
          </a:prstGeom>
        </p:spPr>
        <p:txBody>
          <a:bodyPr wrap="square" tIns="144000">
            <a:spAutoFit/>
          </a:bodyPr>
          <a:lstStyle>
            <a:lvl1pPr marL="0" indent="0">
              <a:buClr>
                <a:srgbClr val="FF116F"/>
              </a:buClr>
              <a:buSzPct val="150000"/>
              <a:buFont typeface="Arial" panose="020B0604020202020204" pitchFamily="34" charset="0"/>
              <a:buNone/>
              <a:defRPr sz="16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CB2E053-4E9D-69EA-E32C-82E2FBC4BB0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49172" y="4296578"/>
            <a:ext cx="4895851" cy="367005"/>
          </a:xfrm>
          <a:prstGeom prst="rect">
            <a:avLst/>
          </a:prstGeom>
        </p:spPr>
        <p:txBody>
          <a:bodyPr wrap="square" tIns="144000">
            <a:spAutoFit/>
          </a:bodyPr>
          <a:lstStyle>
            <a:lvl1pPr marL="0" indent="0">
              <a:buClr>
                <a:srgbClr val="FF116F"/>
              </a:buClr>
              <a:buSzPct val="150000"/>
              <a:buFont typeface="Arial" panose="020B0604020202020204" pitchFamily="34" charset="0"/>
              <a:buNone/>
              <a:defRPr sz="16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F8CCD8D-2D65-1A21-00FF-E287BEF889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941" y="873125"/>
            <a:ext cx="4032171" cy="524553"/>
          </a:xfrm>
          <a:prstGeom prst="rect">
            <a:avLst/>
          </a:prstGeom>
          <a:solidFill>
            <a:schemeClr val="accent1"/>
          </a:solidFill>
        </p:spPr>
        <p:txBody>
          <a:bodyPr wrap="none" lIns="108000" tIns="72000" rIns="72000" bIns="36000" anchor="ctr" anchorCtr="0">
            <a:spAutoFit/>
          </a:bodyPr>
          <a:lstStyle>
            <a:lvl1pPr>
              <a:defRPr sz="3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add headline</a:t>
            </a:r>
            <a:endParaRPr lang="en-AU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8D84153-6BD7-F353-8950-7BCCB9FB6B8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55688" y="624947"/>
            <a:ext cx="1849399" cy="247554"/>
          </a:xfrm>
          <a:solidFill>
            <a:schemeClr val="accent3"/>
          </a:solidFill>
        </p:spPr>
        <p:txBody>
          <a:bodyPr vert="horz" wrap="none" lIns="72000" tIns="72000" rIns="72000" bIns="36000"/>
          <a:lstStyle>
            <a:lvl1pPr marL="0" indent="0" algn="l">
              <a:buNone/>
              <a:defRPr sz="1000" b="1" i="0" spc="10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ACTIVITY - LESSON 1.1</a:t>
            </a:r>
          </a:p>
        </p:txBody>
      </p:sp>
    </p:spTree>
    <p:extLst>
      <p:ext uri="{BB962C8B-B14F-4D97-AF65-F5344CB8AC3E}">
        <p14:creationId xmlns:p14="http://schemas.microsoft.com/office/powerpoint/2010/main" val="32160519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 Column Text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4B40C0B-4024-D330-96C1-482C458F0CC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65213" y="1700213"/>
            <a:ext cx="3194050" cy="1728787"/>
          </a:xfrm>
          <a:solidFill>
            <a:srgbClr val="F1EFED"/>
          </a:solidFill>
        </p:spPr>
        <p:txBody>
          <a:bodyPr anchor="ctr">
            <a:noAutofit/>
          </a:bodyPr>
          <a:lstStyle>
            <a:lvl1pPr algn="ctr">
              <a:defRPr sz="20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ED824BC8-91A2-C7F2-37A1-36932B9157F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16852" y="1700213"/>
            <a:ext cx="3163473" cy="1728786"/>
          </a:xfrm>
          <a:solidFill>
            <a:srgbClr val="F1EFED"/>
          </a:solidFill>
        </p:spPr>
        <p:txBody>
          <a:bodyPr anchor="ctr">
            <a:noAutofit/>
          </a:bodyPr>
          <a:lstStyle>
            <a:lvl1pPr algn="ctr">
              <a:defRPr sz="20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9E8BF5A6-5734-F66B-0937-C3DABEC1C86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938842" y="1700213"/>
            <a:ext cx="3194050" cy="1728785"/>
          </a:xfrm>
          <a:solidFill>
            <a:srgbClr val="F1EFED"/>
          </a:solidFill>
        </p:spPr>
        <p:txBody>
          <a:bodyPr anchor="ctr">
            <a:noAutofit/>
          </a:bodyPr>
          <a:lstStyle>
            <a:lvl1pPr algn="ctr">
              <a:defRPr sz="20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7AC3DD0B-7994-7806-C0D8-1040A7EE8D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5687" y="3660407"/>
            <a:ext cx="3205391" cy="609398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Sample heading which is of a standard length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C1E3AEA2-CB8A-C217-8B38-9E5CDEF943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1676" y="3660407"/>
            <a:ext cx="3170444" cy="609398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Sample heading which is of a standard length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4E95EB5B-23E2-3089-6F17-DD6942B113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39269" y="3660407"/>
            <a:ext cx="3205391" cy="609398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Sample heading which is of a standard length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5E1AC239-6B44-ED82-9801-F80F0530995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55688" y="4285692"/>
            <a:ext cx="3203576" cy="367005"/>
          </a:xfrm>
          <a:prstGeom prst="rect">
            <a:avLst/>
          </a:prstGeom>
        </p:spPr>
        <p:txBody>
          <a:bodyPr wrap="square" tIns="144000">
            <a:spAutoFit/>
          </a:bodyPr>
          <a:lstStyle>
            <a:lvl1pPr marL="0" indent="0">
              <a:buClr>
                <a:srgbClr val="FF116F"/>
              </a:buClr>
              <a:buSzPct val="150000"/>
              <a:buFont typeface="Arial" panose="020B0604020202020204" pitchFamily="34" charset="0"/>
              <a:buNone/>
              <a:defRPr sz="16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FF5F328-DC88-905C-2A2B-2BFCA551BBB2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511676" y="4285692"/>
            <a:ext cx="3168649" cy="367005"/>
          </a:xfrm>
          <a:prstGeom prst="rect">
            <a:avLst/>
          </a:prstGeom>
        </p:spPr>
        <p:txBody>
          <a:bodyPr wrap="square" tIns="144000">
            <a:spAutoFit/>
          </a:bodyPr>
          <a:lstStyle>
            <a:lvl1pPr marL="0" indent="0">
              <a:buClr>
                <a:srgbClr val="FF116F"/>
              </a:buClr>
              <a:buSzPct val="150000"/>
              <a:buFont typeface="Arial" panose="020B0604020202020204" pitchFamily="34" charset="0"/>
              <a:buNone/>
              <a:defRPr sz="16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68E02920-09A5-465C-BEFC-CCB3E905360A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7939270" y="4285692"/>
            <a:ext cx="3203576" cy="367005"/>
          </a:xfrm>
          <a:prstGeom prst="rect">
            <a:avLst/>
          </a:prstGeom>
        </p:spPr>
        <p:txBody>
          <a:bodyPr wrap="square" tIns="144000">
            <a:spAutoFit/>
          </a:bodyPr>
          <a:lstStyle>
            <a:lvl1pPr marL="0" indent="0">
              <a:buClr>
                <a:srgbClr val="FF116F"/>
              </a:buClr>
              <a:buSzPct val="150000"/>
              <a:buFont typeface="Arial" panose="020B0604020202020204" pitchFamily="34" charset="0"/>
              <a:buNone/>
              <a:defRPr sz="16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544EAD7-4074-D8DE-D95E-71A906077C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941" y="873125"/>
            <a:ext cx="4032171" cy="524553"/>
          </a:xfrm>
          <a:prstGeom prst="rect">
            <a:avLst/>
          </a:prstGeom>
          <a:solidFill>
            <a:schemeClr val="accent1"/>
          </a:solidFill>
        </p:spPr>
        <p:txBody>
          <a:bodyPr wrap="none" lIns="108000" tIns="72000" rIns="72000" bIns="36000" anchor="ctr" anchorCtr="0">
            <a:spAutoFit/>
          </a:bodyPr>
          <a:lstStyle>
            <a:lvl1pPr>
              <a:defRPr sz="3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add headline</a:t>
            </a:r>
            <a:endParaRPr lang="en-AU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45670C34-7743-076B-4F42-AC7E62FE8A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55688" y="624947"/>
            <a:ext cx="1849399" cy="247554"/>
          </a:xfrm>
          <a:solidFill>
            <a:schemeClr val="accent3"/>
          </a:solidFill>
        </p:spPr>
        <p:txBody>
          <a:bodyPr vert="horz" wrap="none" lIns="72000" tIns="72000" rIns="72000" bIns="36000"/>
          <a:lstStyle>
            <a:lvl1pPr marL="0" indent="0" algn="l">
              <a:buNone/>
              <a:defRPr sz="1000" b="1" i="0" spc="10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ACTIVITY - LESSON 1.1</a:t>
            </a:r>
          </a:p>
        </p:txBody>
      </p:sp>
    </p:spTree>
    <p:extLst>
      <p:ext uri="{BB962C8B-B14F-4D97-AF65-F5344CB8AC3E}">
        <p14:creationId xmlns:p14="http://schemas.microsoft.com/office/powerpoint/2010/main" val="85908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Mas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C36BEDC-87BE-78B1-2229-C3F0CB8F6C5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303838" y="1"/>
            <a:ext cx="6888162" cy="6813550"/>
          </a:xfrm>
          <a:solidFill>
            <a:schemeClr val="accent5">
              <a:lumMod val="20000"/>
              <a:lumOff val="80000"/>
            </a:schemeClr>
          </a:solidFill>
        </p:spPr>
        <p:txBody>
          <a:bodyPr rIns="324000" anchor="ctr"/>
          <a:lstStyle>
            <a:lvl1pPr algn="r">
              <a:defRPr sz="1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487EF8-61D3-B6F1-B2A8-1C9D9DC484FB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530383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73CA75-AED8-392D-67B5-447B236F80A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64653" y="2626590"/>
            <a:ext cx="7651234" cy="903700"/>
          </a:xfrm>
          <a:prstGeom prst="rect">
            <a:avLst/>
          </a:prstGeom>
          <a:solidFill>
            <a:schemeClr val="bg1"/>
          </a:solidFill>
        </p:spPr>
        <p:txBody>
          <a:bodyPr wrap="none" lIns="108000" tIns="72000" rIns="108000" bIns="0" anchor="ctr" anchorCtr="0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line two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22647F-936D-D4E0-2B7E-25EB6D55DE3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64653" y="3698217"/>
            <a:ext cx="7060710" cy="405102"/>
          </a:xfrm>
          <a:prstGeom prst="rect">
            <a:avLst/>
          </a:prstGeom>
          <a:solidFill>
            <a:schemeClr val="accent1"/>
          </a:solidFill>
        </p:spPr>
        <p:txBody>
          <a:bodyPr wrap="none" lIns="0" tIns="36000" rIns="36000" bIns="36000"/>
          <a:lstStyle>
            <a:lvl1pPr marL="342900" indent="-342900" algn="l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4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Sample heading which is of a standard length</a:t>
            </a:r>
            <a:endParaRPr lang="en-AU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75F134E-13DB-1285-251C-55C94404B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4653" y="1537594"/>
            <a:ext cx="6755155" cy="903700"/>
          </a:xfrm>
          <a:solidFill>
            <a:schemeClr val="bg1"/>
          </a:solidFill>
        </p:spPr>
        <p:txBody>
          <a:bodyPr wrap="none" lIns="108000" tIns="72000" rIns="108000" anchor="ctr" anchorCtr="0"/>
          <a:lstStyle>
            <a:lvl1pPr marL="0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edit line one</a:t>
            </a:r>
            <a:endParaRPr lang="en-AU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A948AC89-CB30-2D5F-3B59-2EF64168952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05411" y="5866094"/>
            <a:ext cx="2087618" cy="83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5269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1 Column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43204A3-9546-290B-908A-A9DC64C3349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932738" y="0"/>
            <a:ext cx="4259262" cy="65611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algn="ctr">
              <a:defRPr sz="2000"/>
            </a:lvl1pPr>
          </a:lstStyle>
          <a:p>
            <a:r>
              <a:rPr lang="en-US"/>
              <a:t>Click to insert graphic/image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1CEEBC6-3E63-7259-D7D7-DCE3DE2226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5687" y="1707141"/>
            <a:ext cx="6628392" cy="3046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Sample heading which is of a standard length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86E6157A-473D-4926-1E1D-240E3D1E869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55687" y="2027727"/>
            <a:ext cx="6624638" cy="367005"/>
          </a:xfrm>
          <a:prstGeom prst="rect">
            <a:avLst/>
          </a:prstGeom>
        </p:spPr>
        <p:txBody>
          <a:bodyPr wrap="square" tIns="144000">
            <a:spAutoFit/>
          </a:bodyPr>
          <a:lstStyle>
            <a:lvl1pPr marL="0" indent="0">
              <a:buClr>
                <a:srgbClr val="FF116F"/>
              </a:buClr>
              <a:buSzPct val="150000"/>
              <a:buFont typeface="Arial" panose="020B0604020202020204" pitchFamily="34" charset="0"/>
              <a:buNone/>
              <a:defRPr sz="16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69FB8B9-0461-1590-FA28-8684964536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941" y="873125"/>
            <a:ext cx="4032171" cy="524553"/>
          </a:xfrm>
          <a:prstGeom prst="rect">
            <a:avLst/>
          </a:prstGeom>
          <a:solidFill>
            <a:schemeClr val="accent1"/>
          </a:solidFill>
        </p:spPr>
        <p:txBody>
          <a:bodyPr wrap="none" lIns="108000" tIns="72000" rIns="72000" bIns="36000" anchor="ctr" anchorCtr="0">
            <a:spAutoFit/>
          </a:bodyPr>
          <a:lstStyle>
            <a:lvl1pPr>
              <a:defRPr sz="3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add headline</a:t>
            </a:r>
            <a:endParaRPr lang="en-AU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40357721-3AA7-4F68-1067-C533CE292EE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55688" y="624947"/>
            <a:ext cx="1849399" cy="247554"/>
          </a:xfrm>
          <a:solidFill>
            <a:schemeClr val="accent3"/>
          </a:solidFill>
        </p:spPr>
        <p:txBody>
          <a:bodyPr vert="horz" wrap="none" lIns="72000" tIns="72000" rIns="72000" bIns="36000"/>
          <a:lstStyle>
            <a:lvl1pPr marL="0" indent="0" algn="l">
              <a:buNone/>
              <a:defRPr sz="1000" b="1" i="0" spc="10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ACTIVITY - LESSON 1.1</a:t>
            </a:r>
          </a:p>
        </p:txBody>
      </p:sp>
    </p:spTree>
    <p:extLst>
      <p:ext uri="{BB962C8B-B14F-4D97-AF65-F5344CB8AC3E}">
        <p14:creationId xmlns:p14="http://schemas.microsoft.com/office/powerpoint/2010/main" val="24799989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1 Column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43204A3-9546-290B-908A-A9DC64C3349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4259264" cy="65611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algn="ctr">
              <a:defRPr sz="2000"/>
            </a:lvl1pPr>
          </a:lstStyle>
          <a:p>
            <a:r>
              <a:rPr lang="en-US"/>
              <a:t>Click to insert graphic/image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D8F6A88A-E06A-552D-4703-FD9D744272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27430" y="1707141"/>
            <a:ext cx="6628392" cy="3046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Sample heading which is of a standard length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09FBA178-8A86-759C-671F-0213E48AF9C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27430" y="2027727"/>
            <a:ext cx="6624638" cy="367005"/>
          </a:xfrm>
          <a:prstGeom prst="rect">
            <a:avLst/>
          </a:prstGeom>
        </p:spPr>
        <p:txBody>
          <a:bodyPr wrap="square" tIns="144000">
            <a:spAutoFit/>
          </a:bodyPr>
          <a:lstStyle>
            <a:lvl1pPr marL="0" indent="0">
              <a:buClr>
                <a:srgbClr val="FF116F"/>
              </a:buClr>
              <a:buSzPct val="150000"/>
              <a:buFont typeface="Arial" panose="020B0604020202020204" pitchFamily="34" charset="0"/>
              <a:buNone/>
              <a:defRPr sz="16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C4C4760-D72F-4182-0F35-A9EE84C667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11928" y="873125"/>
            <a:ext cx="4032171" cy="524553"/>
          </a:xfrm>
          <a:prstGeom prst="rect">
            <a:avLst/>
          </a:prstGeom>
          <a:solidFill>
            <a:schemeClr val="accent1"/>
          </a:solidFill>
        </p:spPr>
        <p:txBody>
          <a:bodyPr wrap="none" lIns="108000" tIns="72000" rIns="72000" bIns="36000" anchor="ctr" anchorCtr="0">
            <a:spAutoFit/>
          </a:bodyPr>
          <a:lstStyle>
            <a:lvl1pPr>
              <a:defRPr sz="3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add headline</a:t>
            </a:r>
            <a:endParaRPr lang="en-AU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ABFFDA23-C955-C702-ED2E-13F36A5A096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11675" y="624947"/>
            <a:ext cx="1849399" cy="247554"/>
          </a:xfrm>
          <a:solidFill>
            <a:schemeClr val="accent3"/>
          </a:solidFill>
        </p:spPr>
        <p:txBody>
          <a:bodyPr vert="horz" wrap="none" lIns="72000" tIns="72000" rIns="72000" bIns="36000"/>
          <a:lstStyle>
            <a:lvl1pPr marL="0" indent="0" algn="l">
              <a:buNone/>
              <a:defRPr sz="1000" b="1" i="0" spc="10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ACTIVITY - LESSON 1.1</a:t>
            </a:r>
          </a:p>
        </p:txBody>
      </p:sp>
    </p:spTree>
    <p:extLst>
      <p:ext uri="{BB962C8B-B14F-4D97-AF65-F5344CB8AC3E}">
        <p14:creationId xmlns:p14="http://schemas.microsoft.com/office/powerpoint/2010/main" val="3217117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 Column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24A65451-FB54-7FC9-102E-D0FFC25D20D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941060" y="0"/>
            <a:ext cx="4251949" cy="65611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algn="ctr">
              <a:defRPr sz="2000"/>
            </a:lvl1pPr>
          </a:lstStyle>
          <a:p>
            <a:r>
              <a:rPr lang="en-US"/>
              <a:t>Click to insert graphic/image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D4A2D10C-2188-21CF-93DA-7D457A547E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62219" y="1708680"/>
            <a:ext cx="3197044" cy="609398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Sample heading which is of a standard length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53EF37CE-23DE-D365-58AD-941DF5EC1D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18207" y="1708680"/>
            <a:ext cx="3163910" cy="609398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Sample heading which is of a standard length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6CF93E8-C6C4-6A6D-BED9-9870011F1E6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62219" y="2335496"/>
            <a:ext cx="3203575" cy="367005"/>
          </a:xfrm>
          <a:prstGeom prst="rect">
            <a:avLst/>
          </a:prstGeom>
        </p:spPr>
        <p:txBody>
          <a:bodyPr wrap="square" tIns="144000">
            <a:spAutoFit/>
          </a:bodyPr>
          <a:lstStyle>
            <a:lvl1pPr marL="0" indent="0">
              <a:buClr>
                <a:srgbClr val="FF116F"/>
              </a:buClr>
              <a:buSzPct val="150000"/>
              <a:buFont typeface="Arial" panose="020B0604020202020204" pitchFamily="34" charset="0"/>
              <a:buNone/>
              <a:defRPr sz="16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3850AB2-DB2B-537A-035F-AE29215CACEE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4518207" y="2335496"/>
            <a:ext cx="3162118" cy="367005"/>
          </a:xfrm>
          <a:prstGeom prst="rect">
            <a:avLst/>
          </a:prstGeom>
        </p:spPr>
        <p:txBody>
          <a:bodyPr wrap="square" tIns="144000">
            <a:spAutoFit/>
          </a:bodyPr>
          <a:lstStyle>
            <a:lvl1pPr marL="0" indent="0">
              <a:buClr>
                <a:srgbClr val="FF116F"/>
              </a:buClr>
              <a:buSzPct val="150000"/>
              <a:buFont typeface="Arial" panose="020B0604020202020204" pitchFamily="34" charset="0"/>
              <a:buNone/>
              <a:defRPr sz="16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F02EE06-7653-95FA-8B6C-EEF5AC4923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941" y="873125"/>
            <a:ext cx="4032171" cy="524553"/>
          </a:xfrm>
          <a:prstGeom prst="rect">
            <a:avLst/>
          </a:prstGeom>
          <a:solidFill>
            <a:schemeClr val="accent1"/>
          </a:solidFill>
        </p:spPr>
        <p:txBody>
          <a:bodyPr wrap="none" lIns="108000" tIns="72000" rIns="72000" bIns="36000" anchor="ctr" anchorCtr="0">
            <a:spAutoFit/>
          </a:bodyPr>
          <a:lstStyle>
            <a:lvl1pPr>
              <a:defRPr sz="3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add headline</a:t>
            </a:r>
            <a:endParaRPr lang="en-AU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8C92D4B0-EE65-D952-63FF-5EB35499FAE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55688" y="624947"/>
            <a:ext cx="1849399" cy="247554"/>
          </a:xfrm>
          <a:solidFill>
            <a:schemeClr val="accent3"/>
          </a:solidFill>
        </p:spPr>
        <p:txBody>
          <a:bodyPr vert="horz" wrap="none" lIns="72000" tIns="72000" rIns="72000" bIns="36000"/>
          <a:lstStyle>
            <a:lvl1pPr marL="0" indent="0" algn="l">
              <a:buNone/>
              <a:defRPr sz="1000" b="1" i="0" spc="10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ACTIVITY - LESSON 1.1</a:t>
            </a:r>
          </a:p>
        </p:txBody>
      </p:sp>
    </p:spTree>
    <p:extLst>
      <p:ext uri="{BB962C8B-B14F-4D97-AF65-F5344CB8AC3E}">
        <p14:creationId xmlns:p14="http://schemas.microsoft.com/office/powerpoint/2010/main" val="31993385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 Column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24A65451-FB54-7FC9-102E-D0FFC25D20D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259263" cy="65611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algn="ctr">
              <a:defRPr sz="2000"/>
            </a:lvl1pPr>
          </a:lstStyle>
          <a:p>
            <a:r>
              <a:rPr lang="en-US"/>
              <a:t>Click to insert graphic/image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4EA18569-5472-72C7-10D6-D0B4EA57A9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8051" y="1708680"/>
            <a:ext cx="3164066" cy="609398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Sample heading which is of a standard length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7AA1F8AA-31EE-11A5-9895-2AD12DD251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44048" y="1708680"/>
            <a:ext cx="3194074" cy="609398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Sample heading which is of a standard length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1A97007A-AF47-AD09-CD4F-0B2E929C691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518052" y="2335496"/>
            <a:ext cx="3162274" cy="367005"/>
          </a:xfrm>
          <a:prstGeom prst="rect">
            <a:avLst/>
          </a:prstGeom>
        </p:spPr>
        <p:txBody>
          <a:bodyPr wrap="square" tIns="144000">
            <a:spAutoFit/>
          </a:bodyPr>
          <a:lstStyle>
            <a:lvl1pPr marL="0" indent="0">
              <a:buClr>
                <a:srgbClr val="FF116F"/>
              </a:buClr>
              <a:buSzPct val="150000"/>
              <a:buFont typeface="Arial" panose="020B0604020202020204" pitchFamily="34" charset="0"/>
              <a:buNone/>
              <a:defRPr sz="16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1F812936-A24A-6A27-3412-D25ED962453D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7944047" y="2335496"/>
            <a:ext cx="3192265" cy="367005"/>
          </a:xfrm>
          <a:prstGeom prst="rect">
            <a:avLst/>
          </a:prstGeom>
        </p:spPr>
        <p:txBody>
          <a:bodyPr wrap="square" tIns="144000">
            <a:spAutoFit/>
          </a:bodyPr>
          <a:lstStyle>
            <a:lvl1pPr marL="0" indent="0">
              <a:buClr>
                <a:srgbClr val="FF116F"/>
              </a:buClr>
              <a:buSzPct val="150000"/>
              <a:buFont typeface="Arial" panose="020B0604020202020204" pitchFamily="34" charset="0"/>
              <a:buNone/>
              <a:defRPr sz="16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1B92DD2-8082-7CE8-8838-1640449143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11675" y="873125"/>
            <a:ext cx="4032171" cy="524553"/>
          </a:xfrm>
          <a:prstGeom prst="rect">
            <a:avLst/>
          </a:prstGeom>
          <a:solidFill>
            <a:schemeClr val="accent1"/>
          </a:solidFill>
        </p:spPr>
        <p:txBody>
          <a:bodyPr wrap="none" lIns="108000" tIns="72000" rIns="72000" bIns="36000" anchor="ctr" anchorCtr="0">
            <a:spAutoFit/>
          </a:bodyPr>
          <a:lstStyle>
            <a:lvl1pPr>
              <a:defRPr sz="3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add headline</a:t>
            </a:r>
            <a:endParaRPr lang="en-AU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2BD00B28-E9DE-CABF-F404-BFA74AF7637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11422" y="624947"/>
            <a:ext cx="1849399" cy="247554"/>
          </a:xfrm>
          <a:solidFill>
            <a:schemeClr val="accent3"/>
          </a:solidFill>
        </p:spPr>
        <p:txBody>
          <a:bodyPr vert="horz" wrap="none" lIns="72000" tIns="72000" rIns="72000" bIns="36000"/>
          <a:lstStyle>
            <a:lvl1pPr marL="0" indent="0" algn="l">
              <a:buNone/>
              <a:defRPr sz="1000" b="1" i="0" spc="10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ACTIVITY - LESSON 1.1</a:t>
            </a:r>
          </a:p>
        </p:txBody>
      </p:sp>
    </p:spTree>
    <p:extLst>
      <p:ext uri="{BB962C8B-B14F-4D97-AF65-F5344CB8AC3E}">
        <p14:creationId xmlns:p14="http://schemas.microsoft.com/office/powerpoint/2010/main" val="25575618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ext Inlin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>
            <a:extLst>
              <a:ext uri="{FF2B5EF4-FFF2-40B4-BE49-F238E27FC236}">
                <a16:creationId xmlns:a16="http://schemas.microsoft.com/office/drawing/2014/main" id="{C438372A-2B8E-8ECC-1D6C-7C4550D6A11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2641600"/>
            <a:ext cx="12192000" cy="39195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algn="ctr">
              <a:defRPr sz="2000"/>
            </a:lvl1pPr>
          </a:lstStyle>
          <a:p>
            <a:r>
              <a:rPr lang="en-US"/>
              <a:t>Click to insert graphic/image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82E2E8EE-EC1D-BD5A-F1A4-2811232052B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18207" y="881362"/>
            <a:ext cx="6618106" cy="3046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Sample heading which is of a standard length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837D6B5-431F-7351-1F80-7FA7704C54E2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4518207" y="1193239"/>
            <a:ext cx="6614358" cy="367005"/>
          </a:xfrm>
          <a:prstGeom prst="rect">
            <a:avLst/>
          </a:prstGeom>
        </p:spPr>
        <p:txBody>
          <a:bodyPr wrap="square" tIns="144000">
            <a:spAutoFit/>
          </a:bodyPr>
          <a:lstStyle>
            <a:lvl1pPr marL="0" indent="0">
              <a:buClr>
                <a:srgbClr val="FF116F"/>
              </a:buClr>
              <a:buSzPct val="150000"/>
              <a:buFont typeface="Arial" panose="020B0604020202020204" pitchFamily="34" charset="0"/>
              <a:buNone/>
              <a:defRPr sz="16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B6A5ABB-1F6F-CA24-F94C-FF4C3F225E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8692" y="883695"/>
            <a:ext cx="2663206" cy="488201"/>
          </a:xfrm>
          <a:prstGeom prst="rect">
            <a:avLst/>
          </a:prstGeom>
          <a:solidFill>
            <a:schemeClr val="accent1"/>
          </a:solidFill>
        </p:spPr>
        <p:txBody>
          <a:bodyPr wrap="none" lIns="108000" tIns="72000" rIns="72000" anchor="ctr" anchorCtr="0">
            <a:spAutoFit/>
          </a:bodyPr>
          <a:lstStyle>
            <a:lvl1pPr>
              <a:defRPr sz="3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line one</a:t>
            </a:r>
            <a:endParaRPr lang="en-AU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72D8F46-B0EF-10B6-E6E0-56587D48BCF8}"/>
              </a:ext>
            </a:extLst>
          </p:cNvPr>
          <p:cNvSpPr txBox="1">
            <a:spLocks/>
          </p:cNvSpPr>
          <p:nvPr userDrawn="1"/>
        </p:nvSpPr>
        <p:spPr>
          <a:xfrm>
            <a:off x="1058692" y="1432082"/>
            <a:ext cx="2642368" cy="488201"/>
          </a:xfrm>
          <a:prstGeom prst="rect">
            <a:avLst/>
          </a:prstGeom>
          <a:solidFill>
            <a:schemeClr val="accent1"/>
          </a:solidFill>
        </p:spPr>
        <p:txBody>
          <a:bodyPr vert="horz" wrap="none" lIns="108000" tIns="72000" rIns="72000" bIns="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bg2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Click line two</a:t>
            </a:r>
            <a:endParaRPr lang="en-A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296309C-665A-676D-EB99-0EEBF067697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5688" y="624947"/>
            <a:ext cx="1849399" cy="247554"/>
          </a:xfrm>
          <a:solidFill>
            <a:schemeClr val="accent3"/>
          </a:solidFill>
        </p:spPr>
        <p:txBody>
          <a:bodyPr vert="horz" wrap="none" lIns="72000" tIns="72000" rIns="72000" bIns="36000"/>
          <a:lstStyle>
            <a:lvl1pPr marL="0" indent="0" algn="l">
              <a:buNone/>
              <a:defRPr sz="1000" b="1" i="0" spc="10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ACTIVITY - LESSON 1.1</a:t>
            </a:r>
          </a:p>
        </p:txBody>
      </p:sp>
    </p:spTree>
    <p:extLst>
      <p:ext uri="{BB962C8B-B14F-4D97-AF65-F5344CB8AC3E}">
        <p14:creationId xmlns:p14="http://schemas.microsoft.com/office/powerpoint/2010/main" val="37491552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ext Inline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>
            <a:extLst>
              <a:ext uri="{FF2B5EF4-FFF2-40B4-BE49-F238E27FC236}">
                <a16:creationId xmlns:a16="http://schemas.microsoft.com/office/drawing/2014/main" id="{C438372A-2B8E-8ECC-1D6C-7C4550D6A11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9195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algn="ctr">
              <a:defRPr sz="2000"/>
            </a:lvl1pPr>
          </a:lstStyle>
          <a:p>
            <a:r>
              <a:rPr lang="en-US"/>
              <a:t>Click to insert graphic/image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421007CB-C434-13FC-8ED1-34A79A4E7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18207" y="4421487"/>
            <a:ext cx="6618106" cy="3046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Sample heading which is of a standard length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CC47E0F-DB41-80B9-3750-8D0F7ED847CD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4518207" y="4733364"/>
            <a:ext cx="6614358" cy="367005"/>
          </a:xfrm>
          <a:prstGeom prst="rect">
            <a:avLst/>
          </a:prstGeom>
        </p:spPr>
        <p:txBody>
          <a:bodyPr wrap="square" tIns="144000">
            <a:spAutoFit/>
          </a:bodyPr>
          <a:lstStyle>
            <a:lvl1pPr marL="0" indent="0">
              <a:buClr>
                <a:srgbClr val="FF116F"/>
              </a:buClr>
              <a:buSzPct val="150000"/>
              <a:buFont typeface="Arial" panose="020B0604020202020204" pitchFamily="34" charset="0"/>
              <a:buNone/>
              <a:defRPr sz="16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FCE2CDE-7FD8-21C4-4045-96A988337A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8692" y="4428652"/>
            <a:ext cx="2663206" cy="488201"/>
          </a:xfrm>
          <a:prstGeom prst="rect">
            <a:avLst/>
          </a:prstGeom>
          <a:solidFill>
            <a:schemeClr val="accent1"/>
          </a:solidFill>
        </p:spPr>
        <p:txBody>
          <a:bodyPr wrap="none" lIns="108000" tIns="72000" rIns="72000" anchor="ctr" anchorCtr="0">
            <a:spAutoFit/>
          </a:bodyPr>
          <a:lstStyle>
            <a:lvl1pPr>
              <a:defRPr sz="3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line one</a:t>
            </a:r>
            <a:endParaRPr lang="en-AU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2B1D323-B127-1A73-B496-F6DF4C411CC8}"/>
              </a:ext>
            </a:extLst>
          </p:cNvPr>
          <p:cNvSpPr txBox="1">
            <a:spLocks/>
          </p:cNvSpPr>
          <p:nvPr userDrawn="1"/>
        </p:nvSpPr>
        <p:spPr>
          <a:xfrm>
            <a:off x="1058692" y="4977039"/>
            <a:ext cx="2642368" cy="488201"/>
          </a:xfrm>
          <a:prstGeom prst="rect">
            <a:avLst/>
          </a:prstGeom>
          <a:solidFill>
            <a:schemeClr val="accent1"/>
          </a:solidFill>
        </p:spPr>
        <p:txBody>
          <a:bodyPr vert="horz" wrap="none" lIns="108000" tIns="72000" rIns="72000" bIns="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bg2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Click line two</a:t>
            </a:r>
            <a:endParaRPr lang="en-A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292A66A4-EFEB-13CF-22EC-45951332C1F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5688" y="4169904"/>
            <a:ext cx="1849399" cy="247554"/>
          </a:xfrm>
          <a:solidFill>
            <a:schemeClr val="accent3"/>
          </a:solidFill>
        </p:spPr>
        <p:txBody>
          <a:bodyPr vert="horz" wrap="none" lIns="72000" tIns="72000" rIns="72000" bIns="36000"/>
          <a:lstStyle>
            <a:lvl1pPr marL="0" indent="0" algn="l">
              <a:buNone/>
              <a:defRPr sz="1000" b="1" i="0" spc="10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ACTIVITY - LESSON 1.1</a:t>
            </a:r>
          </a:p>
        </p:txBody>
      </p:sp>
    </p:spTree>
    <p:extLst>
      <p:ext uri="{BB962C8B-B14F-4D97-AF65-F5344CB8AC3E}">
        <p14:creationId xmlns:p14="http://schemas.microsoft.com/office/powerpoint/2010/main" val="4217142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o Not Us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0862EF0-01CF-485F-549E-A115E56D10C9}"/>
              </a:ext>
            </a:extLst>
          </p:cNvPr>
          <p:cNvSpPr txBox="1"/>
          <p:nvPr userDrawn="1"/>
        </p:nvSpPr>
        <p:spPr>
          <a:xfrm>
            <a:off x="930275" y="1449388"/>
            <a:ext cx="10620375" cy="3447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0"/>
              </a:lnSpc>
            </a:pPr>
            <a:r>
              <a:rPr lang="en-US" sz="15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ONLY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830FA7-B889-86E1-BA62-107F1581B9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688" y="4795838"/>
            <a:ext cx="3203575" cy="14843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65A49B-F666-3931-5FBF-F005348F95DB}"/>
              </a:ext>
            </a:extLst>
          </p:cNvPr>
          <p:cNvSpPr txBox="1"/>
          <p:nvPr userDrawn="1"/>
        </p:nvSpPr>
        <p:spPr>
          <a:xfrm>
            <a:off x="982859" y="-214810"/>
            <a:ext cx="5040312" cy="1443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0"/>
              </a:lnSpc>
            </a:pPr>
            <a:r>
              <a:rPr lang="en-US" sz="20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 SLIDE ONLY – DO NOT USE</a:t>
            </a:r>
          </a:p>
        </p:txBody>
      </p:sp>
    </p:spTree>
    <p:extLst>
      <p:ext uri="{BB962C8B-B14F-4D97-AF65-F5344CB8AC3E}">
        <p14:creationId xmlns:p14="http://schemas.microsoft.com/office/powerpoint/2010/main" val="4581633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>
            <a:extLst>
              <a:ext uri="{FF2B5EF4-FFF2-40B4-BE49-F238E27FC236}">
                <a16:creationId xmlns:a16="http://schemas.microsoft.com/office/drawing/2014/main" id="{C438372A-2B8E-8ECC-1D6C-7C4550D6A11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5611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algn="ctr">
              <a:defRPr sz="2000"/>
            </a:lvl1pPr>
          </a:lstStyle>
          <a:p>
            <a:r>
              <a:rPr lang="en-US"/>
              <a:t>Click to insert graphic/image</a:t>
            </a:r>
          </a:p>
        </p:txBody>
      </p:sp>
    </p:spTree>
    <p:extLst>
      <p:ext uri="{BB962C8B-B14F-4D97-AF65-F5344CB8AC3E}">
        <p14:creationId xmlns:p14="http://schemas.microsoft.com/office/powerpoint/2010/main" val="40826488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>
            <a:extLst>
              <a:ext uri="{FF2B5EF4-FFF2-40B4-BE49-F238E27FC236}">
                <a16:creationId xmlns:a16="http://schemas.microsoft.com/office/drawing/2014/main" id="{C438372A-2B8E-8ECC-1D6C-7C4550D6A11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5611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algn="ctr">
              <a:defRPr sz="2000"/>
            </a:lvl1pPr>
          </a:lstStyle>
          <a:p>
            <a:r>
              <a:rPr lang="en-US"/>
              <a:t>Click to insert graphic/image</a:t>
            </a:r>
          </a:p>
        </p:txBody>
      </p:sp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FFD985B3-01C9-19CE-0E34-8EBA9E270B2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5611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algn="ctr">
              <a:defRPr sz="2000"/>
            </a:lvl1pPr>
          </a:lstStyle>
          <a:p>
            <a:r>
              <a:rPr lang="en-US"/>
              <a:t>Click to insert graphic/image</a:t>
            </a:r>
          </a:p>
        </p:txBody>
      </p:sp>
    </p:spTree>
    <p:extLst>
      <p:ext uri="{BB962C8B-B14F-4D97-AF65-F5344CB8AC3E}">
        <p14:creationId xmlns:p14="http://schemas.microsoft.com/office/powerpoint/2010/main" val="6675228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>
            <a:extLst>
              <a:ext uri="{FF2B5EF4-FFF2-40B4-BE49-F238E27FC236}">
                <a16:creationId xmlns:a16="http://schemas.microsoft.com/office/drawing/2014/main" id="{C438372A-2B8E-8ECC-1D6C-7C4550D6A11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108174" cy="65611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algn="ctr">
              <a:defRPr sz="2000"/>
            </a:lvl1pPr>
          </a:lstStyle>
          <a:p>
            <a:r>
              <a:rPr lang="en-US"/>
              <a:t>Click to insert graphic/image</a:t>
            </a:r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4414A110-4862-386E-C5BC-355818DDFD0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08174" y="0"/>
            <a:ext cx="4108174" cy="65611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Autofit/>
          </a:bodyPr>
          <a:lstStyle>
            <a:lvl1pPr algn="ctr">
              <a:defRPr sz="2000"/>
            </a:lvl1pPr>
          </a:lstStyle>
          <a:p>
            <a:r>
              <a:rPr lang="en-US"/>
              <a:t>Click to insert graphic/image</a:t>
            </a:r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9C8D7AA9-17EC-B6CD-F957-E04322E8CE6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216348" y="0"/>
            <a:ext cx="4108174" cy="65611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algn="ctr">
              <a:defRPr sz="2000"/>
            </a:lvl1pPr>
          </a:lstStyle>
          <a:p>
            <a:r>
              <a:rPr lang="en-US"/>
              <a:t>Click to insert graphic/image</a:t>
            </a:r>
          </a:p>
        </p:txBody>
      </p:sp>
    </p:spTree>
    <p:extLst>
      <p:ext uri="{BB962C8B-B14F-4D97-AF65-F5344CB8AC3E}">
        <p14:creationId xmlns:p14="http://schemas.microsoft.com/office/powerpoint/2010/main" val="4173163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Master 2 Date and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2926ECC-E61E-765F-3EB4-C79499640E3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6C7CA9-AFB1-D5BC-C797-717A8F4A4EA9}"/>
              </a:ext>
            </a:extLst>
          </p:cNvPr>
          <p:cNvSpPr txBox="1"/>
          <p:nvPr userDrawn="1"/>
        </p:nvSpPr>
        <p:spPr>
          <a:xfrm>
            <a:off x="3601963" y="6178448"/>
            <a:ext cx="15882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Presented by: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57F5978-7563-5DCD-F1F2-344903B807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01963" y="6341918"/>
            <a:ext cx="6049031" cy="219220"/>
          </a:xfr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&lt; Insert presenter name &gt;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408D9E-4A91-1FDB-550A-BE04F55E6ACA}"/>
              </a:ext>
            </a:extLst>
          </p:cNvPr>
          <p:cNvSpPr txBox="1"/>
          <p:nvPr userDrawn="1"/>
        </p:nvSpPr>
        <p:spPr>
          <a:xfrm>
            <a:off x="1062552" y="6183173"/>
            <a:ext cx="1588293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Date: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EC0A3E38-9FD6-F72A-6FCD-DA3A9AE7BD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6046" y="6341918"/>
            <a:ext cx="2418592" cy="219220"/>
          </a:xfr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&lt; Insert date &gt;</a:t>
            </a:r>
            <a:endParaRPr lang="en-US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8E0345D2-8CA0-3B84-5A15-EF648BA5D5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702265" y="5864526"/>
            <a:ext cx="2087618" cy="833418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2DF8409B-648E-184F-C4D1-A03333E6DB5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64653" y="3698217"/>
            <a:ext cx="10071660" cy="332399"/>
          </a:xfrm>
          <a:prstGeom prst="rect">
            <a:avLst/>
          </a:prstGeom>
        </p:spPr>
        <p:txBody>
          <a:bodyPr/>
          <a:lstStyle>
            <a:lvl1pPr marL="342900" indent="-342900" algn="l"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24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Sample heading which is of a standard length</a:t>
            </a:r>
            <a:endParaRPr lang="en-AU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A59AAEA-A4AC-8BB9-21A4-86BB5D8BEB5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64653" y="2626590"/>
            <a:ext cx="7651234" cy="903700"/>
          </a:xfrm>
          <a:prstGeom prst="rect">
            <a:avLst/>
          </a:prstGeom>
          <a:solidFill>
            <a:schemeClr val="bg1"/>
          </a:solidFill>
        </p:spPr>
        <p:txBody>
          <a:bodyPr wrap="none" lIns="108000" tIns="72000" rIns="108000" bIns="0" anchor="ctr" anchorCtr="0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line two</a:t>
            </a:r>
            <a:endParaRPr lang="en-AU"/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B44E0F2B-9E36-F4DA-7C0D-E7A97FBF0F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64653" y="1537594"/>
            <a:ext cx="6755155" cy="903700"/>
          </a:xfrm>
          <a:solidFill>
            <a:schemeClr val="bg1"/>
          </a:solidFill>
        </p:spPr>
        <p:txBody>
          <a:bodyPr wrap="none" lIns="108000" tIns="72000" rIns="108000" anchor="ctr" anchorCtr="0"/>
          <a:lstStyle>
            <a:lvl1pPr marL="0" indent="0">
              <a:buNone/>
              <a:defRPr sz="6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edit line one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706130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o Not Us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0862EF0-01CF-485F-549E-A115E56D10C9}"/>
              </a:ext>
            </a:extLst>
          </p:cNvPr>
          <p:cNvSpPr txBox="1"/>
          <p:nvPr userDrawn="1"/>
        </p:nvSpPr>
        <p:spPr>
          <a:xfrm>
            <a:off x="930275" y="1664198"/>
            <a:ext cx="10620375" cy="3447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0"/>
              </a:lnSpc>
            </a:pPr>
            <a:r>
              <a:rPr lang="en-US" sz="15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 &amp;</a:t>
            </a:r>
            <a:br>
              <a:rPr lang="en-US" sz="15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830FA7-B889-86E1-BA62-107F1581B9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688" y="4795838"/>
            <a:ext cx="3203575" cy="14843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65A49B-F666-3931-5FBF-F005348F95DB}"/>
              </a:ext>
            </a:extLst>
          </p:cNvPr>
          <p:cNvSpPr txBox="1"/>
          <p:nvPr userDrawn="1"/>
        </p:nvSpPr>
        <p:spPr>
          <a:xfrm>
            <a:off x="982859" y="0"/>
            <a:ext cx="5040312" cy="1443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0"/>
              </a:lnSpc>
            </a:pPr>
            <a:r>
              <a:rPr lang="en-US" sz="20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 SLIDE ONLY – DO NOT USE</a:t>
            </a:r>
          </a:p>
        </p:txBody>
      </p:sp>
    </p:spTree>
    <p:extLst>
      <p:ext uri="{BB962C8B-B14F-4D97-AF65-F5344CB8AC3E}">
        <p14:creationId xmlns:p14="http://schemas.microsoft.com/office/powerpoint/2010/main" val="14433259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4">
            <a:extLst>
              <a:ext uri="{FF2B5EF4-FFF2-40B4-BE49-F238E27FC236}">
                <a16:creationId xmlns:a16="http://schemas.microsoft.com/office/drawing/2014/main" id="{98C152EE-88A1-0A07-87F0-135D04891C93}"/>
              </a:ext>
            </a:extLst>
          </p:cNvPr>
          <p:cNvSpPr>
            <a:spLocks noGrp="1"/>
          </p:cNvSpPr>
          <p:nvPr>
            <p:ph type="media" sz="quarter" idx="19" hasCustomPrompt="1"/>
          </p:nvPr>
        </p:nvSpPr>
        <p:spPr>
          <a:xfrm>
            <a:off x="4514207" y="1700213"/>
            <a:ext cx="7161856" cy="4087523"/>
          </a:xfr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add video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50FB8F9-7475-3CFF-BC8B-CA6D0C14C5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5687" y="1707141"/>
            <a:ext cx="3203577" cy="60939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Sample heading which is of a standard length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A14A6EE-6956-3EDF-621A-AC4F1D966A1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55688" y="2333957"/>
            <a:ext cx="3203576" cy="367005"/>
          </a:xfrm>
          <a:prstGeom prst="rect">
            <a:avLst/>
          </a:prstGeom>
        </p:spPr>
        <p:txBody>
          <a:bodyPr wrap="square" tIns="144000">
            <a:spAutoFit/>
          </a:bodyPr>
          <a:lstStyle>
            <a:lvl1pPr marL="0" indent="0">
              <a:buClr>
                <a:srgbClr val="FF116F"/>
              </a:buClr>
              <a:buSzPct val="150000"/>
              <a:buFont typeface="Arial" panose="020B0604020202020204" pitchFamily="34" charset="0"/>
              <a:buNone/>
              <a:defRPr sz="16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B8E1D29-0239-8AE3-3400-0312B86394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941" y="873125"/>
            <a:ext cx="4032171" cy="524553"/>
          </a:xfrm>
          <a:prstGeom prst="rect">
            <a:avLst/>
          </a:prstGeom>
          <a:solidFill>
            <a:schemeClr val="accent1"/>
          </a:solidFill>
        </p:spPr>
        <p:txBody>
          <a:bodyPr wrap="none" lIns="108000" tIns="72000" rIns="72000" bIns="36000" anchor="ctr" anchorCtr="0">
            <a:spAutoFit/>
          </a:bodyPr>
          <a:lstStyle>
            <a:lvl1pPr>
              <a:defRPr sz="3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add headline</a:t>
            </a:r>
            <a:endParaRPr lang="en-AU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6F21410-90A7-5EF4-150A-9DC00004A82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55688" y="624947"/>
            <a:ext cx="1079957" cy="247554"/>
          </a:xfrm>
          <a:solidFill>
            <a:schemeClr val="accent3"/>
          </a:solidFill>
        </p:spPr>
        <p:txBody>
          <a:bodyPr vert="horz" wrap="none" lIns="72000" tIns="72000" rIns="72000" bIns="36000"/>
          <a:lstStyle>
            <a:lvl1pPr marL="0" indent="0" algn="l">
              <a:buNone/>
              <a:defRPr sz="1000" b="1" i="0" spc="10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MULTIMEDIA</a:t>
            </a:r>
          </a:p>
        </p:txBody>
      </p:sp>
    </p:spTree>
    <p:extLst>
      <p:ext uri="{BB962C8B-B14F-4D97-AF65-F5344CB8AC3E}">
        <p14:creationId xmlns:p14="http://schemas.microsoft.com/office/powerpoint/2010/main" val="5900995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O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4">
            <a:extLst>
              <a:ext uri="{FF2B5EF4-FFF2-40B4-BE49-F238E27FC236}">
                <a16:creationId xmlns:a16="http://schemas.microsoft.com/office/drawing/2014/main" id="{98C152EE-88A1-0A07-87F0-135D04891C93}"/>
              </a:ext>
            </a:extLst>
          </p:cNvPr>
          <p:cNvSpPr>
            <a:spLocks noGrp="1"/>
          </p:cNvSpPr>
          <p:nvPr>
            <p:ph type="media" sz="quarter" idx="19" hasCustomPrompt="1"/>
          </p:nvPr>
        </p:nvSpPr>
        <p:spPr>
          <a:xfrm>
            <a:off x="6888163" y="278296"/>
            <a:ext cx="4787900" cy="6282841"/>
          </a:xfr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add video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50FB8F9-7475-3CFF-BC8B-CA6D0C14C5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5687" y="1707141"/>
            <a:ext cx="5040313" cy="60939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Sample heading which is of a standard length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A14A6EE-6956-3EDF-621A-AC4F1D966A1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55687" y="2333957"/>
            <a:ext cx="5040311" cy="367005"/>
          </a:xfrm>
          <a:prstGeom prst="rect">
            <a:avLst/>
          </a:prstGeom>
        </p:spPr>
        <p:txBody>
          <a:bodyPr wrap="square" tIns="144000">
            <a:spAutoFit/>
          </a:bodyPr>
          <a:lstStyle>
            <a:lvl1pPr marL="0" indent="0">
              <a:buClr>
                <a:srgbClr val="FF116F"/>
              </a:buClr>
              <a:buSzPct val="150000"/>
              <a:buFont typeface="Arial" panose="020B0604020202020204" pitchFamily="34" charset="0"/>
              <a:buNone/>
              <a:defRPr sz="16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B8E1D29-0239-8AE3-3400-0312B86394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941" y="873125"/>
            <a:ext cx="4032171" cy="524553"/>
          </a:xfrm>
          <a:prstGeom prst="rect">
            <a:avLst/>
          </a:prstGeom>
          <a:solidFill>
            <a:schemeClr val="accent1"/>
          </a:solidFill>
        </p:spPr>
        <p:txBody>
          <a:bodyPr wrap="none" lIns="108000" tIns="72000" rIns="72000" bIns="36000" anchor="ctr" anchorCtr="0">
            <a:spAutoFit/>
          </a:bodyPr>
          <a:lstStyle>
            <a:lvl1pPr>
              <a:defRPr sz="3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add headline</a:t>
            </a:r>
            <a:endParaRPr lang="en-AU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6F21410-90A7-5EF4-150A-9DC00004A82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55688" y="624947"/>
            <a:ext cx="1079957" cy="247554"/>
          </a:xfrm>
          <a:solidFill>
            <a:schemeClr val="accent3"/>
          </a:solidFill>
        </p:spPr>
        <p:txBody>
          <a:bodyPr vert="horz" wrap="none" lIns="72000" tIns="72000" rIns="72000" bIns="36000"/>
          <a:lstStyle>
            <a:lvl1pPr marL="0" indent="0" algn="l">
              <a:buNone/>
              <a:defRPr sz="1000" b="1" i="0" spc="10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MULTIMEDIA</a:t>
            </a:r>
          </a:p>
        </p:txBody>
      </p:sp>
    </p:spTree>
    <p:extLst>
      <p:ext uri="{BB962C8B-B14F-4D97-AF65-F5344CB8AC3E}">
        <p14:creationId xmlns:p14="http://schemas.microsoft.com/office/powerpoint/2010/main" val="37961822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o Not Us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0862EF0-01CF-485F-549E-A115E56D10C9}"/>
              </a:ext>
            </a:extLst>
          </p:cNvPr>
          <p:cNvSpPr txBox="1"/>
          <p:nvPr userDrawn="1"/>
        </p:nvSpPr>
        <p:spPr>
          <a:xfrm>
            <a:off x="930275" y="1449388"/>
            <a:ext cx="10620375" cy="3447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0"/>
              </a:lnSpc>
            </a:pPr>
            <a:r>
              <a:rPr lang="en-US" sz="15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</a:t>
            </a:r>
            <a:br>
              <a:rPr lang="en-US" sz="15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830FA7-B889-86E1-BA62-107F1581B9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688" y="4795838"/>
            <a:ext cx="3203575" cy="14843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65A49B-F666-3931-5FBF-F005348F95DB}"/>
              </a:ext>
            </a:extLst>
          </p:cNvPr>
          <p:cNvSpPr txBox="1"/>
          <p:nvPr userDrawn="1"/>
        </p:nvSpPr>
        <p:spPr>
          <a:xfrm>
            <a:off x="982859" y="-214810"/>
            <a:ext cx="5040312" cy="1443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0"/>
              </a:lnSpc>
            </a:pPr>
            <a:r>
              <a:rPr lang="en-US" sz="20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 SLIDE ONLY – DO NOT USE</a:t>
            </a:r>
          </a:p>
        </p:txBody>
      </p:sp>
    </p:spTree>
    <p:extLst>
      <p:ext uri="{BB962C8B-B14F-4D97-AF65-F5344CB8AC3E}">
        <p14:creationId xmlns:p14="http://schemas.microsoft.com/office/powerpoint/2010/main" val="19149522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4D7C2592-D070-D325-A386-163CEF980AB9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096750" cy="6561138"/>
          </a:xfr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algn="ctr">
              <a:defRPr sz="2000"/>
            </a:lvl1pPr>
          </a:lstStyle>
          <a:p>
            <a:r>
              <a:rPr lang="en-US"/>
              <a:t>Click to add video</a:t>
            </a:r>
          </a:p>
        </p:txBody>
      </p:sp>
    </p:spTree>
    <p:extLst>
      <p:ext uri="{BB962C8B-B14F-4D97-AF65-F5344CB8AC3E}">
        <p14:creationId xmlns:p14="http://schemas.microsoft.com/office/powerpoint/2010/main" val="30370216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o Not Us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0862EF0-01CF-485F-549E-A115E56D10C9}"/>
              </a:ext>
            </a:extLst>
          </p:cNvPr>
          <p:cNvSpPr txBox="1"/>
          <p:nvPr userDrawn="1"/>
        </p:nvSpPr>
        <p:spPr>
          <a:xfrm>
            <a:off x="930275" y="1449388"/>
            <a:ext cx="10620375" cy="3447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0"/>
              </a:lnSpc>
            </a:pPr>
            <a:r>
              <a:rPr lang="en-US" sz="15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PULL QUOTES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830FA7-B889-86E1-BA62-107F1581B9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688" y="4795838"/>
            <a:ext cx="3203575" cy="14843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65A49B-F666-3931-5FBF-F005348F95DB}"/>
              </a:ext>
            </a:extLst>
          </p:cNvPr>
          <p:cNvSpPr txBox="1"/>
          <p:nvPr userDrawn="1"/>
        </p:nvSpPr>
        <p:spPr>
          <a:xfrm>
            <a:off x="982859" y="-214810"/>
            <a:ext cx="5040312" cy="1443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0"/>
              </a:lnSpc>
            </a:pPr>
            <a:r>
              <a:rPr lang="en-US" sz="20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 SLIDE ONLY – DO NOT USE</a:t>
            </a:r>
          </a:p>
        </p:txBody>
      </p:sp>
    </p:spTree>
    <p:extLst>
      <p:ext uri="{BB962C8B-B14F-4D97-AF65-F5344CB8AC3E}">
        <p14:creationId xmlns:p14="http://schemas.microsoft.com/office/powerpoint/2010/main" val="24694827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ith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617D760-BA34-FBDC-8A93-CD9899459FB0}"/>
              </a:ext>
            </a:extLst>
          </p:cNvPr>
          <p:cNvSpPr/>
          <p:nvPr userDrawn="1"/>
        </p:nvSpPr>
        <p:spPr>
          <a:xfrm>
            <a:off x="4259262" y="0"/>
            <a:ext cx="7932738" cy="6561138"/>
          </a:xfrm>
          <a:prstGeom prst="rect">
            <a:avLst/>
          </a:prstGeom>
          <a:gradFill>
            <a:gsLst>
              <a:gs pos="100000">
                <a:schemeClr val="accent4"/>
              </a:gs>
              <a:gs pos="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E330F5B-189B-939B-994C-ADD9DDA7EE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838" y="1700212"/>
            <a:ext cx="6372225" cy="4151947"/>
          </a:xfrm>
          <a:prstGeom prst="rect">
            <a:avLst/>
          </a:prstGeom>
        </p:spPr>
        <p:txBody>
          <a:bodyPr wrap="square" anchor="t">
            <a:normAutofit/>
          </a:bodyPr>
          <a:lstStyle>
            <a:lvl1pPr>
              <a:defRPr sz="5000">
                <a:solidFill>
                  <a:srgbClr val="F1EFED"/>
                </a:solidFill>
              </a:defRPr>
            </a:lvl1pPr>
          </a:lstStyle>
          <a:p>
            <a:r>
              <a:rPr lang="en-US"/>
              <a:t>Click to edit text. This is a pull quote, this is a pull quote.”</a:t>
            </a:r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39D7BC-F665-4228-BC9E-9CC87610B8EE}"/>
              </a:ext>
            </a:extLst>
          </p:cNvPr>
          <p:cNvSpPr txBox="1">
            <a:spLocks/>
          </p:cNvSpPr>
          <p:nvPr userDrawn="1"/>
        </p:nvSpPr>
        <p:spPr>
          <a:xfrm>
            <a:off x="5303839" y="873124"/>
            <a:ext cx="3203575" cy="692497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2"/>
                </a:solidFill>
              </a:rPr>
              <a:t>“</a:t>
            </a:r>
            <a:endParaRPr lang="en-AU">
              <a:solidFill>
                <a:schemeClr val="bg2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045638B-6CBA-F6D5-B560-7A90BAAB44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259263" cy="6561138"/>
          </a:xfr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098173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ith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617D760-BA34-FBDC-8A93-CD9899459FB0}"/>
              </a:ext>
            </a:extLst>
          </p:cNvPr>
          <p:cNvSpPr/>
          <p:nvPr userDrawn="1"/>
        </p:nvSpPr>
        <p:spPr>
          <a:xfrm>
            <a:off x="0" y="0"/>
            <a:ext cx="8011937" cy="6561138"/>
          </a:xfrm>
          <a:prstGeom prst="rect">
            <a:avLst/>
          </a:pr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E330F5B-189B-939B-994C-ADD9DDA7EE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1700212"/>
            <a:ext cx="6372225" cy="4151947"/>
          </a:xfrm>
          <a:prstGeom prst="rect">
            <a:avLst/>
          </a:prstGeom>
        </p:spPr>
        <p:txBody>
          <a:bodyPr wrap="square" anchor="t">
            <a:norm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text. This is a pull quote, this is a pull quote.”</a:t>
            </a:r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39D7BC-F665-4228-BC9E-9CC87610B8EE}"/>
              </a:ext>
            </a:extLst>
          </p:cNvPr>
          <p:cNvSpPr txBox="1">
            <a:spLocks/>
          </p:cNvSpPr>
          <p:nvPr userDrawn="1"/>
        </p:nvSpPr>
        <p:spPr>
          <a:xfrm>
            <a:off x="1038225" y="873124"/>
            <a:ext cx="3203575" cy="692497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2"/>
                </a:solidFill>
              </a:rPr>
              <a:t>“</a:t>
            </a:r>
            <a:endParaRPr lang="en-AU">
              <a:solidFill>
                <a:schemeClr val="bg2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045638B-6CBA-F6D5-B560-7A90BAAB44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011937" y="0"/>
            <a:ext cx="4180063" cy="6561138"/>
          </a:xfr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539947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1AB0F-1C86-22BE-1568-BFB9F550E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877926"/>
            <a:ext cx="10080625" cy="41549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67331-D4AD-638B-A3C8-0593AEC0B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688" y="1704361"/>
            <a:ext cx="10515600" cy="1586075"/>
          </a:xfrm>
          <a:prstGeom prst="rect">
            <a:avLst/>
          </a:prstGeom>
        </p:spPr>
        <p:txBody>
          <a:bodyPr/>
          <a:lstStyle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0DA549F-0EF4-EB07-46AA-1A03D9AD7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32863" y="6644667"/>
            <a:ext cx="27432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r">
              <a:defRPr sz="800" b="1">
                <a:solidFill>
                  <a:srgbClr val="6965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AU"/>
              <a:t> |  </a:t>
            </a:r>
            <a:fld id="{7C38B2F5-1F4E-421C-A073-1DF85226CA25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472EE1E-9DA2-CF0F-2FB2-AD2FB72882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3400" y="6644667"/>
            <a:ext cx="41148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 b="1">
                <a:solidFill>
                  <a:srgbClr val="6965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AU"/>
              <a:t>TAFE Queensland</a:t>
            </a:r>
          </a:p>
        </p:txBody>
      </p:sp>
    </p:spTree>
    <p:extLst>
      <p:ext uri="{BB962C8B-B14F-4D97-AF65-F5344CB8AC3E}">
        <p14:creationId xmlns:p14="http://schemas.microsoft.com/office/powerpoint/2010/main" val="31074370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50D3F-485B-1A8F-5947-14019236D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1700213"/>
            <a:ext cx="10080625" cy="553998"/>
          </a:xfrm>
          <a:prstGeom prst="rect">
            <a:avLst/>
          </a:prstGeo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0C91EC-0563-1BFC-E325-7D66CDDE40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688" y="2423439"/>
            <a:ext cx="10080625" cy="3323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5964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Master Image 4 with Imag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4E849434-6ADE-5B8A-12E5-2D55956E893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4289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algn="ctr">
              <a:defRPr sz="2000"/>
            </a:lvl1pPr>
          </a:lstStyle>
          <a:p>
            <a:r>
              <a:rPr lang="en-US"/>
              <a:t>Click to insert graphic/image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487EF8-61D3-B6F1-B2A8-1C9D9DC484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3428996"/>
            <a:ext cx="12192000" cy="34290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E027ADB-AE21-6579-0A48-8491F6C30A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64653" y="4706457"/>
            <a:ext cx="7651234" cy="903700"/>
          </a:xfrm>
          <a:prstGeom prst="rect">
            <a:avLst/>
          </a:prstGeom>
          <a:solidFill>
            <a:schemeClr val="bg1"/>
          </a:solidFill>
        </p:spPr>
        <p:txBody>
          <a:bodyPr wrap="none" lIns="108000" tIns="72000" rIns="108000" bIns="0" anchor="ctr" anchorCtr="0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line two</a:t>
            </a:r>
            <a:endParaRPr lang="en-AU"/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2AEF0E0E-C7A4-34AB-4E05-6E976AD5C7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702265" y="5864526"/>
            <a:ext cx="2087618" cy="833418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5E9B1AAB-ACAE-D245-C836-68969C7EE34C}"/>
              </a:ext>
            </a:extLst>
          </p:cNvPr>
          <p:cNvSpPr txBox="1">
            <a:spLocks/>
          </p:cNvSpPr>
          <p:nvPr userDrawn="1"/>
        </p:nvSpPr>
        <p:spPr>
          <a:xfrm>
            <a:off x="1064653" y="5798624"/>
            <a:ext cx="8073084" cy="3323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2400" b="1" i="0" kern="1200">
                <a:solidFill>
                  <a:srgbClr val="FFFFFF"/>
                </a:solidFill>
                <a:latin typeface="Myriad Pro Light" panose="020B0403030403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Sample heading which is of a standard length</a:t>
            </a:r>
            <a:endParaRPr lang="en-A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4371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9F55D-0E93-1AC5-D3C9-53ECA71E2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877926"/>
            <a:ext cx="10080625" cy="41549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A32E6-7C41-27F6-E400-8BA1DBDDAA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1700213"/>
            <a:ext cx="4895850" cy="44767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5739CF-CE41-0623-B3BD-C4C353F6D8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463" y="1700213"/>
            <a:ext cx="4895850" cy="44767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016290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6FA41-0467-7C08-78DF-6D3713D9D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872533"/>
            <a:ext cx="10080625" cy="415498"/>
          </a:xfrm>
          <a:prstGeom prst="rect">
            <a:avLst/>
          </a:prstGeom>
        </p:spPr>
        <p:txBody>
          <a:bodyPr anchor="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473DFD-9301-0F71-EF95-B80FB1B510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689" y="1700213"/>
            <a:ext cx="4895850" cy="31334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72F27-0FDA-4A8C-31DA-889965B2C6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55689" y="2425744"/>
            <a:ext cx="4895850" cy="376391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855CB2-17A0-D780-A10F-D52F1861C9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462" y="1701483"/>
            <a:ext cx="4895849" cy="33239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CBFD1D-574D-7AE4-F456-9211C91BF6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462" y="2425744"/>
            <a:ext cx="4895849" cy="376391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20016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5E14E-6B98-2EA5-AAE7-10FE05254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877926"/>
            <a:ext cx="10080625" cy="41549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427178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E5CADA-B09C-A53B-9DC1-3FBF2355DF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F622A8-D5F8-F022-C632-E65A9BF4E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270" y="655231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B2E66-1C4B-2F1F-E434-036F87304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32863" y="6644667"/>
            <a:ext cx="2743200" cy="123111"/>
          </a:xfrm>
          <a:prstGeom prst="rect">
            <a:avLst/>
          </a:prstGeom>
        </p:spPr>
        <p:txBody>
          <a:bodyPr/>
          <a:lstStyle/>
          <a:p>
            <a:fld id="{7C38B2F5-1F4E-421C-A073-1DF85226CA2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083152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954B6-C4AC-B9D1-A50E-89AC0DB6F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B974D8-89CA-C5A3-4DEC-D965A0C9B4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ADFBE5-86E3-C388-9272-CDE1827AD5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3E1394-0345-54AD-7438-802A19F8F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32863" y="6644667"/>
            <a:ext cx="2743200" cy="123111"/>
          </a:xfrm>
          <a:prstGeom prst="rect">
            <a:avLst/>
          </a:prstGeom>
        </p:spPr>
        <p:txBody>
          <a:bodyPr/>
          <a:lstStyle/>
          <a:p>
            <a:fld id="{7C38B2F5-1F4E-421C-A073-1DF85226CA2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684248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BBAB4-7385-E176-0D21-E069522D0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873125"/>
            <a:ext cx="10080625" cy="45129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8865B4-57E9-9996-2B2F-F5DE913B27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55688" y="1704361"/>
            <a:ext cx="10080625" cy="484795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798132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97991A-40F8-7AF0-9F96-E68B993578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293775" y="873125"/>
            <a:ext cx="842538" cy="5303838"/>
          </a:xfrm>
          <a:prstGeom prst="rect">
            <a:avLst/>
          </a:prstGeom>
        </p:spPr>
        <p:txBody>
          <a:bodyPr vert="eaVert" anchor="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EFF6A7-6C1F-9559-9A8C-12532EC928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55686" y="873125"/>
            <a:ext cx="8880793" cy="5303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03274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Master 5 Image Opti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4E849434-6ADE-5B8A-12E5-2D55956E893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algn="ctr">
              <a:defRPr sz="2000"/>
            </a:lvl1pPr>
          </a:lstStyle>
          <a:p>
            <a:r>
              <a:rPr lang="en-US"/>
              <a:t>Click to insert graphic/image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487EF8-61D3-B6F1-B2A8-1C9D9DC484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8F37D748-A9C4-08DD-E0F7-965480A999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702265" y="5864526"/>
            <a:ext cx="2087618" cy="833418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F2902EC9-5B24-3FD8-4FED-6B2EAAD935FD}"/>
              </a:ext>
            </a:extLst>
          </p:cNvPr>
          <p:cNvSpPr txBox="1">
            <a:spLocks/>
          </p:cNvSpPr>
          <p:nvPr userDrawn="1"/>
        </p:nvSpPr>
        <p:spPr>
          <a:xfrm>
            <a:off x="6888162" y="3556754"/>
            <a:ext cx="4787899" cy="6647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2400" b="1" i="0" kern="1200">
                <a:solidFill>
                  <a:srgbClr val="FFFFFF"/>
                </a:solidFill>
                <a:latin typeface="Myriad Pro Light" panose="020B0403030403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Sample heading which is of a standard length</a:t>
            </a:r>
            <a:endParaRPr lang="en-A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BC3E8A0-602B-DE68-6339-7DBD216AA763}"/>
              </a:ext>
            </a:extLst>
          </p:cNvPr>
          <p:cNvSpPr txBox="1">
            <a:spLocks/>
          </p:cNvSpPr>
          <p:nvPr userDrawn="1"/>
        </p:nvSpPr>
        <p:spPr>
          <a:xfrm>
            <a:off x="6888162" y="2822962"/>
            <a:ext cx="4560645" cy="557451"/>
          </a:xfrm>
          <a:prstGeom prst="rect">
            <a:avLst/>
          </a:prstGeom>
          <a:solidFill>
            <a:schemeClr val="bg1"/>
          </a:solidFill>
        </p:spPr>
        <p:txBody>
          <a:bodyPr vert="horz" wrap="none" lIns="108000" tIns="72000" rIns="108000" bIns="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Click to edit line two</a:t>
            </a:r>
            <a:endParaRPr lang="en-AU" sz="3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5F906650-2DBE-4CA3-3C9F-CF5E97671A7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88162" y="2177340"/>
            <a:ext cx="4038066" cy="557451"/>
          </a:xfrm>
          <a:solidFill>
            <a:schemeClr val="bg1"/>
          </a:solidFill>
        </p:spPr>
        <p:txBody>
          <a:bodyPr wrap="none" lIns="108000" tIns="72000" rIns="108000" anchor="ctr" anchorCtr="0"/>
          <a:lstStyle>
            <a:lvl1pPr marL="0" indent="0">
              <a:buNone/>
              <a:defRPr sz="35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edit line one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26327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o Not Us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0862EF0-01CF-485F-549E-A115E56D10C9}"/>
              </a:ext>
            </a:extLst>
          </p:cNvPr>
          <p:cNvSpPr txBox="1"/>
          <p:nvPr userDrawn="1"/>
        </p:nvSpPr>
        <p:spPr>
          <a:xfrm>
            <a:off x="930275" y="1449388"/>
            <a:ext cx="10620375" cy="1780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0"/>
              </a:lnSpc>
            </a:pPr>
            <a:r>
              <a:rPr lang="en-US" sz="15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064970-D2C1-2052-2131-01099E6270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688" y="3429000"/>
            <a:ext cx="3203575" cy="14843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EAFB15-AAB9-5A1C-B2B9-BEF5FDFF026F}"/>
              </a:ext>
            </a:extLst>
          </p:cNvPr>
          <p:cNvSpPr txBox="1"/>
          <p:nvPr userDrawn="1"/>
        </p:nvSpPr>
        <p:spPr>
          <a:xfrm>
            <a:off x="982859" y="-214810"/>
            <a:ext cx="5040312" cy="1443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0"/>
              </a:lnSpc>
            </a:pPr>
            <a:r>
              <a:rPr lang="en-US" sz="20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 SLIDE ONLY – DO NOT USE</a:t>
            </a:r>
          </a:p>
        </p:txBody>
      </p:sp>
    </p:spTree>
    <p:extLst>
      <p:ext uri="{BB962C8B-B14F-4D97-AF65-F5344CB8AC3E}">
        <p14:creationId xmlns:p14="http://schemas.microsoft.com/office/powerpoint/2010/main" val="3447059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E330F5B-189B-939B-994C-ADD9DDA7EE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941" y="873125"/>
            <a:ext cx="4032171" cy="524553"/>
          </a:xfrm>
          <a:prstGeom prst="rect">
            <a:avLst/>
          </a:prstGeom>
          <a:solidFill>
            <a:schemeClr val="accent1"/>
          </a:solidFill>
        </p:spPr>
        <p:txBody>
          <a:bodyPr wrap="none" lIns="108000" tIns="72000" rIns="72000" bIns="36000" anchor="ctr" anchorCtr="0">
            <a:spAutoFit/>
          </a:bodyPr>
          <a:lstStyle>
            <a:lvl1pPr>
              <a:defRPr sz="3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add headline</a:t>
            </a:r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50FB8F9-7475-3CFF-BC8B-CA6D0C14C5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5687" y="1606933"/>
            <a:ext cx="6877052" cy="3046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Sample heading which is of a standard length 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A14A6EE-6956-3EDF-621A-AC4F1D966A1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55687" y="1918810"/>
            <a:ext cx="6877051" cy="367005"/>
          </a:xfrm>
          <a:prstGeom prst="rect">
            <a:avLst/>
          </a:prstGeom>
        </p:spPr>
        <p:txBody>
          <a:bodyPr wrap="square" tIns="144000">
            <a:spAutoFit/>
          </a:bodyPr>
          <a:lstStyle>
            <a:lvl1pPr marL="0" indent="0">
              <a:buClr>
                <a:srgbClr val="FF116F"/>
              </a:buClr>
              <a:buSzPct val="110000"/>
              <a:buFont typeface="Arial" panose="020B0604020202020204" pitchFamily="34" charset="0"/>
              <a:buNone/>
              <a:defRPr sz="16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8303A1B-F066-6119-9307-60B41E4350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5688" y="624947"/>
            <a:ext cx="1849399" cy="247554"/>
          </a:xfrm>
          <a:solidFill>
            <a:schemeClr val="accent3"/>
          </a:solidFill>
        </p:spPr>
        <p:txBody>
          <a:bodyPr vert="horz" wrap="none" lIns="72000" tIns="72000" rIns="72000" bIns="36000"/>
          <a:lstStyle>
            <a:lvl1pPr marL="0" indent="0" algn="l">
              <a:buNone/>
              <a:defRPr sz="1000" b="1" i="0" spc="10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ACTIVITY - LESSON 1.1</a:t>
            </a:r>
          </a:p>
        </p:txBody>
      </p:sp>
    </p:spTree>
    <p:extLst>
      <p:ext uri="{BB962C8B-B14F-4D97-AF65-F5344CB8AC3E}">
        <p14:creationId xmlns:p14="http://schemas.microsoft.com/office/powerpoint/2010/main" val="2570072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41F254D0-E3DA-29E2-B384-ED3864E9E1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4154" y="1707004"/>
            <a:ext cx="4898625" cy="609398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buNone/>
              <a:defRPr sz="22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Sample heading which is of a standard length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7E9EC2F6-221E-C40D-C562-1D405B92E6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0463" y="1707004"/>
            <a:ext cx="4898625" cy="609398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buNone/>
              <a:defRPr sz="22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Sample heading which is of a standard length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9D16E7E-98E2-BC93-5FD5-4E0581AC07D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40463" y="2327828"/>
            <a:ext cx="4895851" cy="367005"/>
          </a:xfrm>
          <a:prstGeom prst="rect">
            <a:avLst/>
          </a:prstGeom>
        </p:spPr>
        <p:txBody>
          <a:bodyPr wrap="square" tIns="144000">
            <a:spAutoFit/>
          </a:bodyPr>
          <a:lstStyle>
            <a:lvl1pPr marL="0" indent="0">
              <a:buClr>
                <a:srgbClr val="FF116F"/>
              </a:buClr>
              <a:buSzPct val="150000"/>
              <a:buFont typeface="Arial" panose="020B0604020202020204" pitchFamily="34" charset="0"/>
              <a:buNone/>
              <a:defRPr sz="16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7F52A5-FE0E-61E7-44B3-9C6AF4B470F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64154" y="2327828"/>
            <a:ext cx="4895851" cy="367005"/>
          </a:xfrm>
          <a:prstGeom prst="rect">
            <a:avLst/>
          </a:prstGeom>
        </p:spPr>
        <p:txBody>
          <a:bodyPr wrap="square" tIns="144000">
            <a:spAutoFit/>
          </a:bodyPr>
          <a:lstStyle>
            <a:lvl1pPr marL="0" indent="0">
              <a:buClr>
                <a:srgbClr val="FF116F"/>
              </a:buClr>
              <a:buSzPct val="150000"/>
              <a:buFont typeface="Arial" panose="020B0604020202020204" pitchFamily="34" charset="0"/>
              <a:buNone/>
              <a:defRPr sz="16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29629DF-8E5C-DEA8-2F90-A2E856B892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941" y="873125"/>
            <a:ext cx="4032171" cy="524553"/>
          </a:xfrm>
          <a:prstGeom prst="rect">
            <a:avLst/>
          </a:prstGeom>
          <a:solidFill>
            <a:schemeClr val="accent1"/>
          </a:solidFill>
        </p:spPr>
        <p:txBody>
          <a:bodyPr wrap="none" lIns="108000" tIns="72000" rIns="72000" bIns="36000" anchor="ctr" anchorCtr="0">
            <a:spAutoFit/>
          </a:bodyPr>
          <a:lstStyle>
            <a:lvl1pPr>
              <a:defRPr sz="3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add headline</a:t>
            </a:r>
            <a:endParaRPr lang="en-AU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924715E9-5830-E2FC-2989-39420C5DB3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5688" y="624947"/>
            <a:ext cx="1849399" cy="247554"/>
          </a:xfrm>
          <a:solidFill>
            <a:schemeClr val="accent3"/>
          </a:solidFill>
        </p:spPr>
        <p:txBody>
          <a:bodyPr vert="horz" wrap="none" lIns="72000" tIns="72000" rIns="72000" bIns="36000"/>
          <a:lstStyle>
            <a:lvl1pPr marL="0" indent="0" algn="l">
              <a:buNone/>
              <a:defRPr sz="1000" b="1" i="0" spc="10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ACTIVITY - LESSON 1.1</a:t>
            </a:r>
          </a:p>
        </p:txBody>
      </p:sp>
    </p:spTree>
    <p:extLst>
      <p:ext uri="{BB962C8B-B14F-4D97-AF65-F5344CB8AC3E}">
        <p14:creationId xmlns:p14="http://schemas.microsoft.com/office/powerpoint/2010/main" val="3644460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A5B9AF1-B60F-A8B6-0F56-209C8B4A66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1795" y="1700213"/>
            <a:ext cx="3170444" cy="609398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buNone/>
              <a:defRPr sz="22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Sample heading which is of a standard length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FCE1823B-3C73-9BE9-364D-36563FF911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39388" y="1700213"/>
            <a:ext cx="3205391" cy="609398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buNone/>
              <a:defRPr sz="22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Sample heading which is of a standard length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E65F584A-DDDF-BC7A-9292-AB3F32A783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65861" y="1700213"/>
            <a:ext cx="3193402" cy="609398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buNone/>
              <a:defRPr sz="22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Sample heading which is of a standard length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2F2C3E46-A109-DF50-FCAE-271F5D85FD8E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7939389" y="2319955"/>
            <a:ext cx="3203576" cy="367005"/>
          </a:xfrm>
          <a:prstGeom prst="rect">
            <a:avLst/>
          </a:prstGeom>
        </p:spPr>
        <p:txBody>
          <a:bodyPr wrap="square" tIns="144000">
            <a:spAutoFit/>
          </a:bodyPr>
          <a:lstStyle>
            <a:lvl1pPr marL="0" indent="0">
              <a:buClr>
                <a:srgbClr val="FF116F"/>
              </a:buClr>
              <a:buSzPct val="150000"/>
              <a:buFont typeface="Arial" panose="020B0604020202020204" pitchFamily="34" charset="0"/>
              <a:buNone/>
              <a:defRPr sz="16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53F6635-3DCB-2CD4-190B-9462C020914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511795" y="2319955"/>
            <a:ext cx="3168649" cy="367005"/>
          </a:xfrm>
          <a:prstGeom prst="rect">
            <a:avLst/>
          </a:prstGeom>
        </p:spPr>
        <p:txBody>
          <a:bodyPr wrap="square" tIns="144000">
            <a:spAutoFit/>
          </a:bodyPr>
          <a:lstStyle>
            <a:lvl1pPr marL="0" indent="0">
              <a:buClr>
                <a:srgbClr val="FF116F"/>
              </a:buClr>
              <a:buSzPct val="150000"/>
              <a:buFont typeface="Arial" panose="020B0604020202020204" pitchFamily="34" charset="0"/>
              <a:buNone/>
              <a:defRPr sz="16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25C163B-3D86-6C59-751D-D19C07880C6C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1065861" y="2319955"/>
            <a:ext cx="3191594" cy="367005"/>
          </a:xfrm>
          <a:prstGeom prst="rect">
            <a:avLst/>
          </a:prstGeom>
        </p:spPr>
        <p:txBody>
          <a:bodyPr wrap="square" tIns="144000">
            <a:spAutoFit/>
          </a:bodyPr>
          <a:lstStyle>
            <a:lvl1pPr marL="0" indent="0">
              <a:buClr>
                <a:srgbClr val="FF116F"/>
              </a:buClr>
              <a:buSzPct val="150000"/>
              <a:buFont typeface="Arial" panose="020B0604020202020204" pitchFamily="34" charset="0"/>
              <a:buNone/>
              <a:defRPr sz="16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6FAEC6-EF9A-9B80-58FA-95FC2D90C5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941" y="873125"/>
            <a:ext cx="4032171" cy="524553"/>
          </a:xfrm>
          <a:prstGeom prst="rect">
            <a:avLst/>
          </a:prstGeom>
          <a:solidFill>
            <a:schemeClr val="accent1"/>
          </a:solidFill>
        </p:spPr>
        <p:txBody>
          <a:bodyPr wrap="none" lIns="108000" tIns="72000" rIns="72000" bIns="36000" anchor="ctr" anchorCtr="0">
            <a:spAutoFit/>
          </a:bodyPr>
          <a:lstStyle>
            <a:lvl1pPr>
              <a:defRPr sz="3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add headline</a:t>
            </a:r>
            <a:endParaRPr lang="en-AU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9AD35F7F-4F87-0625-ABBE-2B7535DF474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55688" y="624947"/>
            <a:ext cx="1849399" cy="247554"/>
          </a:xfrm>
          <a:solidFill>
            <a:schemeClr val="accent3"/>
          </a:solidFill>
        </p:spPr>
        <p:txBody>
          <a:bodyPr vert="horz" wrap="none" lIns="72000" tIns="72000" rIns="72000" bIns="36000"/>
          <a:lstStyle>
            <a:lvl1pPr marL="0" indent="0" algn="l">
              <a:buNone/>
              <a:defRPr sz="1000" b="1" i="0" spc="10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ACTIVITY - LESSON 1.1</a:t>
            </a:r>
          </a:p>
        </p:txBody>
      </p:sp>
    </p:spTree>
    <p:extLst>
      <p:ext uri="{BB962C8B-B14F-4D97-AF65-F5344CB8AC3E}">
        <p14:creationId xmlns:p14="http://schemas.microsoft.com/office/powerpoint/2010/main" val="3252252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EE06F2-171C-744A-E13D-C998FFCFA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903151"/>
            <a:ext cx="10080625" cy="42704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F0FC912-1177-BB05-0F8A-D28C9D46C1C5}"/>
              </a:ext>
            </a:extLst>
          </p:cNvPr>
          <p:cNvSpPr txBox="1">
            <a:spLocks/>
          </p:cNvSpPr>
          <p:nvPr userDrawn="1"/>
        </p:nvSpPr>
        <p:spPr>
          <a:xfrm>
            <a:off x="515937" y="6633970"/>
            <a:ext cx="41148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b="0">
                <a:solidFill>
                  <a:schemeClr val="accent5"/>
                </a:solidFill>
              </a:rPr>
              <a:t>© Manufacturing Skills Queensland 2025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8039AFE-CCDD-AD37-D34E-F65CFEAB83CA}"/>
              </a:ext>
            </a:extLst>
          </p:cNvPr>
          <p:cNvSpPr txBox="1">
            <a:spLocks/>
          </p:cNvSpPr>
          <p:nvPr userDrawn="1"/>
        </p:nvSpPr>
        <p:spPr>
          <a:xfrm>
            <a:off x="7561263" y="6633970"/>
            <a:ext cx="41148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C38B2F5-1F4E-421C-A073-1DF85226CA25}" type="slidenum">
              <a:rPr lang="en-AU" b="0" smtClean="0"/>
              <a:pPr algn="r"/>
              <a:t>‹#›</a:t>
            </a:fld>
            <a:endParaRPr lang="en-AU" b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308AA4-5C48-AED8-084C-DCEE29E1DFE1}"/>
              </a:ext>
            </a:extLst>
          </p:cNvPr>
          <p:cNvSpPr/>
          <p:nvPr userDrawn="1"/>
        </p:nvSpPr>
        <p:spPr>
          <a:xfrm rot="5400000">
            <a:off x="6073138" y="739140"/>
            <a:ext cx="45719" cy="1219200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AAF486E1-0E4E-2D16-2331-0B2190DEF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688" y="1704361"/>
            <a:ext cx="10080625" cy="15860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96583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649" r:id="rId2"/>
    <p:sldLayoutId id="2147483763" r:id="rId3"/>
    <p:sldLayoutId id="2147483765" r:id="rId4"/>
    <p:sldLayoutId id="2147483766" r:id="rId5"/>
    <p:sldLayoutId id="2147483767" r:id="rId6"/>
    <p:sldLayoutId id="2147483721" r:id="rId7"/>
    <p:sldLayoutId id="2147483683" r:id="rId8"/>
    <p:sldLayoutId id="2147483717" r:id="rId9"/>
    <p:sldLayoutId id="2147483733" r:id="rId10"/>
    <p:sldLayoutId id="2147483749" r:id="rId11"/>
    <p:sldLayoutId id="2147483722" r:id="rId12"/>
    <p:sldLayoutId id="2147483724" r:id="rId13"/>
    <p:sldLayoutId id="2147483750" r:id="rId14"/>
    <p:sldLayoutId id="2147483728" r:id="rId15"/>
    <p:sldLayoutId id="2147483745" r:id="rId16"/>
    <p:sldLayoutId id="2147483752" r:id="rId17"/>
    <p:sldLayoutId id="2147483741" r:id="rId18"/>
    <p:sldLayoutId id="2147483740" r:id="rId19"/>
    <p:sldLayoutId id="2147483676" r:id="rId20"/>
    <p:sldLayoutId id="2147483730" r:id="rId21"/>
    <p:sldLayoutId id="2147483720" r:id="rId22"/>
    <p:sldLayoutId id="2147483731" r:id="rId23"/>
    <p:sldLayoutId id="2147483743" r:id="rId24"/>
    <p:sldLayoutId id="2147483744" r:id="rId25"/>
    <p:sldLayoutId id="2147483753" r:id="rId26"/>
    <p:sldLayoutId id="2147483734" r:id="rId27"/>
    <p:sldLayoutId id="2147483735" r:id="rId28"/>
    <p:sldLayoutId id="2147483736" r:id="rId29"/>
    <p:sldLayoutId id="2147483758" r:id="rId30"/>
    <p:sldLayoutId id="2147483760" r:id="rId31"/>
    <p:sldLayoutId id="2147483768" r:id="rId32"/>
    <p:sldLayoutId id="2147483761" r:id="rId33"/>
    <p:sldLayoutId id="2147483762" r:id="rId34"/>
    <p:sldLayoutId id="2147483754" r:id="rId35"/>
    <p:sldLayoutId id="2147483727" r:id="rId36"/>
    <p:sldLayoutId id="2147483746" r:id="rId37"/>
    <p:sldLayoutId id="2147483650" r:id="rId38"/>
    <p:sldLayoutId id="2147483651" r:id="rId39"/>
    <p:sldLayoutId id="2147483652" r:id="rId40"/>
    <p:sldLayoutId id="2147483653" r:id="rId41"/>
    <p:sldLayoutId id="2147483654" r:id="rId42"/>
    <p:sldLayoutId id="2147483655" r:id="rId43"/>
    <p:sldLayoutId id="2147483657" r:id="rId44"/>
    <p:sldLayoutId id="2147483658" r:id="rId45"/>
    <p:sldLayoutId id="2147483659" r:id="rId4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b="1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25">
          <p15:clr>
            <a:srgbClr val="F26B43"/>
          </p15:clr>
        </p15:guide>
        <p15:guide id="5" pos="665">
          <p15:clr>
            <a:srgbClr val="F26B43"/>
          </p15:clr>
        </p15:guide>
        <p15:guide id="6" pos="7015">
          <p15:clr>
            <a:srgbClr val="F26B43"/>
          </p15:clr>
        </p15:guide>
        <p15:guide id="7" pos="7355">
          <p15:clr>
            <a:srgbClr val="F26B43"/>
          </p15:clr>
        </p15:guide>
        <p15:guide id="12" pos="2842">
          <p15:clr>
            <a:srgbClr val="F26B43"/>
          </p15:clr>
        </p15:guide>
        <p15:guide id="13" pos="4838">
          <p15:clr>
            <a:srgbClr val="F26B43"/>
          </p15:clr>
        </p15:guide>
        <p15:guide id="14" orient="horz" pos="550">
          <p15:clr>
            <a:srgbClr val="F26B43"/>
          </p15:clr>
        </p15:guide>
        <p15:guide id="15" orient="horz" pos="1071">
          <p15:clr>
            <a:srgbClr val="F26B43"/>
          </p15:clr>
        </p15:guide>
        <p15:guide id="16" orient="horz" pos="4133">
          <p15:clr>
            <a:srgbClr val="F26B43"/>
          </p15:clr>
        </p15:guide>
        <p15:guide id="17" pos="3749">
          <p15:clr>
            <a:srgbClr val="F26B43"/>
          </p15:clr>
        </p15:guide>
        <p15:guide id="18" pos="3931">
          <p15:clr>
            <a:srgbClr val="F26B43"/>
          </p15:clr>
        </p15:guide>
        <p15:guide id="19" pos="2683">
          <p15:clr>
            <a:srgbClr val="F26B43"/>
          </p15:clr>
        </p15:guide>
        <p15:guide id="20" pos="4997">
          <p15:clr>
            <a:srgbClr val="F26B43"/>
          </p15:clr>
        </p15:guide>
        <p15:guide id="21" pos="3341">
          <p15:clr>
            <a:srgbClr val="F26B43"/>
          </p15:clr>
        </p15:guide>
        <p15:guide id="22" pos="433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31.xml"/><Relationship Id="rId1" Type="http://schemas.openxmlformats.org/officeDocument/2006/relationships/video" Target="https://www.youtube.com/embed/NiJ965tJSJU?feature=oembed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31.xml"/><Relationship Id="rId1" Type="http://schemas.openxmlformats.org/officeDocument/2006/relationships/video" Target="https://www.youtube.com/embed/vfhsaIvf_zE?feature=oembed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emf"/><Relationship Id="rId4" Type="http://schemas.openxmlformats.org/officeDocument/2006/relationships/oleObject" Target="../embeddings/oleObject3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31.xml"/><Relationship Id="rId1" Type="http://schemas.openxmlformats.org/officeDocument/2006/relationships/video" Target="https://www.youtube.com/embed/_-ZuOI2hjlI?feature=oembed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31.xml"/><Relationship Id="rId1" Type="http://schemas.openxmlformats.org/officeDocument/2006/relationships/video" Target="https://www.youtube.com/embed/-9gG1W8OalA?feature=oemb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E5B6BFA-BAF8-A421-EC2E-8B5B588ABD78}"/>
              </a:ext>
            </a:extLst>
          </p:cNvPr>
          <p:cNvSpPr/>
          <p:nvPr/>
        </p:nvSpPr>
        <p:spPr>
          <a:xfrm>
            <a:off x="5282647" y="0"/>
            <a:ext cx="6909353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F59669-ED73-AE2C-B9DF-F9BCE20931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4653" y="2626590"/>
            <a:ext cx="9876203" cy="903700"/>
          </a:xfrm>
        </p:spPr>
        <p:txBody>
          <a:bodyPr/>
          <a:lstStyle/>
          <a:p>
            <a:r>
              <a:rPr lang="en-GB"/>
              <a:t>Design and Manufacturing</a:t>
            </a:r>
            <a:endParaRPr lang="en-AU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BFB6B85-3B42-1B70-61FE-CE7CB4ED94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4653" y="4766818"/>
            <a:ext cx="9979779" cy="405102"/>
          </a:xfrm>
        </p:spPr>
        <p:txBody>
          <a:bodyPr/>
          <a:lstStyle/>
          <a:p>
            <a:r>
              <a:rPr lang="en-AU"/>
              <a:t>An Introduction to Manufacturing and Design through a local lens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D3A8EB-F2D8-B174-2554-A8794A6A9E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4653" y="1537594"/>
            <a:ext cx="8212285" cy="903700"/>
          </a:xfrm>
        </p:spPr>
        <p:txBody>
          <a:bodyPr/>
          <a:lstStyle/>
          <a:p>
            <a:r>
              <a:rPr lang="en-GB"/>
              <a:t>Commercial Furniture</a:t>
            </a:r>
            <a:endParaRPr lang="en-AU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B452E2C4-5FD3-BD22-C002-E34A4C0B125F}"/>
              </a:ext>
            </a:extLst>
          </p:cNvPr>
          <p:cNvSpPr txBox="1">
            <a:spLocks/>
          </p:cNvSpPr>
          <p:nvPr/>
        </p:nvSpPr>
        <p:spPr>
          <a:xfrm>
            <a:off x="1064653" y="3715586"/>
            <a:ext cx="4591422" cy="903700"/>
          </a:xfrm>
          <a:prstGeom prst="rect">
            <a:avLst/>
          </a:prstGeom>
          <a:solidFill>
            <a:schemeClr val="bg1"/>
          </a:solidFill>
        </p:spPr>
        <p:txBody>
          <a:bodyPr vert="horz" wrap="none" lIns="108000" tIns="72000" rIns="108000" bIns="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/>
              <a:t>in Australia.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39222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ong table with metal legs&#10;&#10;AI-generated content may be incorrect.">
            <a:extLst>
              <a:ext uri="{FF2B5EF4-FFF2-40B4-BE49-F238E27FC236}">
                <a16:creationId xmlns:a16="http://schemas.microsoft.com/office/drawing/2014/main" id="{AE28E0D6-8628-0BBD-D690-D9A2E2D3FC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32739" y="193854"/>
            <a:ext cx="3970868" cy="2407648"/>
          </a:xfrm>
          <a:prstGeom prst="rect">
            <a:avLst/>
          </a:prstGeom>
        </p:spPr>
      </p:pic>
      <p:pic>
        <p:nvPicPr>
          <p:cNvPr id="7" name="Picture 6" descr="A table with a metal leg&#10;&#10;AI-generated content may be incorrect.">
            <a:extLst>
              <a:ext uri="{FF2B5EF4-FFF2-40B4-BE49-F238E27FC236}">
                <a16:creationId xmlns:a16="http://schemas.microsoft.com/office/drawing/2014/main" id="{D8F46093-F0EF-CE80-2344-48C60E5600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87" y="2603357"/>
            <a:ext cx="6879697" cy="39326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FF5AE6-01B3-404C-244B-3C9554EF8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941" y="873125"/>
            <a:ext cx="5288862" cy="524553"/>
          </a:xfrm>
        </p:spPr>
        <p:txBody>
          <a:bodyPr/>
          <a:lstStyle/>
          <a:p>
            <a:r>
              <a:rPr lang="en-AU"/>
              <a:t>‘Hex’ Table by Marc Newson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EB3D50-9D38-389D-5B90-B6909F8A28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5687" y="1606933"/>
            <a:ext cx="6877052" cy="609398"/>
          </a:xfrm>
        </p:spPr>
        <p:txBody>
          <a:bodyPr/>
          <a:lstStyle/>
          <a:p>
            <a:r>
              <a:rPr lang="en-AU"/>
              <a:t>The top (timber) and the legs (aluminium) are all made by machining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7DC604-2825-1E88-6428-62A425ADFA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5688" y="624947"/>
            <a:ext cx="2413656" cy="247554"/>
          </a:xfrm>
        </p:spPr>
        <p:txBody>
          <a:bodyPr vert="horz" wrap="none" lIns="72000" tIns="72000" rIns="72000" bIns="36000" rtlCol="0" anchor="t">
            <a:spAutoFit/>
          </a:bodyPr>
          <a:lstStyle/>
          <a:p>
            <a:r>
              <a:rPr lang="en-AU">
                <a:latin typeface="Arial"/>
                <a:cs typeface="Arial"/>
              </a:rPr>
              <a:t>MANUFACTURING PROCESSES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2362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C6757E-A288-E498-92A2-F4FBD84B79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5687" y="1707141"/>
            <a:ext cx="3203577" cy="177997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Computer-controlled precision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Suits high and low quantities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Has a distinct look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3DAED32-C973-D7A1-141C-8FB610263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941" y="873125"/>
            <a:ext cx="4413686" cy="524553"/>
          </a:xfrm>
        </p:spPr>
        <p:txBody>
          <a:bodyPr/>
          <a:lstStyle/>
          <a:p>
            <a:r>
              <a:rPr lang="en-AU"/>
              <a:t>Sheet metal fabrication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5019E6-7C1D-B124-0566-6CAEC3FA6DB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55688" y="624947"/>
            <a:ext cx="2413656" cy="247554"/>
          </a:xfrm>
        </p:spPr>
        <p:txBody>
          <a:bodyPr vert="horz" wrap="none" lIns="72000" tIns="72000" rIns="72000" bIns="36000" rtlCol="0" anchor="t">
            <a:spAutoFit/>
          </a:bodyPr>
          <a:lstStyle/>
          <a:p>
            <a:r>
              <a:rPr lang="en-AU">
                <a:latin typeface="Arial"/>
                <a:cs typeface="Arial"/>
              </a:rPr>
              <a:t>MANUFACTURING PROCESSES</a:t>
            </a:r>
            <a:endParaRPr lang="en-US"/>
          </a:p>
        </p:txBody>
      </p:sp>
      <p:pic>
        <p:nvPicPr>
          <p:cNvPr id="14" name="Online Media 13" title="Sheet Metal Fabrication Shop Spotlight - R&amp;R Heating">
            <a:hlinkClick r:id="" action="ppaction://media"/>
            <a:extLst>
              <a:ext uri="{FF2B5EF4-FFF2-40B4-BE49-F238E27FC236}">
                <a16:creationId xmlns:a16="http://schemas.microsoft.com/office/drawing/2014/main" id="{A55C02E1-FF7B-9137-60E9-7B640A036721}"/>
              </a:ext>
            </a:extLst>
          </p:cNvPr>
          <p:cNvPicPr>
            <a:picLocks noGrp="1" noRot="1" noChangeAspect="1"/>
          </p:cNvPicPr>
          <p:nvPr>
            <p:ph type="media" sz="quarter" idx="19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514850" y="1720850"/>
            <a:ext cx="7161213" cy="4046538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2C4B36BA-9D6C-14C4-F09A-8486426181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14850" y="5984875"/>
            <a:ext cx="5725055" cy="367005"/>
          </a:xfrm>
        </p:spPr>
        <p:txBody>
          <a:bodyPr/>
          <a:lstStyle/>
          <a:p>
            <a:r>
              <a:rPr lang="en-AU"/>
              <a:t>Sheet metal fabrication in the spotlight</a:t>
            </a:r>
          </a:p>
        </p:txBody>
      </p:sp>
    </p:spTree>
    <p:extLst>
      <p:ext uri="{BB962C8B-B14F-4D97-AF65-F5344CB8AC3E}">
        <p14:creationId xmlns:p14="http://schemas.microsoft.com/office/powerpoint/2010/main" val="183373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A2F559-1B44-4E24-EDB0-F84DE85B4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ench with legs&#10;&#10;AI-generated content may be incorrect.">
            <a:extLst>
              <a:ext uri="{FF2B5EF4-FFF2-40B4-BE49-F238E27FC236}">
                <a16:creationId xmlns:a16="http://schemas.microsoft.com/office/drawing/2014/main" id="{8B7A3CAE-EA7C-FE8C-0EF0-054E5B81A5D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3135" y="1253745"/>
            <a:ext cx="9134152" cy="53543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816466-2A57-0853-B11F-315A538A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941" y="873125"/>
            <a:ext cx="9162999" cy="524553"/>
          </a:xfrm>
        </p:spPr>
        <p:txBody>
          <a:bodyPr/>
          <a:lstStyle/>
          <a:p>
            <a:r>
              <a:rPr lang="en-GB"/>
              <a:t>‘Brainwash’ bench and table range by Jason Bird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A40164-3739-C004-A2C4-12DAD6DBD9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5687" y="1606933"/>
            <a:ext cx="3448580" cy="1218795"/>
          </a:xfr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GB">
                <a:latin typeface="Arial"/>
                <a:cs typeface="Arial"/>
              </a:rPr>
              <a:t>Complete sheet metal bench: laser cut, folded and welded with machined plastic feet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8985FD-A58E-3D49-0248-93E0DCF2AF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5688" y="624947"/>
            <a:ext cx="2413656" cy="247554"/>
          </a:xfrm>
        </p:spPr>
        <p:txBody>
          <a:bodyPr vert="horz" wrap="none" lIns="72000" tIns="72000" rIns="72000" bIns="36000" rtlCol="0" anchor="t">
            <a:spAutoFit/>
          </a:bodyPr>
          <a:lstStyle/>
          <a:p>
            <a:r>
              <a:rPr lang="en-AU">
                <a:latin typeface="Arial"/>
                <a:cs typeface="Arial"/>
              </a:rPr>
              <a:t>MANUFACTURING PROCESSES</a:t>
            </a:r>
            <a:endParaRPr lang="en-US"/>
          </a:p>
        </p:txBody>
      </p:sp>
      <p:pic>
        <p:nvPicPr>
          <p:cNvPr id="8" name="Picture 7" descr="A group of colorful benches&#10;&#10;AI-generated content may be incorrect.">
            <a:extLst>
              <a:ext uri="{FF2B5EF4-FFF2-40B4-BE49-F238E27FC236}">
                <a16:creationId xmlns:a16="http://schemas.microsoft.com/office/drawing/2014/main" id="{EECFC7EA-B9DE-6615-0167-5DFDCA4815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87" y="3429001"/>
            <a:ext cx="3575580" cy="263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2829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and casting">
            <a:hlinkClick r:id="" action="ppaction://media"/>
            <a:extLst>
              <a:ext uri="{FF2B5EF4-FFF2-40B4-BE49-F238E27FC236}">
                <a16:creationId xmlns:a16="http://schemas.microsoft.com/office/drawing/2014/main" id="{069E8277-16EA-3950-2C5F-1B49A34A5176}"/>
              </a:ext>
            </a:extLst>
          </p:cNvPr>
          <p:cNvPicPr>
            <a:picLocks noGrp="1" noChangeAspect="1"/>
          </p:cNvPicPr>
          <p:nvPr>
            <p:ph type="media" sz="quarter" idx="19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14850" y="1730375"/>
            <a:ext cx="7161213" cy="4027488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550F9B-9C8F-5721-DF5D-E2C4EAA1B7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5687" y="1707141"/>
            <a:ext cx="3203577" cy="2212913"/>
          </a:xfrm>
        </p:spPr>
        <p:txBody>
          <a:bodyPr vert="horz" wrap="square" lIns="0" tIns="0" rIns="0" bIns="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Good for solid chunky parts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latin typeface="Arial"/>
                <a:cs typeface="Arial"/>
              </a:rPr>
              <a:t>Low-tech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latin typeface="Arial"/>
                <a:cs typeface="Arial"/>
              </a:rPr>
              <a:t>Not very accurate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latin typeface="Arial"/>
                <a:cs typeface="Arial"/>
              </a:rPr>
              <a:t>Often requires additional finishing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AC815C-7D92-EB93-6E53-DB4E872DEC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14850" y="6087008"/>
            <a:ext cx="5562666" cy="367005"/>
          </a:xfrm>
        </p:spPr>
        <p:txBody>
          <a:bodyPr/>
          <a:lstStyle/>
          <a:p>
            <a:r>
              <a:rPr lang="en-AU"/>
              <a:t>A sand casting factory formerly located in North Brisbane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9DA8AF5-9B70-D7D8-0AD2-4F0B06853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941" y="873125"/>
            <a:ext cx="2576644" cy="524553"/>
          </a:xfrm>
        </p:spPr>
        <p:txBody>
          <a:bodyPr/>
          <a:lstStyle/>
          <a:p>
            <a:r>
              <a:rPr lang="en-AU"/>
              <a:t>Sand casting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87CD404-E98E-019E-DAA8-5203EDDE9AF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55688" y="624947"/>
            <a:ext cx="2413656" cy="247554"/>
          </a:xfrm>
        </p:spPr>
        <p:txBody>
          <a:bodyPr vert="horz" wrap="none" lIns="72000" tIns="72000" rIns="72000" bIns="36000" rtlCol="0" anchor="t">
            <a:spAutoFit/>
          </a:bodyPr>
          <a:lstStyle/>
          <a:p>
            <a:r>
              <a:rPr lang="en-AU">
                <a:latin typeface="Arial"/>
                <a:cs typeface="Arial"/>
              </a:rPr>
              <a:t>MANUFACTURING PROCESSES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89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34A26-88B8-E89B-8912-AF4638CE07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ooden bench with black legs&#10;&#10;AI-generated content may be incorrect.">
            <a:extLst>
              <a:ext uri="{FF2B5EF4-FFF2-40B4-BE49-F238E27FC236}">
                <a16:creationId xmlns:a16="http://schemas.microsoft.com/office/drawing/2014/main" id="{441D0E0A-9267-4874-5D7E-6206C8179D1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1770" y="256902"/>
            <a:ext cx="8029303" cy="63137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0AF662-4243-DE57-AD5B-DA222320F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941" y="873125"/>
            <a:ext cx="7984791" cy="524553"/>
          </a:xfrm>
        </p:spPr>
        <p:txBody>
          <a:bodyPr/>
          <a:lstStyle/>
          <a:p>
            <a:r>
              <a:rPr lang="en-GB"/>
              <a:t>‘Lakes’ bench by David Shaw &amp; Surya Graf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304027-BA08-2E6E-458D-5021D0AD64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5686" y="1606933"/>
            <a:ext cx="2775480" cy="1824262"/>
          </a:xfrm>
        </p:spPr>
        <p:txBody>
          <a:bodyPr/>
          <a:lstStyle/>
          <a:p>
            <a:r>
              <a:rPr lang="en-GB"/>
              <a:t>Sand cast aluminium frame with solid timber slats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1B3FEF-6F1D-6A9F-231C-F89F263C49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5688" y="624947"/>
            <a:ext cx="2413656" cy="247554"/>
          </a:xfrm>
        </p:spPr>
        <p:txBody>
          <a:bodyPr vert="horz" wrap="none" lIns="72000" tIns="72000" rIns="72000" bIns="36000" rtlCol="0" anchor="t">
            <a:spAutoFit/>
          </a:bodyPr>
          <a:lstStyle/>
          <a:p>
            <a:r>
              <a:rPr lang="en-AU">
                <a:latin typeface="Arial"/>
                <a:cs typeface="Arial"/>
              </a:rPr>
              <a:t>MANUFACTURING PROCESSES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8685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2FBB82-3C51-07A1-C422-D05131DACE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5687" y="1707141"/>
            <a:ext cx="3203577" cy="2084673"/>
          </a:xfrm>
        </p:spPr>
        <p:txBody>
          <a:bodyPr vert="horz" wrap="square" lIns="0" tIns="0" rIns="0" bIns="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latin typeface="Arial"/>
                <a:cs typeface="Arial"/>
              </a:rPr>
              <a:t>Can produce many parts quickly and in a cost effective way </a:t>
            </a:r>
            <a:endParaRPr lang="en-GB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Excellent precision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latin typeface="Arial"/>
                <a:cs typeface="Arial"/>
              </a:rPr>
              <a:t>Moulds are expensive</a:t>
            </a:r>
            <a:endParaRPr lang="en-AU">
              <a:latin typeface="Arial"/>
              <a:cs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F9DE65-55D1-FD1A-E19D-4D22E5F92A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14849" y="6031389"/>
            <a:ext cx="5526617" cy="588605"/>
          </a:xfrm>
        </p:spPr>
        <p:txBody>
          <a:bodyPr/>
          <a:lstStyle/>
          <a:p>
            <a:r>
              <a:rPr lang="en-AU"/>
              <a:t>Injection moulding a stacking plastic chair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3B53D92-FCED-AE61-BD46-73BF33DE6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941" y="873125"/>
            <a:ext cx="3607376" cy="524553"/>
          </a:xfrm>
        </p:spPr>
        <p:txBody>
          <a:bodyPr/>
          <a:lstStyle/>
          <a:p>
            <a:r>
              <a:rPr lang="en-AU"/>
              <a:t>Injection moulding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FB4704-40F7-C939-F582-D31629F4B52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55688" y="624947"/>
            <a:ext cx="2413656" cy="247554"/>
          </a:xfrm>
        </p:spPr>
        <p:txBody>
          <a:bodyPr vert="horz" wrap="none" lIns="72000" tIns="72000" rIns="72000" bIns="36000" rtlCol="0" anchor="t">
            <a:spAutoFit/>
          </a:bodyPr>
          <a:lstStyle/>
          <a:p>
            <a:r>
              <a:rPr lang="en-AU">
                <a:latin typeface="Arial"/>
                <a:cs typeface="Arial"/>
              </a:rPr>
              <a:t>MANUFACTURING PROCESSES</a:t>
            </a:r>
            <a:endParaRPr lang="en-US"/>
          </a:p>
        </p:txBody>
      </p:sp>
      <p:pic>
        <p:nvPicPr>
          <p:cNvPr id="2" name="Online Media 1" title="The Injection Molding Process for Plastic Chairs">
            <a:hlinkClick r:id="" action="ppaction://media"/>
            <a:extLst>
              <a:ext uri="{FF2B5EF4-FFF2-40B4-BE49-F238E27FC236}">
                <a16:creationId xmlns:a16="http://schemas.microsoft.com/office/drawing/2014/main" id="{3A6EB25B-7B2F-8712-AFDF-BCBEFE14DDEF}"/>
              </a:ext>
            </a:extLst>
          </p:cNvPr>
          <p:cNvPicPr>
            <a:picLocks noGrp="1" noRot="1" noChangeAspect="1"/>
          </p:cNvPicPr>
          <p:nvPr>
            <p:ph type="media" sz="quarter" idx="19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514850" y="1720850"/>
            <a:ext cx="7161213" cy="404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78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A2F607-3728-232E-9801-4509BF58A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CEBAAF-CC8E-24DD-8B28-09E42F9C09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660" t="-1308" r="-11515" b="3664"/>
          <a:stretch/>
        </p:blipFill>
        <p:spPr>
          <a:xfrm>
            <a:off x="3950304" y="1397678"/>
            <a:ext cx="6780488" cy="533172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AB6787-1FDD-461C-9F8B-1CB763BF4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941" y="873125"/>
            <a:ext cx="8861634" cy="524553"/>
          </a:xfrm>
        </p:spPr>
        <p:txBody>
          <a:bodyPr/>
          <a:lstStyle/>
          <a:p>
            <a:r>
              <a:rPr lang="en-GB"/>
              <a:t>‘</a:t>
            </a:r>
            <a:r>
              <a:rPr lang="en-GB" err="1"/>
              <a:t>Postura</a:t>
            </a:r>
            <a:r>
              <a:rPr lang="en-GB"/>
              <a:t> max’ stacking chair by Sebel furniture 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B50915-F16E-D5A1-C5C2-8A858A2C2B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5686" y="1606933"/>
            <a:ext cx="2898247" cy="1218795"/>
          </a:xfrm>
        </p:spPr>
        <p:txBody>
          <a:bodyPr/>
          <a:lstStyle/>
          <a:p>
            <a:r>
              <a:rPr lang="en-GB"/>
              <a:t>Australian–made, single piece injection moulded chair made from recycled plastic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0628DE-78C0-E1AA-2A38-40273F0DBF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5688" y="624947"/>
            <a:ext cx="2413656" cy="247554"/>
          </a:xfrm>
        </p:spPr>
        <p:txBody>
          <a:bodyPr vert="horz" wrap="none" lIns="72000" tIns="72000" rIns="72000" bIns="36000" rtlCol="0" anchor="t">
            <a:spAutoFit/>
          </a:bodyPr>
          <a:lstStyle/>
          <a:p>
            <a:r>
              <a:rPr lang="en-AU">
                <a:latin typeface="Arial"/>
                <a:cs typeface="Arial"/>
              </a:rPr>
              <a:t>MANUFACTURING PROCESSES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2821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5CE1DA0F-58D6-C362-B902-B822BDE6B7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9223345"/>
              </p:ext>
            </p:extLst>
          </p:nvPr>
        </p:nvGraphicFramePr>
        <p:xfrm>
          <a:off x="4517201" y="195435"/>
          <a:ext cx="7670800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5138203" imgH="10693232" progId="Acrobat.Document.DC">
                  <p:embed/>
                </p:oleObj>
              </mc:Choice>
              <mc:Fallback>
                <p:oleObj name="Acrobat Document" r:id="rId2" imgW="15138203" imgH="10693232" progId="Acrobat.Document.DC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5CE1DA0F-58D6-C362-B902-B822BDE6B7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517201" y="195435"/>
                        <a:ext cx="7670800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E9A45EDC-E2A6-4816-0965-DAFA11B9284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2760" y="4289245"/>
            <a:ext cx="2434470" cy="2373320"/>
          </a:xfrm>
          <a:prstGeom prst="ellipse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E056D9-7431-501C-8D1C-063B08ACA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941" y="873125"/>
            <a:ext cx="3538446" cy="524553"/>
          </a:xfrm>
        </p:spPr>
        <p:txBody>
          <a:bodyPr/>
          <a:lstStyle/>
          <a:p>
            <a:r>
              <a:rPr lang="en-AU">
                <a:latin typeface="Arial"/>
                <a:cs typeface="Arial"/>
              </a:rPr>
              <a:t>Interpret drawings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CB9534-B180-5ADE-B034-14E1C1BC5B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5687" y="1606933"/>
            <a:ext cx="3143302" cy="3912866"/>
          </a:xfrm>
        </p:spPr>
        <p:txBody>
          <a:bodyPr vert="horz" wrap="square" lIns="0" tIns="0" rIns="0" bIns="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latin typeface="Arial"/>
                <a:cs typeface="Arial"/>
              </a:rPr>
              <a:t>Look at the set of drawings provided and make some notes on the processes you would use to make these parts.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What are some other things you notice about these drawings?</a:t>
            </a:r>
          </a:p>
          <a:p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60EEF-9E75-C823-6C11-52682127D1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5688" y="624947"/>
            <a:ext cx="831492" cy="247554"/>
          </a:xfrm>
        </p:spPr>
        <p:txBody>
          <a:bodyPr vert="horz" wrap="none" lIns="72000" tIns="72000" rIns="72000" bIns="36000" rtlCol="0" anchor="t">
            <a:spAutoFit/>
          </a:bodyPr>
          <a:lstStyle/>
          <a:p>
            <a:r>
              <a:rPr lang="en-AU">
                <a:latin typeface="Arial"/>
                <a:cs typeface="Arial"/>
              </a:rPr>
              <a:t>ACTIVITY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6556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53CBC2-B9BA-5224-FB5B-F6ECAC8B1A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A0F9A9-5058-43D0-024A-8943296EBD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9789" y="448855"/>
            <a:ext cx="6113859" cy="5960289"/>
          </a:xfrm>
          <a:prstGeom prst="ellipse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48E952-FE98-29F0-0FAC-39B6D0FA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941" y="873125"/>
            <a:ext cx="2126201" cy="524553"/>
          </a:xfrm>
        </p:spPr>
        <p:txBody>
          <a:bodyPr/>
          <a:lstStyle/>
          <a:p>
            <a:r>
              <a:rPr lang="en-AU"/>
              <a:t>In Practice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3E8F8-97CE-A5F0-0390-79BA24562F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5687" y="1606933"/>
            <a:ext cx="3550180" cy="3431709"/>
          </a:xfrm>
        </p:spPr>
        <p:txBody>
          <a:bodyPr vert="horz" wrap="square" lIns="0" tIns="0" rIns="0" bIns="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Timber base: could be machined (but also could be made by hand)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latin typeface="Arial"/>
                <a:cs typeface="Arial"/>
              </a:rPr>
              <a:t>Chair arms and back: 3mm laser cut and folded steel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The chair back is attached to base with timber screws</a:t>
            </a:r>
          </a:p>
          <a:p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84D6EE-20F7-1DDE-DE4D-49EB1CAC36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5688" y="624947"/>
            <a:ext cx="1851001" cy="247554"/>
          </a:xfrm>
        </p:spPr>
        <p:txBody>
          <a:bodyPr vert="horz" wrap="none" lIns="72000" tIns="72000" rIns="72000" bIns="36000" rtlCol="0" anchor="t">
            <a:spAutoFit/>
          </a:bodyPr>
          <a:lstStyle/>
          <a:p>
            <a:r>
              <a:rPr lang="en-AU">
                <a:latin typeface="Arial"/>
                <a:cs typeface="Arial"/>
              </a:rPr>
              <a:t>INTERPRET DRAWINGS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3064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F398A6-8004-D3F4-86ED-96DD565F5D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F1553D77-44BA-2715-E101-D27D1667C0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9019135"/>
              </p:ext>
            </p:extLst>
          </p:nvPr>
        </p:nvGraphicFramePr>
        <p:xfrm>
          <a:off x="4068971" y="1812395"/>
          <a:ext cx="5364162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6256000" imgH="16421061" progId="Acrobat.Document.DC">
                  <p:embed/>
                </p:oleObj>
              </mc:Choice>
              <mc:Fallback>
                <p:oleObj name="Acrobat Document" r:id="rId2" imgW="16256000" imgH="16421061" progId="Acrobat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F1553D77-44BA-2715-E101-D27D1667C0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68971" y="1812395"/>
                        <a:ext cx="5364162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3E4BE23-647E-C6BE-AB02-58FEF7D9D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941" y="873125"/>
            <a:ext cx="2126201" cy="524553"/>
          </a:xfrm>
        </p:spPr>
        <p:txBody>
          <a:bodyPr/>
          <a:lstStyle/>
          <a:p>
            <a:r>
              <a:rPr lang="en-AU"/>
              <a:t>In Practice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BBAD88-5E2C-9191-01DC-64309F7E7C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5686" y="1606933"/>
            <a:ext cx="3389313" cy="3608167"/>
          </a:xfr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GB">
                <a:latin typeface="Arial"/>
                <a:cs typeface="Arial"/>
              </a:rPr>
              <a:t>So how do we turn a 3D part, into a 2D ‘flat pattern’ for laser cutting?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CAD software specifically designed for sheet materials allow us to ‘unfold’ our components into flat patterns for production.</a:t>
            </a:r>
          </a:p>
          <a:p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5F2285-8A8F-959B-0D87-5BC6A285DC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5688" y="624947"/>
            <a:ext cx="1851001" cy="247554"/>
          </a:xfrm>
        </p:spPr>
        <p:txBody>
          <a:bodyPr vert="horz" wrap="none" lIns="72000" tIns="72000" rIns="72000" bIns="36000" rtlCol="0" anchor="t">
            <a:spAutoFit/>
          </a:bodyPr>
          <a:lstStyle/>
          <a:p>
            <a:r>
              <a:rPr lang="en-AU">
                <a:latin typeface="Arial"/>
                <a:cs typeface="Arial"/>
              </a:rPr>
              <a:t>INTERPRET DRAWINGS</a:t>
            </a:r>
            <a:endParaRPr 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68E465C6-9A41-B549-FED9-01B3AD685A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3901910"/>
              </p:ext>
            </p:extLst>
          </p:nvPr>
        </p:nvGraphicFramePr>
        <p:xfrm>
          <a:off x="8170276" y="261915"/>
          <a:ext cx="3808455" cy="26900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15138203" imgH="10693232" progId="Acrobat.Document.DC">
                  <p:embed/>
                </p:oleObj>
              </mc:Choice>
              <mc:Fallback>
                <p:oleObj name="Acrobat Document" r:id="rId4" imgW="15138203" imgH="10693232" progId="Acrobat.Document.DC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68E465C6-9A41-B549-FED9-01B3AD685A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170276" y="261915"/>
                        <a:ext cx="3808455" cy="26900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AA58A38-4060-6DD8-10F1-433453C850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15422" y="3906050"/>
            <a:ext cx="5526617" cy="367005"/>
          </a:xfrm>
        </p:spPr>
        <p:txBody>
          <a:bodyPr/>
          <a:lstStyle/>
          <a:p>
            <a:r>
              <a:rPr lang="en-AU"/>
              <a:t>Bend lines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3EF33AF-8D9D-9652-363B-B8D9B3689FD5}"/>
              </a:ext>
            </a:extLst>
          </p:cNvPr>
          <p:cNvCxnSpPr/>
          <p:nvPr/>
        </p:nvCxnSpPr>
        <p:spPr>
          <a:xfrm flipH="1" flipV="1">
            <a:off x="8390467" y="3835400"/>
            <a:ext cx="728133" cy="3217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FA49728-3DF1-5AFB-200E-222233745483}"/>
              </a:ext>
            </a:extLst>
          </p:cNvPr>
          <p:cNvCxnSpPr/>
          <p:nvPr/>
        </p:nvCxnSpPr>
        <p:spPr>
          <a:xfrm flipH="1">
            <a:off x="8636000" y="4182533"/>
            <a:ext cx="482600" cy="787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6406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361C5B71-2AC6-8158-23F0-18EAE2A4EA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888163" y="0"/>
            <a:ext cx="5303837" cy="680499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97DE26FA-7A4C-889A-330E-A589BBB2C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941" y="873125"/>
            <a:ext cx="3516004" cy="524553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Lesson objectives</a:t>
            </a:r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AA587C4-BBB3-0A21-2415-DA2930C1FB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5688" y="624947"/>
            <a:ext cx="937290" cy="247554"/>
          </a:xfrm>
        </p:spPr>
        <p:txBody>
          <a:bodyPr vert="horz" wrap="none" lIns="72000" tIns="72000" rIns="72000" bIns="36000" rtlCol="0" anchor="t">
            <a:spAutoFit/>
          </a:bodyPr>
          <a:lstStyle/>
          <a:p>
            <a:r>
              <a:rPr lang="en-US">
                <a:latin typeface="Arial"/>
                <a:cs typeface="Arial"/>
              </a:rPr>
              <a:t>OVERVIEW</a:t>
            </a:r>
            <a:endParaRPr lang="en-US"/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00294EFF-F4EF-2DEE-F6ED-82B6D19980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8032161"/>
              </p:ext>
            </p:extLst>
          </p:nvPr>
        </p:nvGraphicFramePr>
        <p:xfrm>
          <a:off x="1055688" y="1706839"/>
          <a:ext cx="4895850" cy="360000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4895850">
                  <a:extLst>
                    <a:ext uri="{9D8B030D-6E8A-4147-A177-3AD203B41FA5}">
                      <a16:colId xmlns:a16="http://schemas.microsoft.com/office/drawing/2014/main" val="1502491819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AU" sz="1600" b="1" i="0" u="none" strike="noStrike" noProof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By the end of this lesson, you will be able to:</a:t>
                      </a:r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79762216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GB" sz="1400" b="1">
                          <a:solidFill>
                            <a:schemeClr val="tx2"/>
                          </a:solidFill>
                        </a:rPr>
                        <a:t>Understand</a:t>
                      </a:r>
                      <a:r>
                        <a:rPr lang="en-GB" sz="1400" b="0">
                          <a:solidFill>
                            <a:schemeClr val="tx2"/>
                          </a:solidFill>
                        </a:rPr>
                        <a:t> the </a:t>
                      </a:r>
                      <a:r>
                        <a:rPr lang="en-GB" sz="1400">
                          <a:solidFill>
                            <a:schemeClr val="tx2"/>
                          </a:solidFill>
                        </a:rPr>
                        <a:t>basics of product features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8081052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</a:pPr>
                      <a:r>
                        <a:rPr lang="en-GB" sz="1400" b="1">
                          <a:solidFill>
                            <a:schemeClr val="tx2"/>
                          </a:solidFill>
                        </a:rPr>
                        <a:t>Understand </a:t>
                      </a:r>
                      <a:r>
                        <a:rPr lang="en-GB" sz="1400" b="0">
                          <a:solidFill>
                            <a:schemeClr val="tx2"/>
                          </a:solidFill>
                        </a:rPr>
                        <a:t>the b</a:t>
                      </a:r>
                      <a:r>
                        <a:rPr lang="en-GB" sz="1400">
                          <a:solidFill>
                            <a:schemeClr val="tx2"/>
                          </a:solidFill>
                        </a:rPr>
                        <a:t>asics of various production methods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29732075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chemeClr val="tx2"/>
                          </a:solidFill>
                        </a:rPr>
                        <a:t>Interpret</a:t>
                      </a:r>
                      <a:r>
                        <a:rPr lang="en-GB" sz="1400" b="0">
                          <a:solidFill>
                            <a:schemeClr val="tx2"/>
                          </a:solidFill>
                        </a:rPr>
                        <a:t> technical drawings used in manufacturing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23861008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</a:pPr>
                      <a:r>
                        <a:rPr lang="en-GB" sz="1400" b="1">
                          <a:solidFill>
                            <a:schemeClr val="tx2"/>
                          </a:solidFill>
                        </a:rPr>
                        <a:t>Select</a:t>
                      </a:r>
                      <a:r>
                        <a:rPr lang="en-GB" sz="1400" b="0">
                          <a:solidFill>
                            <a:schemeClr val="tx2"/>
                          </a:solidFill>
                        </a:rPr>
                        <a:t> manufacturing methods based on features and context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53370433"/>
                  </a:ext>
                </a:extLst>
              </a:tr>
            </a:tbl>
          </a:graphicData>
        </a:graphic>
      </p:graphicFrame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9C8A5B2D-82A6-3B56-279F-25BEE782B5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80325" y="1700213"/>
            <a:ext cx="1269578" cy="249299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buNone/>
              <a:defRPr sz="2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sz="1800">
                <a:solidFill>
                  <a:schemeClr val="accent3"/>
                </a:solidFill>
              </a:rPr>
              <a:t>ACTIVITIES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64F8269F-F44F-2E4C-6520-D73CE4EAAD5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697787" y="1907963"/>
            <a:ext cx="3978276" cy="1305724"/>
          </a:xfrm>
          <a:prstGeom prst="rect">
            <a:avLst/>
          </a:prstGeom>
        </p:spPr>
        <p:txBody>
          <a:bodyPr vert="horz" wrap="square" lIns="0" tIns="144000" rIns="0" bIns="0" rtlCol="0" anchor="t">
            <a:spAutoFit/>
          </a:bodyPr>
          <a:lstStyle>
            <a:lvl1pPr marL="0" indent="0">
              <a:buClr>
                <a:srgbClr val="FF116F"/>
              </a:buClr>
              <a:buSzPct val="110000"/>
              <a:buFont typeface="Arial" panose="020B0604020202020204" pitchFamily="34" charset="0"/>
              <a:buNone/>
              <a:defRPr sz="1600" b="0" i="0">
                <a:solidFill>
                  <a:srgbClr val="37323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342900" indent="-342900">
              <a:buClr>
                <a:schemeClr val="accent3"/>
              </a:buClr>
              <a:buFont typeface="Wingdings" pitchFamily="2" charset="2"/>
              <a:buChar char="§"/>
            </a:pPr>
            <a:r>
              <a:rPr lang="en-US" sz="1400">
                <a:solidFill>
                  <a:schemeClr val="tx2"/>
                </a:solidFill>
              </a:rPr>
              <a:t>What makes one chair different from the next?</a:t>
            </a:r>
          </a:p>
          <a:p>
            <a:pPr marL="342900" indent="-342900">
              <a:buClr>
                <a:schemeClr val="accent3"/>
              </a:buClr>
              <a:buFont typeface="Wingdings" pitchFamily="2" charset="2"/>
              <a:buChar char="§"/>
            </a:pPr>
            <a:r>
              <a:rPr lang="en-US" sz="1400">
                <a:solidFill>
                  <a:schemeClr val="tx2"/>
                </a:solidFill>
                <a:latin typeface="Arial"/>
                <a:cs typeface="Arial"/>
              </a:rPr>
              <a:t>Local manufacturing processes</a:t>
            </a:r>
          </a:p>
          <a:p>
            <a:pPr marL="342900" indent="-342900">
              <a:buClr>
                <a:schemeClr val="accent3"/>
              </a:buClr>
              <a:buFont typeface="Wingdings" pitchFamily="2" charset="2"/>
              <a:buChar char="§"/>
            </a:pPr>
            <a:r>
              <a:rPr lang="en-US" sz="1400">
                <a:solidFill>
                  <a:schemeClr val="tx2"/>
                </a:solidFill>
                <a:latin typeface="Arial"/>
                <a:cs typeface="Arial"/>
              </a:rPr>
              <a:t>Interpret drawings</a:t>
            </a:r>
            <a:endParaRPr lang="en-US">
              <a:solidFill>
                <a:schemeClr val="tx2"/>
              </a:solidFill>
              <a:latin typeface="Arial"/>
              <a:cs typeface="Arial"/>
            </a:endParaRPr>
          </a:p>
          <a:p>
            <a:pPr marL="342900" indent="-342900">
              <a:buClr>
                <a:schemeClr val="accent3"/>
              </a:buClr>
              <a:buFont typeface="Wingdings" pitchFamily="2" charset="2"/>
              <a:buChar char="§"/>
            </a:pPr>
            <a:r>
              <a:rPr lang="en-US" sz="1400">
                <a:solidFill>
                  <a:schemeClr val="tx2"/>
                </a:solidFill>
                <a:latin typeface="Arial"/>
                <a:cs typeface="Arial"/>
              </a:rPr>
              <a:t>Reverse engineering furniture designs</a:t>
            </a:r>
            <a:endParaRPr lang="en-US" sz="1400"/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3346035C-4719-2FD7-6D1E-507757C847E1}"/>
              </a:ext>
            </a:extLst>
          </p:cNvPr>
          <p:cNvSpPr txBox="1">
            <a:spLocks/>
          </p:cNvSpPr>
          <p:nvPr/>
        </p:nvSpPr>
        <p:spPr>
          <a:xfrm>
            <a:off x="7680325" y="3811079"/>
            <a:ext cx="1461939" cy="2492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>
                <a:solidFill>
                  <a:schemeClr val="accent3"/>
                </a:solidFill>
              </a:rPr>
              <a:t>RESOURCES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043F7054-8321-DBDA-E6AB-07C5F9D4578F}"/>
              </a:ext>
            </a:extLst>
          </p:cNvPr>
          <p:cNvSpPr txBox="1">
            <a:spLocks/>
          </p:cNvSpPr>
          <p:nvPr/>
        </p:nvSpPr>
        <p:spPr>
          <a:xfrm>
            <a:off x="7697787" y="4018829"/>
            <a:ext cx="3978276" cy="983584"/>
          </a:xfrm>
          <a:prstGeom prst="rect">
            <a:avLst/>
          </a:prstGeom>
        </p:spPr>
        <p:txBody>
          <a:bodyPr vert="horz" wrap="square" lIns="0" tIns="144000" rIns="0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116F"/>
              </a:buClr>
              <a:buSzPct val="110000"/>
              <a:buFont typeface="Arial" panose="020B0604020202020204" pitchFamily="34" charset="0"/>
              <a:buNone/>
              <a:defRPr sz="1600" b="0" i="0" kern="1200">
                <a:solidFill>
                  <a:srgbClr val="37323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chemeClr val="accent3"/>
              </a:buClr>
              <a:buFont typeface="Wingdings" pitchFamily="2" charset="2"/>
              <a:buChar char="§"/>
            </a:pPr>
            <a:r>
              <a:rPr lang="en-US" sz="1400">
                <a:solidFill>
                  <a:schemeClr val="tx2"/>
                </a:solidFill>
                <a:latin typeface="Arial"/>
                <a:cs typeface="Arial"/>
              </a:rPr>
              <a:t>Slide deck (with videos)</a:t>
            </a:r>
          </a:p>
          <a:p>
            <a:pPr marL="342900" indent="-342900">
              <a:buClr>
                <a:schemeClr val="accent3"/>
              </a:buClr>
              <a:buFont typeface="Wingdings" pitchFamily="2" charset="2"/>
              <a:buChar char="§"/>
            </a:pPr>
            <a:r>
              <a:rPr lang="en-US" sz="1400">
                <a:solidFill>
                  <a:schemeClr val="tx2"/>
                </a:solidFill>
              </a:rPr>
              <a:t>Worksheet</a:t>
            </a:r>
          </a:p>
          <a:p>
            <a:pPr marL="342900" indent="-342900">
              <a:buClr>
                <a:schemeClr val="accent3"/>
              </a:buClr>
              <a:buFont typeface="Wingdings" pitchFamily="2" charset="2"/>
              <a:buChar char="§"/>
            </a:pPr>
            <a:r>
              <a:rPr lang="en-US" sz="1400">
                <a:solidFill>
                  <a:schemeClr val="tx2"/>
                </a:solidFill>
              </a:rPr>
              <a:t>Sample production drawings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1107703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chair&#10;&#10;AI-generated content may be incorrect.">
            <a:extLst>
              <a:ext uri="{FF2B5EF4-FFF2-40B4-BE49-F238E27FC236}">
                <a16:creationId xmlns:a16="http://schemas.microsoft.com/office/drawing/2014/main" id="{729F16C3-450D-5EDD-6DD7-CCD06AE31D6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70" t="12344" r="-314" b="10887"/>
          <a:stretch>
            <a:fillRect/>
          </a:stretch>
        </p:blipFill>
        <p:spPr>
          <a:xfrm>
            <a:off x="4989700" y="1402292"/>
            <a:ext cx="6810334" cy="4840259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8215E5-9982-D3AC-C0A9-3AE84DB7C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20345" y="5866048"/>
            <a:ext cx="6877051" cy="367005"/>
          </a:xfrm>
        </p:spPr>
        <p:txBody>
          <a:bodyPr/>
          <a:lstStyle/>
          <a:p>
            <a:r>
              <a:rPr lang="en-GB"/>
              <a:t>‘Hoshi’ Chair by Tom </a:t>
            </a:r>
            <a:r>
              <a:rPr lang="en-GB" err="1"/>
              <a:t>Skeehan</a:t>
            </a:r>
            <a:endParaRPr lang="en-GB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F503466-8292-07D9-3BBB-F5F7728B2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892" y="873125"/>
            <a:ext cx="7427331" cy="524553"/>
          </a:xfrm>
        </p:spPr>
        <p:txBody>
          <a:bodyPr/>
          <a:lstStyle/>
          <a:p>
            <a:r>
              <a:rPr lang="en-AU"/>
              <a:t>Reverse engineering furniture designs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F7E8BD25-F17C-D95A-95A5-7FA71AE57F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1638" y="1606933"/>
            <a:ext cx="3516313" cy="4169347"/>
          </a:xfr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GB">
                <a:latin typeface="Arial"/>
                <a:cs typeface="Arial"/>
              </a:rPr>
              <a:t>Look at this Australian-made chair design and answer the following questions: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>
                <a:latin typeface="Arial"/>
                <a:cs typeface="Arial"/>
              </a:rPr>
              <a:t>What are the processes that you can identify in the chair?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>
                <a:latin typeface="Arial"/>
                <a:cs typeface="Arial"/>
              </a:rPr>
              <a:t>Where would you expect to see the chair?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>
                <a:latin typeface="Arial"/>
                <a:cs typeface="Arial"/>
              </a:rPr>
              <a:t>What are the goals of the design?</a:t>
            </a:r>
          </a:p>
          <a:p>
            <a:endParaRPr lang="en-AU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378113DD-25E8-4508-D367-1009F47273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1639" y="624947"/>
            <a:ext cx="831492" cy="247554"/>
          </a:xfrm>
        </p:spPr>
        <p:txBody>
          <a:bodyPr vert="horz" wrap="none" lIns="72000" tIns="72000" rIns="72000" bIns="36000" rtlCol="0" anchor="t">
            <a:spAutoFit/>
          </a:bodyPr>
          <a:lstStyle/>
          <a:p>
            <a:r>
              <a:rPr lang="en-AU">
                <a:latin typeface="Arial"/>
                <a:cs typeface="Arial"/>
              </a:rPr>
              <a:t>ACTIVITY</a:t>
            </a:r>
          </a:p>
        </p:txBody>
      </p:sp>
    </p:spTree>
    <p:extLst>
      <p:ext uri="{BB962C8B-B14F-4D97-AF65-F5344CB8AC3E}">
        <p14:creationId xmlns:p14="http://schemas.microsoft.com/office/powerpoint/2010/main" val="36021309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DECC4-DF34-969A-F598-532DE3BF5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ooden bench with green legs&#10;&#10;AI-generated content may be incorrect.">
            <a:extLst>
              <a:ext uri="{FF2B5EF4-FFF2-40B4-BE49-F238E27FC236}">
                <a16:creationId xmlns:a16="http://schemas.microsoft.com/office/drawing/2014/main" id="{4D8F2A7E-23BB-182E-4665-856D3745685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77" r="146" b="11353"/>
          <a:stretch>
            <a:fillRect/>
          </a:stretch>
        </p:blipFill>
        <p:spPr>
          <a:xfrm>
            <a:off x="4769606" y="1402292"/>
            <a:ext cx="7230342" cy="482715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5713AF-108F-4777-30D4-E8D248A3EF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20345" y="5866048"/>
            <a:ext cx="6877051" cy="367005"/>
          </a:xfrm>
        </p:spPr>
        <p:txBody>
          <a:bodyPr/>
          <a:lstStyle/>
          <a:p>
            <a:r>
              <a:rPr lang="en-GB"/>
              <a:t>‘Precinct’ Bench by Danielle Duvoisin 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F10EBB3-98D6-123F-FD30-344B3A18E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892" y="873125"/>
            <a:ext cx="7427331" cy="524553"/>
          </a:xfrm>
        </p:spPr>
        <p:txBody>
          <a:bodyPr/>
          <a:lstStyle/>
          <a:p>
            <a:r>
              <a:rPr lang="en-AU"/>
              <a:t>Reverse engineering furniture designs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13B09894-32CC-9C60-049A-D709E24B1D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1639" y="624947"/>
            <a:ext cx="831492" cy="247554"/>
          </a:xfrm>
        </p:spPr>
        <p:txBody>
          <a:bodyPr vert="horz" wrap="none" lIns="72000" tIns="72000" rIns="72000" bIns="36000" rtlCol="0" anchor="t">
            <a:spAutoFit/>
          </a:bodyPr>
          <a:lstStyle/>
          <a:p>
            <a:r>
              <a:rPr lang="en-AU">
                <a:latin typeface="Arial"/>
                <a:cs typeface="Arial"/>
              </a:rPr>
              <a:t>ACTIVITY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C60E77A-4051-115A-772A-7E4F4A3E7C00}"/>
              </a:ext>
            </a:extLst>
          </p:cNvPr>
          <p:cNvSpPr txBox="1">
            <a:spLocks/>
          </p:cNvSpPr>
          <p:nvPr/>
        </p:nvSpPr>
        <p:spPr>
          <a:xfrm>
            <a:off x="621638" y="1606933"/>
            <a:ext cx="3516313" cy="416934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latin typeface="Arial"/>
                <a:cs typeface="Arial"/>
              </a:rPr>
              <a:t>Look at this Australian-made chair design and answer the following questions: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>
                <a:latin typeface="Arial"/>
                <a:cs typeface="Arial"/>
              </a:rPr>
              <a:t>What are the processes that you can identify in the chair?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>
                <a:latin typeface="Arial"/>
                <a:cs typeface="Arial"/>
              </a:rPr>
              <a:t>Where would you expect to see the chair?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>
                <a:latin typeface="Arial"/>
                <a:cs typeface="Arial"/>
              </a:rPr>
              <a:t>What are the goals of the design?</a:t>
            </a:r>
          </a:p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821711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4CB5CF-4694-04D7-27B8-3D14FE21C3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69AAD6-D223-46A1-B925-C69CAAD2BA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" t="11265" b="10189"/>
          <a:stretch>
            <a:fillRect/>
          </a:stretch>
        </p:blipFill>
        <p:spPr>
          <a:xfrm>
            <a:off x="4336642" y="1402292"/>
            <a:ext cx="7585578" cy="45698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6BDD34-2F35-8DAE-995D-6141A8CD7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892" y="873125"/>
            <a:ext cx="7427331" cy="524553"/>
          </a:xfrm>
        </p:spPr>
        <p:txBody>
          <a:bodyPr/>
          <a:lstStyle/>
          <a:p>
            <a:r>
              <a:rPr lang="en-AU"/>
              <a:t>Reverse engineering furniture designs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AD574D-1ED5-0D8C-7AC8-8177FAAFDF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1639" y="624947"/>
            <a:ext cx="831492" cy="247554"/>
          </a:xfrm>
        </p:spPr>
        <p:txBody>
          <a:bodyPr vert="horz" wrap="none" lIns="72000" tIns="72000" rIns="72000" bIns="36000" rtlCol="0" anchor="t">
            <a:spAutoFit/>
          </a:bodyPr>
          <a:lstStyle/>
          <a:p>
            <a:r>
              <a:rPr lang="en-AU">
                <a:latin typeface="Arial"/>
                <a:cs typeface="Arial"/>
              </a:rPr>
              <a:t>ACTIVITY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3980BD6-233D-B854-CE6A-C46E54C833FF}"/>
              </a:ext>
            </a:extLst>
          </p:cNvPr>
          <p:cNvSpPr txBox="1">
            <a:spLocks/>
          </p:cNvSpPr>
          <p:nvPr/>
        </p:nvSpPr>
        <p:spPr>
          <a:xfrm>
            <a:off x="621638" y="1606933"/>
            <a:ext cx="3516313" cy="416934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latin typeface="Arial"/>
                <a:cs typeface="Arial"/>
              </a:rPr>
              <a:t>Look at this Australian-made chair design and answer the following questions: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>
                <a:latin typeface="Arial"/>
                <a:cs typeface="Arial"/>
              </a:rPr>
              <a:t>What are the processes that you can identify in the chair?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>
                <a:latin typeface="Arial"/>
                <a:cs typeface="Arial"/>
              </a:rPr>
              <a:t>Where would you expect to see the chair?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>
                <a:latin typeface="Arial"/>
                <a:cs typeface="Arial"/>
              </a:rPr>
              <a:t>What are the goals of the design?</a:t>
            </a:r>
          </a:p>
          <a:p>
            <a:endParaRPr lang="en-AU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FD2B4B7-15D9-7F3F-B559-41F19D99792A}"/>
              </a:ext>
            </a:extLst>
          </p:cNvPr>
          <p:cNvSpPr txBox="1">
            <a:spLocks/>
          </p:cNvSpPr>
          <p:nvPr/>
        </p:nvSpPr>
        <p:spPr>
          <a:xfrm>
            <a:off x="5620345" y="5866048"/>
            <a:ext cx="6877051" cy="367005"/>
          </a:xfrm>
          <a:prstGeom prst="rect">
            <a:avLst/>
          </a:prstGeom>
        </p:spPr>
        <p:txBody>
          <a:bodyPr vert="horz" wrap="square" lIns="0" tIns="144000" rIns="0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116F"/>
              </a:buClr>
              <a:buSzPct val="110000"/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latin typeface="Arial"/>
                <a:cs typeface="Arial"/>
              </a:rPr>
              <a:t>‘Mass’ Bench and Table by Alexander </a:t>
            </a:r>
            <a:r>
              <a:rPr lang="en-GB" err="1">
                <a:latin typeface="Arial"/>
                <a:cs typeface="Arial"/>
              </a:rPr>
              <a:t>Lotersztain</a:t>
            </a:r>
          </a:p>
        </p:txBody>
      </p:sp>
    </p:spTree>
    <p:extLst>
      <p:ext uri="{BB962C8B-B14F-4D97-AF65-F5344CB8AC3E}">
        <p14:creationId xmlns:p14="http://schemas.microsoft.com/office/powerpoint/2010/main" val="19408179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5D0E96A-2D9D-BC9B-6D98-7F5C76AC29CA}"/>
              </a:ext>
            </a:extLst>
          </p:cNvPr>
          <p:cNvSpPr/>
          <p:nvPr/>
        </p:nvSpPr>
        <p:spPr>
          <a:xfrm>
            <a:off x="1" y="4109013"/>
            <a:ext cx="12192000" cy="238953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4E7EE0-29E2-5FE0-E3D5-EF0A59AFB16B}"/>
              </a:ext>
            </a:extLst>
          </p:cNvPr>
          <p:cNvSpPr/>
          <p:nvPr/>
        </p:nvSpPr>
        <p:spPr>
          <a:xfrm>
            <a:off x="1" y="0"/>
            <a:ext cx="12192000" cy="41090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AC9480-4CCF-EB69-6C93-1803E54427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464" y="2452951"/>
            <a:ext cx="3407158" cy="3321576"/>
          </a:xfrm>
          <a:prstGeom prst="ellipse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70BCA5-71C9-D197-31F7-24D4EE5DAE9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049" b="-18049"/>
          <a:stretch/>
        </p:blipFill>
        <p:spPr>
          <a:xfrm>
            <a:off x="4360277" y="2452951"/>
            <a:ext cx="3407158" cy="3321576"/>
          </a:xfrm>
          <a:prstGeom prst="ellipse">
            <a:avLst/>
          </a:prstGeom>
          <a:solidFill>
            <a:srgbClr val="FFFFFF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54EEBE-C1DE-26F5-11C5-629C04062C9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450" b="-16450"/>
          <a:stretch/>
        </p:blipFill>
        <p:spPr>
          <a:xfrm>
            <a:off x="8158090" y="2452951"/>
            <a:ext cx="3407158" cy="3321576"/>
          </a:xfrm>
          <a:prstGeom prst="ellipse">
            <a:avLst/>
          </a:prstGeom>
          <a:solidFill>
            <a:srgbClr val="FFFFFF"/>
          </a:solidFill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607C09-0ABC-B7D1-D645-945185559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687" y="890731"/>
            <a:ext cx="6877051" cy="106668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What are the processes that you can identify in this item?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Where would you expect to see this item?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What are some of the goals of its design?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F03363-016A-47D6-E189-F63B899481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5688" y="624947"/>
            <a:ext cx="1931152" cy="247554"/>
          </a:xfrm>
        </p:spPr>
        <p:txBody>
          <a:bodyPr vert="horz" wrap="none" lIns="72000" tIns="72000" rIns="72000" bIns="36000" rtlCol="0" anchor="t">
            <a:spAutoFit/>
          </a:bodyPr>
          <a:lstStyle/>
          <a:p>
            <a:r>
              <a:rPr lang="en-AU">
                <a:latin typeface="Arial"/>
                <a:cs typeface="Arial"/>
              </a:rPr>
              <a:t>REVERSE ENGINEERING</a:t>
            </a:r>
          </a:p>
        </p:txBody>
      </p:sp>
    </p:spTree>
    <p:extLst>
      <p:ext uri="{BB962C8B-B14F-4D97-AF65-F5344CB8AC3E}">
        <p14:creationId xmlns:p14="http://schemas.microsoft.com/office/powerpoint/2010/main" val="1353296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EA2C8D-0C89-0706-CFB8-9CF7BE4C27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C41EFC9-1471-D950-D652-C69667808D9E}"/>
              </a:ext>
            </a:extLst>
          </p:cNvPr>
          <p:cNvSpPr/>
          <p:nvPr/>
        </p:nvSpPr>
        <p:spPr>
          <a:xfrm>
            <a:off x="1" y="2274425"/>
            <a:ext cx="12192000" cy="42241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7FED0AA-DFAC-72BA-35FA-EDD9C8FE453F}"/>
              </a:ext>
            </a:extLst>
          </p:cNvPr>
          <p:cNvSpPr/>
          <p:nvPr/>
        </p:nvSpPr>
        <p:spPr>
          <a:xfrm>
            <a:off x="1" y="0"/>
            <a:ext cx="12192000" cy="22744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DDEB23-661A-AAC5-B0E7-41769AE3FC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464" y="991122"/>
            <a:ext cx="3407158" cy="3321576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E71942-A64D-3008-6A99-56D8586784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049" b="-18049"/>
          <a:stretch/>
        </p:blipFill>
        <p:spPr>
          <a:xfrm>
            <a:off x="4360277" y="991122"/>
            <a:ext cx="3407158" cy="3321576"/>
          </a:xfrm>
          <a:prstGeom prst="ellipse">
            <a:avLst/>
          </a:prstGeom>
          <a:solidFill>
            <a:srgbClr val="FFFFFF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60D9ED-3352-8249-5F52-84D0175E5F1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450" b="-16450"/>
          <a:stretch/>
        </p:blipFill>
        <p:spPr>
          <a:xfrm>
            <a:off x="8158090" y="991122"/>
            <a:ext cx="3407158" cy="3321576"/>
          </a:xfrm>
          <a:prstGeom prst="ellipse">
            <a:avLst/>
          </a:prstGeom>
          <a:solidFill>
            <a:srgbClr val="FFFFFF"/>
          </a:solidFill>
        </p:spPr>
      </p:pic>
      <p:sp>
        <p:nvSpPr>
          <p:cNvPr id="16" name="Subtitle 3">
            <a:extLst>
              <a:ext uri="{FF2B5EF4-FFF2-40B4-BE49-F238E27FC236}">
                <a16:creationId xmlns:a16="http://schemas.microsoft.com/office/drawing/2014/main" id="{A45095AC-30B0-BE73-1ED2-36E23C678F59}"/>
              </a:ext>
            </a:extLst>
          </p:cNvPr>
          <p:cNvSpPr txBox="1">
            <a:spLocks/>
          </p:cNvSpPr>
          <p:nvPr/>
        </p:nvSpPr>
        <p:spPr>
          <a:xfrm>
            <a:off x="673517" y="4313215"/>
            <a:ext cx="3230600" cy="21440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b="1">
                <a:solidFill>
                  <a:schemeClr val="tx2"/>
                </a:solidFill>
              </a:rPr>
              <a:t>Characterised by: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>
                <a:solidFill>
                  <a:schemeClr val="tx2"/>
                </a:solidFill>
              </a:rPr>
              <a:t>Luxury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>
                <a:solidFill>
                  <a:schemeClr val="tx2"/>
                </a:solidFill>
              </a:rPr>
              <a:t>Comfort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>
                <a:solidFill>
                  <a:schemeClr val="tx2"/>
                </a:solidFill>
              </a:rPr>
              <a:t>Texture</a:t>
            </a:r>
          </a:p>
          <a:p>
            <a:r>
              <a:rPr lang="en-GB" sz="1100" b="1">
                <a:solidFill>
                  <a:schemeClr val="tx2"/>
                </a:solidFill>
              </a:rPr>
              <a:t>Is made using: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>
                <a:solidFill>
                  <a:schemeClr val="tx2"/>
                </a:solidFill>
              </a:rPr>
              <a:t>Machined timber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>
                <a:solidFill>
                  <a:schemeClr val="tx2"/>
                </a:solidFill>
              </a:rPr>
              <a:t>Upholstery</a:t>
            </a:r>
          </a:p>
        </p:txBody>
      </p:sp>
      <p:sp>
        <p:nvSpPr>
          <p:cNvPr id="17" name="Subtitle 3">
            <a:extLst>
              <a:ext uri="{FF2B5EF4-FFF2-40B4-BE49-F238E27FC236}">
                <a16:creationId xmlns:a16="http://schemas.microsoft.com/office/drawing/2014/main" id="{9CE58293-467F-AEB4-830B-6EB77C64236B}"/>
              </a:ext>
            </a:extLst>
          </p:cNvPr>
          <p:cNvSpPr txBox="1">
            <a:spLocks/>
          </p:cNvSpPr>
          <p:nvPr/>
        </p:nvSpPr>
        <p:spPr>
          <a:xfrm>
            <a:off x="4501867" y="4313214"/>
            <a:ext cx="3283516" cy="21759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b="1">
                <a:solidFill>
                  <a:schemeClr val="tx2"/>
                </a:solidFill>
              </a:rPr>
              <a:t>Characterised by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>
                <a:solidFill>
                  <a:schemeClr val="tx2"/>
                </a:solidFill>
              </a:rPr>
              <a:t>Weather endurance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>
                <a:solidFill>
                  <a:schemeClr val="tx2"/>
                </a:solidFill>
              </a:rPr>
              <a:t>Strength and Durability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>
                <a:solidFill>
                  <a:schemeClr val="tx2"/>
                </a:solidFill>
              </a:rPr>
              <a:t>Theft and vandalism deterrent</a:t>
            </a:r>
          </a:p>
          <a:p>
            <a:r>
              <a:rPr lang="en-GB" sz="1100" b="1">
                <a:solidFill>
                  <a:schemeClr val="tx2"/>
                </a:solidFill>
              </a:rPr>
              <a:t>Is made using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>
                <a:solidFill>
                  <a:schemeClr val="tx2"/>
                </a:solidFill>
              </a:rPr>
              <a:t>Sand cast legs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>
                <a:solidFill>
                  <a:schemeClr val="tx2"/>
                </a:solidFill>
              </a:rPr>
              <a:t>Folded sheet-metal brackets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>
                <a:solidFill>
                  <a:schemeClr val="tx2"/>
                </a:solidFill>
              </a:rPr>
              <a:t>Solid timber slats</a:t>
            </a:r>
          </a:p>
        </p:txBody>
      </p:sp>
      <p:sp>
        <p:nvSpPr>
          <p:cNvPr id="18" name="Subtitle 3">
            <a:extLst>
              <a:ext uri="{FF2B5EF4-FFF2-40B4-BE49-F238E27FC236}">
                <a16:creationId xmlns:a16="http://schemas.microsoft.com/office/drawing/2014/main" id="{5894EA2E-B5F6-E4FF-A514-994AFC9CAF79}"/>
              </a:ext>
            </a:extLst>
          </p:cNvPr>
          <p:cNvSpPr txBox="1">
            <a:spLocks/>
          </p:cNvSpPr>
          <p:nvPr/>
        </p:nvSpPr>
        <p:spPr>
          <a:xfrm>
            <a:off x="8267536" y="4313214"/>
            <a:ext cx="3230600" cy="21778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b="1">
                <a:solidFill>
                  <a:schemeClr val="tx2"/>
                </a:solidFill>
              </a:rPr>
              <a:t>Characterised by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>
                <a:solidFill>
                  <a:schemeClr val="tx2"/>
                </a:solidFill>
              </a:rPr>
              <a:t>Endurance for public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>
                <a:solidFill>
                  <a:schemeClr val="tx2"/>
                </a:solidFill>
              </a:rPr>
              <a:t>Can seat many people for a meal, party, picnic etc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>
                <a:solidFill>
                  <a:schemeClr val="tx2"/>
                </a:solidFill>
              </a:rPr>
              <a:t>Also can have charging accessories, good for public spaces like airports</a:t>
            </a:r>
          </a:p>
          <a:p>
            <a:r>
              <a:rPr lang="en-GB" sz="1100" b="1">
                <a:solidFill>
                  <a:schemeClr val="tx2"/>
                </a:solidFill>
              </a:rPr>
              <a:t>Is made using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>
                <a:solidFill>
                  <a:schemeClr val="tx2"/>
                </a:solidFill>
              </a:rPr>
              <a:t>Sheet metal and fasteners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502D9D-F3A2-9551-63FF-924138116D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5688" y="624947"/>
            <a:ext cx="1931152" cy="247554"/>
          </a:xfrm>
        </p:spPr>
        <p:txBody>
          <a:bodyPr vert="horz" wrap="none" lIns="72000" tIns="72000" rIns="72000" bIns="36000" rtlCol="0" anchor="t">
            <a:spAutoFit/>
          </a:bodyPr>
          <a:lstStyle/>
          <a:p>
            <a:r>
              <a:rPr lang="en-US">
                <a:latin typeface="Arial"/>
                <a:cs typeface="Arial"/>
              </a:rPr>
              <a:t>REVERSE ENGINEERING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5894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BA0F0-A35B-A300-2F60-D48EC804ED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8399BB4-B3DC-90FD-7E0D-BD43D202FC65}"/>
              </a:ext>
            </a:extLst>
          </p:cNvPr>
          <p:cNvSpPr/>
          <p:nvPr/>
        </p:nvSpPr>
        <p:spPr>
          <a:xfrm>
            <a:off x="4629873" y="1"/>
            <a:ext cx="7562127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60AFE75-5B30-9A7F-37D3-7951A3E40D4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0548" y="998352"/>
            <a:ext cx="2341820" cy="2282998"/>
          </a:xfrm>
          <a:prstGeom prst="ellipse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2D7871-1E88-E09C-6761-ECAA322E1E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5352" y="4724926"/>
            <a:ext cx="2275852" cy="2218686"/>
          </a:xfrm>
          <a:prstGeom prst="ellipse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F1E4F9-22B7-EFCF-DE2A-B2CE79791C5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52" t="-1639" r="-9509"/>
          <a:stretch/>
        </p:blipFill>
        <p:spPr>
          <a:xfrm>
            <a:off x="9642884" y="3409155"/>
            <a:ext cx="2275852" cy="2218686"/>
          </a:xfrm>
          <a:prstGeom prst="ellipse">
            <a:avLst/>
          </a:prstGeom>
          <a:solidFill>
            <a:srgbClr val="FFFFFF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608478-1A37-5898-D0DF-3A9DCF63C26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2368" y="-125302"/>
            <a:ext cx="2275852" cy="2218686"/>
          </a:xfrm>
          <a:prstGeom prst="ellipse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87C300-E586-EA9D-9AC7-E37387EF82B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049" b="-18049"/>
          <a:stretch/>
        </p:blipFill>
        <p:spPr>
          <a:xfrm>
            <a:off x="7229384" y="2267656"/>
            <a:ext cx="2341820" cy="2282998"/>
          </a:xfrm>
          <a:prstGeom prst="ellipse">
            <a:avLst/>
          </a:prstGeom>
          <a:solidFill>
            <a:srgbClr val="FFFFFF"/>
          </a:solidFill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49C3C1E-2323-E7F3-20B7-691B780A82B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450" b="-16450"/>
          <a:stretch/>
        </p:blipFill>
        <p:spPr>
          <a:xfrm>
            <a:off x="9724151" y="777156"/>
            <a:ext cx="2341820" cy="2282998"/>
          </a:xfrm>
          <a:prstGeom prst="ellipse">
            <a:avLst/>
          </a:prstGeom>
          <a:solidFill>
            <a:srgbClr val="FFFFFF"/>
          </a:solidFill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907D98A-7AAB-92BC-9134-1E0F3F50F42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0548" y="3583427"/>
            <a:ext cx="2341820" cy="2282998"/>
          </a:xfrm>
          <a:prstGeom prst="ellipse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7016AA3A-094C-0CBB-8666-4E93381AB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85" y="777780"/>
            <a:ext cx="4841688" cy="524553"/>
          </a:xfrm>
        </p:spPr>
        <p:txBody>
          <a:bodyPr/>
          <a:lstStyle/>
          <a:p>
            <a:r>
              <a:rPr lang="en-US"/>
              <a:t>Summary and discussion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E39573B-DBFB-91FE-9810-E1AC72D6F0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3732" y="529602"/>
            <a:ext cx="1786881" cy="247554"/>
          </a:xfrm>
        </p:spPr>
        <p:txBody>
          <a:bodyPr/>
          <a:lstStyle/>
          <a:p>
            <a:r>
              <a:rPr lang="en-US"/>
              <a:t>LESSON CONCLUSION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5264FDB-4644-8EBE-3492-6B49B542A1C5}"/>
              </a:ext>
            </a:extLst>
          </p:cNvPr>
          <p:cNvSpPr txBox="1">
            <a:spLocks/>
          </p:cNvSpPr>
          <p:nvPr/>
        </p:nvSpPr>
        <p:spPr>
          <a:xfrm>
            <a:off x="503731" y="1604867"/>
            <a:ext cx="3852878" cy="2108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116F"/>
              </a:buClr>
              <a:buSzPct val="110000"/>
              <a:buFont typeface="Arial" panose="020B0604020202020204" pitchFamily="34" charset="0"/>
              <a:buNone/>
              <a:defRPr sz="1600" b="0" i="0" kern="1200">
                <a:solidFill>
                  <a:srgbClr val="37323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>
                <a:solidFill>
                  <a:schemeClr val="tx2"/>
                </a:solidFill>
              </a:rPr>
              <a:t>By looking back at all the chairs we’ve considered throughout the lesson, review and discuss the interplay between: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tx2"/>
                </a:solidFill>
              </a:rPr>
              <a:t>Design goals &amp; functionality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tx2"/>
                </a:solidFill>
              </a:rPr>
              <a:t>Manufacturing methods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tx2"/>
                </a:solidFill>
              </a:rPr>
              <a:t>Aesthetics and ‘feel’</a:t>
            </a:r>
            <a:br>
              <a:rPr lang="en-GB">
                <a:solidFill>
                  <a:schemeClr val="tx2"/>
                </a:solidFill>
              </a:rPr>
            </a:br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7503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B25A00-6461-46E3-34BE-8FFFC58DF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353B2A6D-3D1A-99BB-60E7-E2AE4260C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941" y="873125"/>
            <a:ext cx="5378693" cy="524553"/>
          </a:xfrm>
        </p:spPr>
        <p:txBody>
          <a:bodyPr/>
          <a:lstStyle/>
          <a:p>
            <a:r>
              <a:rPr lang="en-US"/>
              <a:t>Consider your surroundings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F28357F-2B46-2E5A-448F-124C0E4A8D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5688" y="624947"/>
            <a:ext cx="1039882" cy="247554"/>
          </a:xfrm>
        </p:spPr>
        <p:txBody>
          <a:bodyPr/>
          <a:lstStyle/>
          <a:p>
            <a:r>
              <a:rPr lang="en-US"/>
              <a:t>HOMEWORK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1A8B7471-4C2F-EC1C-6019-5928D852F70C}"/>
              </a:ext>
            </a:extLst>
          </p:cNvPr>
          <p:cNvSpPr txBox="1">
            <a:spLocks/>
          </p:cNvSpPr>
          <p:nvPr/>
        </p:nvSpPr>
        <p:spPr>
          <a:xfrm>
            <a:off x="1055687" y="1767115"/>
            <a:ext cx="5184776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0">
                <a:latin typeface="Arial"/>
                <a:cs typeface="Arial"/>
              </a:rPr>
              <a:t>We are surrounded by products that have been manufactured using these methods.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25D08C0-61BA-3D67-F5BB-10E269D58D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6760035"/>
              </p:ext>
            </p:extLst>
          </p:nvPr>
        </p:nvGraphicFramePr>
        <p:xfrm>
          <a:off x="1055685" y="2690550"/>
          <a:ext cx="5184778" cy="2964681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210437">
                  <a:extLst>
                    <a:ext uri="{9D8B030D-6E8A-4147-A177-3AD203B41FA5}">
                      <a16:colId xmlns:a16="http://schemas.microsoft.com/office/drawing/2014/main" val="1502491819"/>
                    </a:ext>
                  </a:extLst>
                </a:gridCol>
                <a:gridCol w="3974341">
                  <a:extLst>
                    <a:ext uri="{9D8B030D-6E8A-4147-A177-3AD203B41FA5}">
                      <a16:colId xmlns:a16="http://schemas.microsoft.com/office/drawing/2014/main" val="1860710087"/>
                    </a:ext>
                  </a:extLst>
                </a:gridCol>
              </a:tblGrid>
              <a:tr h="1215273"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solidFill>
                            <a:schemeClr val="bg2"/>
                          </a:solidFill>
                        </a:rPr>
                        <a:t>Task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buFont typeface="+mj-lt"/>
                        <a:buNone/>
                      </a:pPr>
                      <a:r>
                        <a:rPr lang="en-AU" sz="1400" b="0" i="0" kern="120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When you’re at home, observe the furniture and other products around you and see if you notice evidence of some of the processes we’ve learned about today.</a:t>
                      </a:r>
                      <a:endParaRPr lang="en-US" sz="1400" b="1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9762216"/>
                  </a:ext>
                </a:extLst>
              </a:tr>
              <a:tr h="1058366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buFont typeface="+mj-lt"/>
                        <a:buNone/>
                      </a:pPr>
                      <a:r>
                        <a:rPr lang="en-US" sz="1600" b="1">
                          <a:solidFill>
                            <a:schemeClr val="bg2"/>
                          </a:solidFill>
                        </a:rPr>
                        <a:t>Reflection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b="0">
                          <a:solidFill>
                            <a:schemeClr val="tx2"/>
                          </a:solidFill>
                        </a:rPr>
                        <a:t>Why do you think those methods or processes were chosen?</a:t>
                      </a:r>
                      <a:br>
                        <a:rPr lang="en-US" sz="1400" b="0">
                          <a:solidFill>
                            <a:srgbClr val="000000"/>
                          </a:solidFill>
                        </a:rPr>
                      </a:br>
                      <a:r>
                        <a:rPr lang="en-US" sz="1400" b="0">
                          <a:solidFill>
                            <a:schemeClr val="tx2"/>
                          </a:solidFill>
                        </a:rPr>
                        <a:t>What goal were they trying to achieve, or what problem were they trying to solve?</a:t>
                      </a:r>
                    </a:p>
                  </a:txBody>
                  <a:tcPr anchor="ctr">
                    <a:lnL>
                      <a:noFill/>
                    </a:lnL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8081052"/>
                  </a:ext>
                </a:extLst>
              </a:tr>
              <a:tr h="691042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buFont typeface="+mj-lt"/>
                        <a:buNone/>
                      </a:pPr>
                      <a:r>
                        <a:rPr lang="en-US" sz="1600" b="1">
                          <a:solidFill>
                            <a:schemeClr val="bg2"/>
                          </a:solidFill>
                        </a:rPr>
                        <a:t>Goal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AU" sz="1400" b="0" i="0" kern="120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Consider the range of possible manufacturing career options</a:t>
                      </a:r>
                      <a:endParaRPr lang="en-US" sz="1400" b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4323780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AC9E9343-F32C-27AA-CADA-3DBF48F35F58}"/>
              </a:ext>
            </a:extLst>
          </p:cNvPr>
          <p:cNvSpPr/>
          <p:nvPr/>
        </p:nvSpPr>
        <p:spPr>
          <a:xfrm>
            <a:off x="6888163" y="0"/>
            <a:ext cx="5303837" cy="680499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A blue and orange rectangle with white text&#10;&#10;Description automatically generated">
            <a:extLst>
              <a:ext uri="{FF2B5EF4-FFF2-40B4-BE49-F238E27FC236}">
                <a16:creationId xmlns:a16="http://schemas.microsoft.com/office/drawing/2014/main" id="{53708BEB-7C12-9663-8DF2-8BD1D00FA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4138" y="2790924"/>
            <a:ext cx="2515911" cy="93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7EE21B76-BF1D-0942-2947-11A287A3014B}"/>
              </a:ext>
            </a:extLst>
          </p:cNvPr>
          <p:cNvSpPr txBox="1">
            <a:spLocks/>
          </p:cNvSpPr>
          <p:nvPr/>
        </p:nvSpPr>
        <p:spPr>
          <a:xfrm>
            <a:off x="7932738" y="1700213"/>
            <a:ext cx="1470467" cy="2492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>
                <a:solidFill>
                  <a:schemeClr val="accent3"/>
                </a:solidFill>
              </a:rPr>
              <a:t>INSPIRATION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E8AF965-0516-286C-20E5-E68AA9E9FD6A}"/>
              </a:ext>
            </a:extLst>
          </p:cNvPr>
          <p:cNvSpPr txBox="1">
            <a:spLocks/>
          </p:cNvSpPr>
          <p:nvPr/>
        </p:nvSpPr>
        <p:spPr>
          <a:xfrm>
            <a:off x="7932739" y="2044114"/>
            <a:ext cx="3203574" cy="7755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116F"/>
              </a:buClr>
              <a:buSzPct val="110000"/>
              <a:buFont typeface="Arial" panose="020B0604020202020204" pitchFamily="34" charset="0"/>
              <a:buNone/>
              <a:defRPr sz="1600" b="0" i="0" kern="1200">
                <a:solidFill>
                  <a:srgbClr val="37323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3"/>
              </a:buClr>
            </a:pPr>
            <a:r>
              <a:rPr lang="en-US" sz="1400" i="1">
                <a:solidFill>
                  <a:schemeClr val="tx2"/>
                </a:solidFill>
              </a:rPr>
              <a:t>If you’re looking for some inspiration, look at Manufacturing Matters – a digital resource with almost 200 careers in manufacturing</a:t>
            </a:r>
            <a:endParaRPr lang="en-US" sz="1400" i="1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13E11320-61AB-FEC3-1EE0-ECF58270FBF7}"/>
              </a:ext>
            </a:extLst>
          </p:cNvPr>
          <p:cNvSpPr txBox="1">
            <a:spLocks/>
          </p:cNvSpPr>
          <p:nvPr/>
        </p:nvSpPr>
        <p:spPr>
          <a:xfrm>
            <a:off x="7932738" y="3671947"/>
            <a:ext cx="2392961" cy="296991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solidFill>
              <a:schemeClr val="accent2"/>
            </a:solidFill>
          </a:ln>
        </p:spPr>
        <p:txBody>
          <a:bodyPr vert="horz" wrap="none" lIns="72000" tIns="36000" rIns="72000" bIns="3600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 spc="1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 err="1">
                <a:solidFill>
                  <a:schemeClr val="accent2"/>
                </a:solidFill>
              </a:rPr>
              <a:t>manufacturingmatters.com.au</a:t>
            </a:r>
            <a:endParaRPr lang="en-US" u="sng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385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F6F3E60-64EE-77B8-44A3-608BFAD07F59}"/>
              </a:ext>
            </a:extLst>
          </p:cNvPr>
          <p:cNvSpPr/>
          <p:nvPr/>
        </p:nvSpPr>
        <p:spPr>
          <a:xfrm>
            <a:off x="1" y="4336972"/>
            <a:ext cx="12192000" cy="222469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70BD3C-E977-AFB7-D201-152BF9F71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941" y="873125"/>
            <a:ext cx="4650930" cy="524553"/>
          </a:xfrm>
        </p:spPr>
        <p:txBody>
          <a:bodyPr/>
          <a:lstStyle/>
          <a:p>
            <a:r>
              <a:rPr lang="en-AU">
                <a:latin typeface="Arial"/>
                <a:cs typeface="Arial"/>
              </a:rPr>
              <a:t>Furniture manufacturing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FA26D7-433C-7BEF-3F4B-D0C670B30E76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055687" y="1606933"/>
            <a:ext cx="9214380" cy="914096"/>
          </a:xfrm>
        </p:spPr>
        <p:txBody>
          <a:bodyPr/>
          <a:lstStyle/>
          <a:p>
            <a:r>
              <a:rPr lang="en-GB"/>
              <a:t>In this lesson, we’ll learn about manufacturing processes through the lens of furniture design and manufacturing in Australia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4B3027-CD77-5C05-CDDB-97E05F8454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5688" y="624947"/>
            <a:ext cx="1283538" cy="247554"/>
          </a:xfrm>
        </p:spPr>
        <p:txBody>
          <a:bodyPr vert="horz" wrap="none" lIns="72000" tIns="72000" rIns="72000" bIns="36000" rtlCol="0" anchor="t">
            <a:spAutoFit/>
          </a:bodyPr>
          <a:lstStyle/>
          <a:p>
            <a:r>
              <a:rPr lang="en-AU">
                <a:latin typeface="Arial"/>
                <a:cs typeface="Arial"/>
              </a:rPr>
              <a:t>INTRODUCTION</a:t>
            </a:r>
            <a:endParaRPr lang="en-A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377E93-1E89-FA25-8514-FE39E1015DB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464" y="2730284"/>
            <a:ext cx="3407158" cy="3321576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C57F01-179D-0780-8A4B-76E91F3EF1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0277" y="2730284"/>
            <a:ext cx="3407158" cy="3321576"/>
          </a:xfrm>
          <a:prstGeom prst="ellipse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015A9B-BC4E-AF9F-839E-547CC938A3F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58090" y="2730284"/>
            <a:ext cx="3407158" cy="332157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73044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9599D4-D7FB-8ACA-D82A-97A79DCA83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EF69997-E589-FC86-B881-81141B243E07}"/>
              </a:ext>
            </a:extLst>
          </p:cNvPr>
          <p:cNvSpPr/>
          <p:nvPr/>
        </p:nvSpPr>
        <p:spPr>
          <a:xfrm>
            <a:off x="1" y="4336972"/>
            <a:ext cx="12192000" cy="222469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11EAB-23C1-4CB9-495E-3A69F3BB2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941" y="873125"/>
            <a:ext cx="8668055" cy="524553"/>
          </a:xfrm>
        </p:spPr>
        <p:txBody>
          <a:bodyPr/>
          <a:lstStyle/>
          <a:p>
            <a:r>
              <a:rPr lang="en-GB"/>
              <a:t>What makes one chair different from the next?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CC5C42-68CD-91AB-9445-F9C5DB05C1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5688" y="624947"/>
            <a:ext cx="831492" cy="247554"/>
          </a:xfrm>
        </p:spPr>
        <p:txBody>
          <a:bodyPr vert="horz" wrap="none" lIns="72000" tIns="72000" rIns="72000" bIns="36000" rtlCol="0" anchor="t">
            <a:spAutoFit/>
          </a:bodyPr>
          <a:lstStyle/>
          <a:p>
            <a:r>
              <a:rPr lang="en-AU">
                <a:latin typeface="Arial"/>
                <a:cs typeface="Arial"/>
              </a:rPr>
              <a:t>ACTIVITY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574710-EEB4-D516-8579-E4E641F07C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464" y="2730284"/>
            <a:ext cx="3407158" cy="3321576"/>
          </a:xfrm>
          <a:prstGeom prst="ellipse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75A906-C8C1-F552-1F0A-31E00FFCE71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52" t="-1639" r="-9509"/>
          <a:stretch/>
        </p:blipFill>
        <p:spPr>
          <a:xfrm>
            <a:off x="4360277" y="2730284"/>
            <a:ext cx="3407158" cy="3321576"/>
          </a:xfrm>
          <a:prstGeom prst="ellipse">
            <a:avLst/>
          </a:prstGeom>
          <a:solidFill>
            <a:srgbClr val="FFFFFF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23B3BB-B0C8-D026-DC66-4E8723D474A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8090" y="2730284"/>
            <a:ext cx="3407158" cy="3321576"/>
          </a:xfrm>
          <a:prstGeom prst="ellipse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87EED25-4BB6-1261-E516-AE4CCF79DF9A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055687" y="1606933"/>
            <a:ext cx="9214380" cy="609398"/>
          </a:xfrm>
        </p:spPr>
        <p:txBody>
          <a:bodyPr/>
          <a:lstStyle/>
          <a:p>
            <a:r>
              <a:rPr lang="en-GB"/>
              <a:t>Everybody sits! You’re probably sitting right now, but what makes one chair different to another?</a:t>
            </a:r>
          </a:p>
        </p:txBody>
      </p:sp>
    </p:spTree>
    <p:extLst>
      <p:ext uri="{BB962C8B-B14F-4D97-AF65-F5344CB8AC3E}">
        <p14:creationId xmlns:p14="http://schemas.microsoft.com/office/powerpoint/2010/main" val="693315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C7A11A-30C8-206B-83FF-816693E39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11962B5-3CDC-5AB0-4B7E-7B8F05F8F1B3}"/>
              </a:ext>
            </a:extLst>
          </p:cNvPr>
          <p:cNvSpPr/>
          <p:nvPr/>
        </p:nvSpPr>
        <p:spPr>
          <a:xfrm>
            <a:off x="1" y="-4218"/>
            <a:ext cx="12192000" cy="434119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9AA9BEF-DC9D-2AD3-4D2D-4D28369F7651}"/>
              </a:ext>
            </a:extLst>
          </p:cNvPr>
          <p:cNvSpPr/>
          <p:nvPr/>
        </p:nvSpPr>
        <p:spPr>
          <a:xfrm>
            <a:off x="1" y="4336972"/>
            <a:ext cx="12192000" cy="22246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9F4D32-5AFF-D0AE-9D20-BED5739D5F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5688" y="624947"/>
            <a:ext cx="4277948" cy="247554"/>
          </a:xfrm>
        </p:spPr>
        <p:txBody>
          <a:bodyPr vert="horz" wrap="none" lIns="72000" tIns="72000" rIns="72000" bIns="36000" rtlCol="0" anchor="t">
            <a:spAutoFit/>
          </a:bodyPr>
          <a:lstStyle/>
          <a:p>
            <a:r>
              <a:rPr lang="en-GB">
                <a:latin typeface="Arial"/>
                <a:cs typeface="Arial"/>
              </a:rPr>
              <a:t>WHAT MAKES ONE CHAIR DIFFERENT FROM THE NEXT?</a:t>
            </a:r>
            <a:endParaRPr lang="en-AU">
              <a:latin typeface="Arial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F218A0-BF56-5D0C-41D2-294A08CE91D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464" y="2730284"/>
            <a:ext cx="3407158" cy="3321576"/>
          </a:xfrm>
          <a:prstGeom prst="ellipse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6E2463-76AB-470D-2F2F-AFFFF45D84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52" t="-1639" r="-9509"/>
          <a:stretch/>
        </p:blipFill>
        <p:spPr>
          <a:xfrm>
            <a:off x="4360277" y="2730284"/>
            <a:ext cx="3407158" cy="3321576"/>
          </a:xfrm>
          <a:prstGeom prst="ellipse">
            <a:avLst/>
          </a:prstGeom>
          <a:solidFill>
            <a:srgbClr val="FFFFFF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43AF9A-5528-E0D2-5AA1-700110BF12B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8090" y="2730284"/>
            <a:ext cx="3407158" cy="3321576"/>
          </a:xfrm>
          <a:prstGeom prst="ellipse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1C3A8C5-3776-4F8D-5AE3-C99972CB0D7F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055687" y="1065067"/>
            <a:ext cx="9214380" cy="1326517"/>
          </a:xfr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GB" sz="2000"/>
              <a:t>For each chair, think about and make some notes on the following: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/>
              <a:t>What are its functions and features beyond just being sat on?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/>
              <a:t>What do you notice about its appearance and assembly?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>
                <a:latin typeface="Arial"/>
                <a:cs typeface="Arial"/>
              </a:rPr>
              <a:t>Can you can identify any similarities or differences?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3501B101-95E7-8C68-6870-3130F51CB4A1}"/>
              </a:ext>
            </a:extLst>
          </p:cNvPr>
          <p:cNvSpPr txBox="1">
            <a:spLocks/>
          </p:cNvSpPr>
          <p:nvPr/>
        </p:nvSpPr>
        <p:spPr>
          <a:xfrm>
            <a:off x="1400654" y="6182986"/>
            <a:ext cx="1730777" cy="247554"/>
          </a:xfrm>
          <a:prstGeom prst="rect">
            <a:avLst/>
          </a:prstGeom>
          <a:solidFill>
            <a:schemeClr val="accent3"/>
          </a:solidFill>
        </p:spPr>
        <p:txBody>
          <a:bodyPr vert="horz" wrap="none" lIns="72000" tIns="72000" rIns="72000" bIns="3600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 spc="1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/>
              <a:t>Plastic stacking chair</a:t>
            </a:r>
            <a:endParaRPr lang="en-AU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04092AE-7EC5-7C9F-307E-9EFB27FA71B0}"/>
              </a:ext>
            </a:extLst>
          </p:cNvPr>
          <p:cNvSpPr txBox="1">
            <a:spLocks/>
          </p:cNvSpPr>
          <p:nvPr/>
        </p:nvSpPr>
        <p:spPr>
          <a:xfrm>
            <a:off x="5495909" y="6182986"/>
            <a:ext cx="1200182" cy="247554"/>
          </a:xfrm>
          <a:prstGeom prst="rect">
            <a:avLst/>
          </a:prstGeom>
          <a:solidFill>
            <a:schemeClr val="accent3"/>
          </a:solidFill>
        </p:spPr>
        <p:txBody>
          <a:bodyPr vert="horz" wrap="none" lIns="72000" tIns="72000" rIns="72000" bIns="3600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 spc="1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/>
              <a:t>Camping chair</a:t>
            </a:r>
            <a:endParaRPr lang="en-AU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90D12917-7F6C-C651-713A-262BB594D89F}"/>
              </a:ext>
            </a:extLst>
          </p:cNvPr>
          <p:cNvSpPr txBox="1">
            <a:spLocks/>
          </p:cNvSpPr>
          <p:nvPr/>
        </p:nvSpPr>
        <p:spPr>
          <a:xfrm>
            <a:off x="9234329" y="6182986"/>
            <a:ext cx="1254685" cy="247554"/>
          </a:xfrm>
          <a:prstGeom prst="rect">
            <a:avLst/>
          </a:prstGeom>
          <a:solidFill>
            <a:schemeClr val="accent3"/>
          </a:solidFill>
        </p:spPr>
        <p:txBody>
          <a:bodyPr vert="horz" wrap="none" lIns="72000" tIns="72000" rIns="72000" bIns="3600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 spc="1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/>
              <a:t>Aeroplane Seat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338188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B78439-BC60-1EAF-DA79-FC44009ED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20F42A0-1DA4-0740-1B38-36555C0173A6}"/>
              </a:ext>
            </a:extLst>
          </p:cNvPr>
          <p:cNvSpPr/>
          <p:nvPr/>
        </p:nvSpPr>
        <p:spPr>
          <a:xfrm>
            <a:off x="1" y="2785533"/>
            <a:ext cx="12192000" cy="37130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BE1424-DF0C-66D9-E800-D0B024F65B65}"/>
              </a:ext>
            </a:extLst>
          </p:cNvPr>
          <p:cNvSpPr/>
          <p:nvPr/>
        </p:nvSpPr>
        <p:spPr>
          <a:xfrm>
            <a:off x="1" y="0"/>
            <a:ext cx="12192000" cy="27855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9B1FA7-355F-D209-F5E0-E7057F1386F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464" y="1113150"/>
            <a:ext cx="3407158" cy="3321576"/>
          </a:xfrm>
          <a:prstGeom prst="ellipse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3E38F8-1138-DACF-9B0C-545824B760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52" t="-1639" r="-9509"/>
          <a:stretch/>
        </p:blipFill>
        <p:spPr>
          <a:xfrm>
            <a:off x="4360277" y="1113150"/>
            <a:ext cx="3407158" cy="3321576"/>
          </a:xfrm>
          <a:prstGeom prst="ellipse">
            <a:avLst/>
          </a:prstGeom>
          <a:solidFill>
            <a:srgbClr val="FFFFFF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93F3E2-6D86-9C0D-53B7-F46C8291C24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8090" y="1113150"/>
            <a:ext cx="3407158" cy="3321576"/>
          </a:xfrm>
          <a:prstGeom prst="ellipse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D5CC29-8AB4-310B-7393-F137865248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2464" y="4669433"/>
            <a:ext cx="3239069" cy="1419876"/>
          </a:xfrm>
        </p:spPr>
        <p:txBody>
          <a:bodyPr vert="horz" wrap="square" lIns="0" tIns="0" rIns="0" bIns="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0">
                <a:latin typeface="Arial"/>
                <a:cs typeface="Arial"/>
              </a:rPr>
              <a:t>Stackable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0">
                <a:latin typeface="Arial"/>
                <a:cs typeface="Arial"/>
              </a:rPr>
              <a:t>One piece, one shot plastic construction, means no assembly keeping costs down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0">
                <a:latin typeface="Arial"/>
                <a:cs typeface="Arial"/>
              </a:rPr>
              <a:t>Weather resistant, can be used inside or out</a:t>
            </a:r>
            <a:endParaRPr lang="en-AU" sz="1400" b="0">
              <a:latin typeface="Arial"/>
              <a:cs typeface="Arial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C704DF8-69D5-C5E2-E8D9-E07D7F53295F}"/>
              </a:ext>
            </a:extLst>
          </p:cNvPr>
          <p:cNvSpPr txBox="1">
            <a:spLocks/>
          </p:cNvSpPr>
          <p:nvPr/>
        </p:nvSpPr>
        <p:spPr>
          <a:xfrm>
            <a:off x="4444321" y="4685540"/>
            <a:ext cx="3239069" cy="141987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0">
                <a:latin typeface="Arial"/>
                <a:cs typeface="Arial"/>
              </a:rPr>
              <a:t>Ideally foldable yet comfortable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0">
                <a:latin typeface="Arial"/>
                <a:cs typeface="Arial"/>
              </a:rPr>
              <a:t>Should be durable and resistant to sun and rain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0">
                <a:latin typeface="Arial"/>
                <a:cs typeface="Arial"/>
              </a:rPr>
              <a:t>Should be easy enough for anyone to understand how to unfold on their own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9EB709C-4975-7FC9-94CE-F484FFB97454}"/>
              </a:ext>
            </a:extLst>
          </p:cNvPr>
          <p:cNvSpPr txBox="1">
            <a:spLocks/>
          </p:cNvSpPr>
          <p:nvPr/>
        </p:nvSpPr>
        <p:spPr>
          <a:xfrm>
            <a:off x="8242134" y="4701647"/>
            <a:ext cx="3239069" cy="109773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0">
                <a:latin typeface="Arial"/>
                <a:cs typeface="Arial"/>
              </a:rPr>
              <a:t>Comfort, safety, entertainment, dining, storage and more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0">
                <a:latin typeface="Arial"/>
                <a:cs typeface="Arial"/>
              </a:rPr>
              <a:t>Complex assembly of high precision parts needs to be strong and light at the same time 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171E30E9-0E31-DC17-101C-E0CAA75621C3}"/>
              </a:ext>
            </a:extLst>
          </p:cNvPr>
          <p:cNvSpPr txBox="1">
            <a:spLocks/>
          </p:cNvSpPr>
          <p:nvPr/>
        </p:nvSpPr>
        <p:spPr>
          <a:xfrm>
            <a:off x="1055688" y="624947"/>
            <a:ext cx="4277948" cy="247554"/>
          </a:xfrm>
          <a:prstGeom prst="rect">
            <a:avLst/>
          </a:prstGeom>
          <a:solidFill>
            <a:schemeClr val="accent3"/>
          </a:solidFill>
        </p:spPr>
        <p:txBody>
          <a:bodyPr vert="horz" wrap="none" lIns="72000" tIns="72000" rIns="72000" bIns="36000" rtlCol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1" i="0" kern="1200" spc="100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latin typeface="Arial"/>
                <a:cs typeface="Arial"/>
              </a:rPr>
              <a:t>WHAT MAKES ONE CHAIR DIFFERENT FROM THE NEXT?</a:t>
            </a:r>
            <a:endParaRPr lang="en-AU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5524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chair&#10;&#10;AI-generated content may be incorrect.">
            <a:extLst>
              <a:ext uri="{FF2B5EF4-FFF2-40B4-BE49-F238E27FC236}">
                <a16:creationId xmlns:a16="http://schemas.microsoft.com/office/drawing/2014/main" id="{3B1688F2-5050-747A-6ECA-09E2E99DF5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171" y="0"/>
            <a:ext cx="1254034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275FC8-8EC8-E51C-72B8-CD56CD2BA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143" y="873125"/>
            <a:ext cx="5973408" cy="524553"/>
          </a:xfrm>
        </p:spPr>
        <p:txBody>
          <a:bodyPr/>
          <a:lstStyle/>
          <a:p>
            <a:r>
              <a:rPr lang="en-AU"/>
              <a:t>Local manufacturing processes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71DCA1-B29B-2656-5E9B-87EFB57144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47667" y="421599"/>
            <a:ext cx="3276600" cy="1994392"/>
          </a:xfrm>
        </p:spPr>
        <p:txBody>
          <a:bodyPr vert="horz" wrap="square" lIns="0" tIns="0" rIns="0" bIns="0" rtlCol="0" anchor="t">
            <a:spAutoFit/>
          </a:bodyPr>
          <a:lstStyle/>
          <a:p>
            <a:pPr algn="r"/>
            <a:r>
              <a:rPr lang="en-AU" sz="1800">
                <a:solidFill>
                  <a:schemeClr val="bg1"/>
                </a:solidFill>
                <a:latin typeface="Arial"/>
                <a:cs typeface="Arial"/>
              </a:rPr>
              <a:t>How can accessible manufacturing methods be exploited to make beautiful and practical furniture? </a:t>
            </a:r>
            <a:br>
              <a:rPr lang="en-AU" sz="1800"/>
            </a:br>
            <a:br>
              <a:rPr lang="en-AU" sz="1800"/>
            </a:br>
            <a:r>
              <a:rPr lang="en-AU" sz="1800">
                <a:solidFill>
                  <a:schemeClr val="bg1"/>
                </a:solidFill>
                <a:latin typeface="Arial"/>
                <a:cs typeface="Arial"/>
              </a:rPr>
              <a:t>Here are five commonly used processes, with examples from Australian Designers.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0B5E1A-F088-C018-3911-713B68D5EB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298" y="6233053"/>
            <a:ext cx="6877051" cy="367005"/>
          </a:xfrm>
        </p:spPr>
        <p:txBody>
          <a:bodyPr/>
          <a:lstStyle/>
          <a:p>
            <a:r>
              <a:rPr lang="en-GB" i="1"/>
              <a:t>Hoshi Chair by Tom </a:t>
            </a:r>
            <a:r>
              <a:rPr lang="en-GB" i="1" err="1"/>
              <a:t>Skeehan</a:t>
            </a:r>
            <a:endParaRPr lang="en-GB" i="1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BA72F3-6D08-6E55-DC9D-3FE01F6A0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5890" y="624947"/>
            <a:ext cx="831492" cy="247554"/>
          </a:xfrm>
        </p:spPr>
        <p:txBody>
          <a:bodyPr vert="horz" wrap="none" lIns="72000" tIns="72000" rIns="72000" bIns="36000" rtlCol="0" anchor="t">
            <a:spAutoFit/>
          </a:bodyPr>
          <a:lstStyle/>
          <a:p>
            <a:r>
              <a:rPr lang="en-AU">
                <a:latin typeface="Arial"/>
                <a:cs typeface="Arial"/>
              </a:rPr>
              <a:t>ACTIVITY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917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239CA1-E125-ACE5-BE76-4DF4325C46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5687" y="1707141"/>
            <a:ext cx="3203577" cy="177997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Great for precision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Suits high and low quantities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Can make very complex parts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AC581A8-5686-FB80-C361-2B9714A6D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941" y="873125"/>
            <a:ext cx="3197007" cy="524553"/>
          </a:xfrm>
        </p:spPr>
        <p:txBody>
          <a:bodyPr/>
          <a:lstStyle/>
          <a:p>
            <a:r>
              <a:rPr lang="en-AU"/>
              <a:t>Machining metal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23E3A1A-051B-BCFF-105B-86F3664A81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55688" y="624947"/>
            <a:ext cx="2413656" cy="247554"/>
          </a:xfrm>
        </p:spPr>
        <p:txBody>
          <a:bodyPr vert="horz" wrap="none" lIns="72000" tIns="72000" rIns="72000" bIns="36000" rtlCol="0" anchor="t">
            <a:spAutoFit/>
          </a:bodyPr>
          <a:lstStyle/>
          <a:p>
            <a:r>
              <a:rPr lang="en-AU">
                <a:latin typeface="Arial"/>
                <a:cs typeface="Arial"/>
              </a:rPr>
              <a:t>MANUFACTURING PROCESSES</a:t>
            </a:r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F34E696-997E-8B1C-3A10-8C7B80290672}"/>
              </a:ext>
            </a:extLst>
          </p:cNvPr>
          <p:cNvSpPr txBox="1">
            <a:spLocks/>
          </p:cNvSpPr>
          <p:nvPr/>
        </p:nvSpPr>
        <p:spPr>
          <a:xfrm>
            <a:off x="4514849" y="6090560"/>
            <a:ext cx="7161213" cy="367005"/>
          </a:xfrm>
          <a:prstGeom prst="rect">
            <a:avLst/>
          </a:prstGeom>
        </p:spPr>
        <p:txBody>
          <a:bodyPr vert="horz" wrap="square" lIns="0" tIns="14400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116F"/>
              </a:buClr>
              <a:buSzPct val="150000"/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/>
              <a:t>Beam CNC laser cutting machine</a:t>
            </a:r>
          </a:p>
        </p:txBody>
      </p:sp>
      <p:pic>
        <p:nvPicPr>
          <p:cNvPr id="13" name="Online Media 12" title="Beam CNC Laser Cutting Machine LT14 – LT24 | BLM GROUP">
            <a:hlinkClick r:id="" action="ppaction://media"/>
            <a:extLst>
              <a:ext uri="{FF2B5EF4-FFF2-40B4-BE49-F238E27FC236}">
                <a16:creationId xmlns:a16="http://schemas.microsoft.com/office/drawing/2014/main" id="{6F58EB83-B112-4EBE-1EF7-A5EAF3102D4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514849" y="1729161"/>
            <a:ext cx="7161213" cy="404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680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1F1C8D-B660-18F8-333D-734B44A85D2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5687" y="1707141"/>
            <a:ext cx="3203577" cy="3608167"/>
          </a:xfrm>
        </p:spPr>
        <p:txBody>
          <a:bodyPr vert="horz" wrap="square" lIns="0" tIns="0" rIns="0" bIns="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latin typeface="Arial"/>
                <a:cs typeface="Arial"/>
              </a:rPr>
              <a:t>Great for complex geometric shapes that can’t be made with traditional woodworking methods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Consistent accuracy across many parts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/>
              <a:t>Still requires the knowledge of a craftsperson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856C28-D7A4-80BA-8F5D-0211E33A0B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14850" y="5984875"/>
            <a:ext cx="5725055" cy="367005"/>
          </a:xfrm>
        </p:spPr>
        <p:txBody>
          <a:bodyPr/>
          <a:lstStyle/>
          <a:p>
            <a:r>
              <a:rPr lang="en-AU"/>
              <a:t>Manufacturing and machining timber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66E60C4-E723-FF55-C5E0-47491B38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941" y="873125"/>
            <a:ext cx="3469004" cy="524553"/>
          </a:xfrm>
        </p:spPr>
        <p:txBody>
          <a:bodyPr/>
          <a:lstStyle/>
          <a:p>
            <a:r>
              <a:rPr lang="en-AU"/>
              <a:t>Machining Timber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AE0C99-7E42-3BD3-2D83-C0036003FEB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55688" y="624947"/>
            <a:ext cx="2413656" cy="247554"/>
          </a:xfrm>
        </p:spPr>
        <p:txBody>
          <a:bodyPr vert="horz" wrap="none" lIns="72000" tIns="72000" rIns="72000" bIns="36000" rtlCol="0" anchor="t">
            <a:spAutoFit/>
          </a:bodyPr>
          <a:lstStyle/>
          <a:p>
            <a:r>
              <a:rPr lang="en-AU">
                <a:latin typeface="Arial"/>
                <a:cs typeface="Arial"/>
              </a:rPr>
              <a:t>MANUFACTURING PROCESSES</a:t>
            </a:r>
            <a:endParaRPr lang="en-US"/>
          </a:p>
        </p:txBody>
      </p:sp>
      <p:pic>
        <p:nvPicPr>
          <p:cNvPr id="9" name="Online Media 8" title="Evostyle Manufacturing">
            <a:hlinkClick r:id="" action="ppaction://media"/>
            <a:extLst>
              <a:ext uri="{FF2B5EF4-FFF2-40B4-BE49-F238E27FC236}">
                <a16:creationId xmlns:a16="http://schemas.microsoft.com/office/drawing/2014/main" id="{FE0B375F-7422-2744-8A46-7A711190920F}"/>
              </a:ext>
            </a:extLst>
          </p:cNvPr>
          <p:cNvPicPr>
            <a:picLocks noGrp="1" noRot="1" noChangeAspect="1"/>
          </p:cNvPicPr>
          <p:nvPr>
            <p:ph type="media" sz="quarter" idx="19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514850" y="1720850"/>
            <a:ext cx="7161213" cy="404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466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MSQ ">
      <a:dk1>
        <a:srgbClr val="030083"/>
      </a:dk1>
      <a:lt1>
        <a:srgbClr val="FFFFFF"/>
      </a:lt1>
      <a:dk2>
        <a:srgbClr val="000000"/>
      </a:dk2>
      <a:lt2>
        <a:srgbClr val="FFFFFF"/>
      </a:lt2>
      <a:accent1>
        <a:srgbClr val="030083"/>
      </a:accent1>
      <a:accent2>
        <a:srgbClr val="0041CF"/>
      </a:accent2>
      <a:accent3>
        <a:srgbClr val="FE6601"/>
      </a:accent3>
      <a:accent4>
        <a:srgbClr val="FAAB18"/>
      </a:accent4>
      <a:accent5>
        <a:srgbClr val="939597"/>
      </a:accent5>
      <a:accent6>
        <a:srgbClr val="000000"/>
      </a:accent6>
      <a:hlink>
        <a:srgbClr val="0041CF"/>
      </a:hlink>
      <a:folHlink>
        <a:srgbClr val="FE660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SQ36165_ResourceTemplates_Powerpoint_Master" id="{5A766288-8B81-D044-B012-C2CCEF9691C9}" vid="{7E14C242-F513-684E-B211-F4575299444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695005b-d803-47f4-974f-abac8cfe93be" xsi:nil="true"/>
    <lcf76f155ced4ddcb4097134ff3c332f xmlns="ef15ea92-d665-4eb4-91e3-7ae34e5e038a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E3F2482381A214485F148E738AE1B9A" ma:contentTypeVersion="16" ma:contentTypeDescription="Create a new document." ma:contentTypeScope="" ma:versionID="84e0bf48024fb76882e6e78e9c4bc5e3">
  <xsd:schema xmlns:xsd="http://www.w3.org/2001/XMLSchema" xmlns:xs="http://www.w3.org/2001/XMLSchema" xmlns:p="http://schemas.microsoft.com/office/2006/metadata/properties" xmlns:ns2="ef15ea92-d665-4eb4-91e3-7ae34e5e038a" xmlns:ns3="b695005b-d803-47f4-974f-abac8cfe93be" targetNamespace="http://schemas.microsoft.com/office/2006/metadata/properties" ma:root="true" ma:fieldsID="718a11c04b00f95c1dd5e9202c25e1b8" ns2:_="" ns3:_="">
    <xsd:import namespace="ef15ea92-d665-4eb4-91e3-7ae34e5e038a"/>
    <xsd:import namespace="b695005b-d803-47f4-974f-abac8cfe93b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LengthInSeconds" minOccurs="0"/>
                <xsd:element ref="ns2:MediaServiceDateTaken" minOccurs="0"/>
                <xsd:element ref="ns2:MediaServiceLocation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15ea92-d665-4eb4-91e3-7ae34e5e03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34ff7c53-18f0-4681-94f8-0b89ad069e1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95005b-d803-47f4-974f-abac8cfe93be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aa175014-054e-41b5-ab93-db1c70bf413f}" ma:internalName="TaxCatchAll" ma:showField="CatchAllData" ma:web="b695005b-d803-47f4-974f-abac8cfe93b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3648B47-1534-4EF0-96AB-CA02326F693B}">
  <ds:schemaRefs>
    <ds:schemaRef ds:uri="b695005b-d803-47f4-974f-abac8cfe93be"/>
    <ds:schemaRef ds:uri="ef15ea92-d665-4eb4-91e3-7ae34e5e038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BA329D1-B5C4-4379-860F-1340624DDF9C}">
  <ds:schemaRefs>
    <ds:schemaRef ds:uri="b695005b-d803-47f4-974f-abac8cfe93be"/>
    <ds:schemaRef ds:uri="ef15ea92-d665-4eb4-91e3-7ae34e5e038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FD4AF9E-2031-4813-A8E3-247E2219C24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MSQ36165_ResourceTemplates_Powerpoint_Master - Copy</Template>
  <Application>Microsoft Office PowerPoint</Application>
  <PresentationFormat>Widescreen</PresentationFormat>
  <Slides>26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Design and Manufacturing</vt:lpstr>
      <vt:lpstr>Lesson objectives</vt:lpstr>
      <vt:lpstr>Furniture manufacturing</vt:lpstr>
      <vt:lpstr>What makes one chair different from the next?</vt:lpstr>
      <vt:lpstr>PowerPoint Presentation</vt:lpstr>
      <vt:lpstr>PowerPoint Presentation</vt:lpstr>
      <vt:lpstr>Local manufacturing processes</vt:lpstr>
      <vt:lpstr>Machining metal</vt:lpstr>
      <vt:lpstr>Machining Timber</vt:lpstr>
      <vt:lpstr>‘Hex’ Table by Marc Newson</vt:lpstr>
      <vt:lpstr>Sheet metal fabrication</vt:lpstr>
      <vt:lpstr>‘Brainwash’ bench and table range by Jason Bird</vt:lpstr>
      <vt:lpstr>Sand casting</vt:lpstr>
      <vt:lpstr>‘Lakes’ bench by David Shaw &amp; Surya Graf</vt:lpstr>
      <vt:lpstr>Injection moulding</vt:lpstr>
      <vt:lpstr>‘Postura max’ stacking chair by Sebel furniture </vt:lpstr>
      <vt:lpstr>Interpret drawings</vt:lpstr>
      <vt:lpstr>In Practice</vt:lpstr>
      <vt:lpstr>In Practice</vt:lpstr>
      <vt:lpstr>Reverse engineering furniture designs</vt:lpstr>
      <vt:lpstr>Reverse engineering furniture designs</vt:lpstr>
      <vt:lpstr>Reverse engineering furniture designs</vt:lpstr>
      <vt:lpstr>PowerPoint Presentation</vt:lpstr>
      <vt:lpstr>PowerPoint Presentation</vt:lpstr>
      <vt:lpstr>Summary and discussion</vt:lpstr>
      <vt:lpstr>Consider your surroundings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Ben Breitenstein</dc:creator>
  <cp:revision>1</cp:revision>
  <dcterms:created xsi:type="dcterms:W3CDTF">2025-10-06T00:35:30Z</dcterms:created>
  <dcterms:modified xsi:type="dcterms:W3CDTF">2026-03-11T05:01:53Z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Region">
    <vt:lpwstr/>
  </property>
  <property fmtid="{D5CDD505-2E9C-101B-9397-08002B2CF9AE}" pid="3" name="MediaServiceImageTags">
    <vt:lpwstr/>
  </property>
  <property fmtid="{D5CDD505-2E9C-101B-9397-08002B2CF9AE}" pid="4" name="ContentTypeId">
    <vt:lpwstr>0x0101006E3F2482381A214485F148E738AE1B9A</vt:lpwstr>
  </property>
  <property fmtid="{D5CDD505-2E9C-101B-9397-08002B2CF9AE}" pid="5" name="Area">
    <vt:lpwstr/>
  </property>
  <property fmtid="{D5CDD505-2E9C-101B-9397-08002B2CF9AE}" pid="6" name="TaxKeyword">
    <vt:lpwstr/>
  </property>
  <property fmtid="{D5CDD505-2E9C-101B-9397-08002B2CF9AE}" pid="7" name="PandPCategory">
    <vt:lpwstr>1515;#320 TAFE Queensland Brand|48f22511-66c6-4e73-977b-d7738d5c4680</vt:lpwstr>
  </property>
  <property fmtid="{D5CDD505-2E9C-101B-9397-08002B2CF9AE}" pid="8" name="_dlc_DocIdItemGuid">
    <vt:lpwstr>7fcb1ffa-ec16-453c-90f8-81626998649c</vt:lpwstr>
  </property>
  <property fmtid="{D5CDD505-2E9C-101B-9397-08002B2CF9AE}" pid="9" name="Scope">
    <vt:lpwstr>7;#All staff|52512cf1-7460-4f08-a370-7b30d022c859</vt:lpwstr>
  </property>
  <property fmtid="{D5CDD505-2E9C-101B-9397-08002B2CF9AE}" pid="10" name="PandPParentCategory">
    <vt:lpwstr>2;#300 Marketing and Communication|423b3318-0d6a-4918-8924-d266a809de54</vt:lpwstr>
  </property>
  <property fmtid="{D5CDD505-2E9C-101B-9397-08002B2CF9AE}" pid="11" name="MSIP_Label_defa4170-0d19-0005-0004-bc88714345d2_Enabled">
    <vt:lpwstr>true</vt:lpwstr>
  </property>
  <property fmtid="{D5CDD505-2E9C-101B-9397-08002B2CF9AE}" pid="12" name="MSIP_Label_defa4170-0d19-0005-0004-bc88714345d2_SetDate">
    <vt:lpwstr>2026-03-11T02:39:47Z</vt:lpwstr>
  </property>
  <property fmtid="{D5CDD505-2E9C-101B-9397-08002B2CF9AE}" pid="13" name="MSIP_Label_defa4170-0d19-0005-0004-bc88714345d2_Method">
    <vt:lpwstr>Standard</vt:lpwstr>
  </property>
  <property fmtid="{D5CDD505-2E9C-101B-9397-08002B2CF9AE}" pid="14" name="MSIP_Label_defa4170-0d19-0005-0004-bc88714345d2_Name">
    <vt:lpwstr>defa4170-0d19-0005-0004-bc88714345d2</vt:lpwstr>
  </property>
  <property fmtid="{D5CDD505-2E9C-101B-9397-08002B2CF9AE}" pid="15" name="MSIP_Label_defa4170-0d19-0005-0004-bc88714345d2_SiteId">
    <vt:lpwstr>c5ccd573-ff69-4ff8-ada6-359bd6300982</vt:lpwstr>
  </property>
  <property fmtid="{D5CDD505-2E9C-101B-9397-08002B2CF9AE}" pid="16" name="MSIP_Label_defa4170-0d19-0005-0004-bc88714345d2_ActionId">
    <vt:lpwstr>370a835b-96ed-4c6a-a907-455fd03ddd3a</vt:lpwstr>
  </property>
  <property fmtid="{D5CDD505-2E9C-101B-9397-08002B2CF9AE}" pid="17" name="MSIP_Label_defa4170-0d19-0005-0004-bc88714345d2_ContentBits">
    <vt:lpwstr>0</vt:lpwstr>
  </property>
  <property fmtid="{D5CDD505-2E9C-101B-9397-08002B2CF9AE}" pid="18" name="MSIP_Label_defa4170-0d19-0005-0004-bc88714345d2_Tag">
    <vt:lpwstr>10, 3, 0, 1</vt:lpwstr>
  </property>
</Properties>
</file>