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97" r:id="rId4"/>
  </p:sldMasterIdLst>
  <p:sldIdLst>
    <p:sldId id="291" r:id="rId5"/>
    <p:sldId id="431" r:id="rId6"/>
    <p:sldId id="432" r:id="rId7"/>
    <p:sldId id="433" r:id="rId8"/>
    <p:sldId id="434" r:id="rId9"/>
    <p:sldId id="430" r:id="rId10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1CF"/>
    <a:srgbClr val="000000"/>
    <a:srgbClr val="FE6601"/>
    <a:srgbClr val="0300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47B025-6C71-4214-AC62-0FFC844FA2C7}" v="3" dt="2026-01-23T02:17:13.015"/>
    <p1510:client id="{7DEB441F-B7F6-4A60-B6E3-37C470EBC6D4}" v="18" dt="2026-01-23T01:09:19.294"/>
    <p1510:client id="{ADCBBD3A-7C70-4181-B7CF-E08BF9C4F491}" v="1" dt="2026-01-23T00:38:17.87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2"/>
    <p:restoredTop sz="88584" autoAdjust="0"/>
  </p:normalViewPr>
  <p:slideViewPr>
    <p:cSldViewPr>
      <p:cViewPr varScale="1">
        <p:scale>
          <a:sx n="98" d="100"/>
          <a:sy n="98" d="100"/>
        </p:scale>
        <p:origin x="1032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nee Dickens" userId="41aaf39a-ae07-4d0c-94a4-8c4aca9d6d4f" providerId="ADAL" clId="{001D7FCF-CFD3-4FF0-947F-DD9E67F864D7}"/>
    <pc:docChg chg="undo custSel modSld">
      <pc:chgData name="Renee Dickens" userId="41aaf39a-ae07-4d0c-94a4-8c4aca9d6d4f" providerId="ADAL" clId="{001D7FCF-CFD3-4FF0-947F-DD9E67F864D7}" dt="2026-01-12T05:10:48.978" v="165" actId="20577"/>
      <pc:docMkLst>
        <pc:docMk/>
      </pc:docMkLst>
    </pc:docChg>
  </pc:docChgLst>
  <pc:docChgLst>
    <pc:chgData name="Nathan Edwards" userId="S::nathan.edwards@msq.org.au::4f1aa8b7-5741-4991-b3ff-2e43d7114403" providerId="AD" clId="Web-{1F125D82-D5A1-94DD-0491-9A8BBF8ACC32}"/>
    <pc:docChg chg="modSld">
      <pc:chgData name="Nathan Edwards" userId="S::nathan.edwards@msq.org.au::4f1aa8b7-5741-4991-b3ff-2e43d7114403" providerId="AD" clId="Web-{1F125D82-D5A1-94DD-0491-9A8BBF8ACC32}" dt="2026-01-12T23:26:25.355" v="32"/>
      <pc:docMkLst>
        <pc:docMk/>
      </pc:docMkLst>
    </pc:docChg>
  </pc:docChgLst>
  <pc:docChgLst>
    <pc:chgData name="Nathan Edwards" userId="S::nathan.edwards@msq.org.au::4f1aa8b7-5741-4991-b3ff-2e43d7114403" providerId="AD" clId="Web-{68093494-A354-455A-C256-8BAA29E17FBC}"/>
    <pc:docChg chg="modSld">
      <pc:chgData name="Nathan Edwards" userId="S::nathan.edwards@msq.org.au::4f1aa8b7-5741-4991-b3ff-2e43d7114403" providerId="AD" clId="Web-{68093494-A354-455A-C256-8BAA29E17FBC}" dt="2026-01-12T02:38:31.597" v="27"/>
      <pc:docMkLst>
        <pc:docMk/>
      </pc:docMkLst>
    </pc:docChg>
  </pc:docChgLst>
  <pc:docChgLst>
    <pc:chgData name="Nathan Edwards" userId="4f1aa8b7-5741-4991-b3ff-2e43d7114403" providerId="ADAL" clId="{20E823E2-E6CC-4BBC-B549-F0883863C698}"/>
    <pc:docChg chg="undo custSel addSld delSld modSld sldOrd delMainMaster">
      <pc:chgData name="Nathan Edwards" userId="4f1aa8b7-5741-4991-b3ff-2e43d7114403" providerId="ADAL" clId="{20E823E2-E6CC-4BBC-B549-F0883863C698}" dt="2026-01-23T02:17:25.999" v="1910" actId="20577"/>
      <pc:docMkLst>
        <pc:docMk/>
      </pc:docMkLst>
      <pc:sldChg chg="modSp del mod">
        <pc:chgData name="Nathan Edwards" userId="4f1aa8b7-5741-4991-b3ff-2e43d7114403" providerId="ADAL" clId="{20E823E2-E6CC-4BBC-B549-F0883863C698}" dt="2026-01-23T01:02:35.305" v="1788" actId="47"/>
        <pc:sldMkLst>
          <pc:docMk/>
          <pc:sldMk cId="1471881697" sldId="283"/>
        </pc:sldMkLst>
      </pc:sldChg>
      <pc:sldChg chg="modSp del mod">
        <pc:chgData name="Nathan Edwards" userId="4f1aa8b7-5741-4991-b3ff-2e43d7114403" providerId="ADAL" clId="{20E823E2-E6CC-4BBC-B549-F0883863C698}" dt="2026-01-23T01:02:35.305" v="1788" actId="47"/>
        <pc:sldMkLst>
          <pc:docMk/>
          <pc:sldMk cId="3190187266" sldId="284"/>
        </pc:sldMkLst>
      </pc:sldChg>
      <pc:sldChg chg="modSp del mod">
        <pc:chgData name="Nathan Edwards" userId="4f1aa8b7-5741-4991-b3ff-2e43d7114403" providerId="ADAL" clId="{20E823E2-E6CC-4BBC-B549-F0883863C698}" dt="2026-01-23T01:02:35.305" v="1788" actId="47"/>
        <pc:sldMkLst>
          <pc:docMk/>
          <pc:sldMk cId="3077252061" sldId="285"/>
        </pc:sldMkLst>
      </pc:sldChg>
      <pc:sldChg chg="addSp delSp modSp mod modClrScheme chgLayout">
        <pc:chgData name="Nathan Edwards" userId="4f1aa8b7-5741-4991-b3ff-2e43d7114403" providerId="ADAL" clId="{20E823E2-E6CC-4BBC-B549-F0883863C698}" dt="2026-01-23T02:16:54.551" v="1893" actId="167"/>
        <pc:sldMkLst>
          <pc:docMk/>
          <pc:sldMk cId="3286356865" sldId="291"/>
        </pc:sldMkLst>
        <pc:spChg chg="mod ord">
          <ac:chgData name="Nathan Edwards" userId="4f1aa8b7-5741-4991-b3ff-2e43d7114403" providerId="ADAL" clId="{20E823E2-E6CC-4BBC-B549-F0883863C698}" dt="2026-01-23T00:47:27.754" v="1657" actId="20577"/>
          <ac:spMkLst>
            <pc:docMk/>
            <pc:sldMk cId="3286356865" sldId="291"/>
            <ac:spMk id="2" creationId="{5E9588A1-D1D9-B631-3517-23821EF02397}"/>
          </ac:spMkLst>
        </pc:spChg>
        <pc:spChg chg="add mod ord">
          <ac:chgData name="Nathan Edwards" userId="4f1aa8b7-5741-4991-b3ff-2e43d7114403" providerId="ADAL" clId="{20E823E2-E6CC-4BBC-B549-F0883863C698}" dt="2026-01-23T02:16:43.379" v="1889" actId="20577"/>
          <ac:spMkLst>
            <pc:docMk/>
            <pc:sldMk cId="3286356865" sldId="291"/>
            <ac:spMk id="3" creationId="{F626A0BA-6F23-6099-9914-0A7DDC822C7C}"/>
          </ac:spMkLst>
        </pc:spChg>
        <pc:spChg chg="mod ord">
          <ac:chgData name="Nathan Edwards" userId="4f1aa8b7-5741-4991-b3ff-2e43d7114403" providerId="ADAL" clId="{20E823E2-E6CC-4BBC-B549-F0883863C698}" dt="2026-01-23T00:47:07.938" v="1622" actId="700"/>
          <ac:spMkLst>
            <pc:docMk/>
            <pc:sldMk cId="3286356865" sldId="291"/>
            <ac:spMk id="4" creationId="{47886217-43BE-328A-B683-E7E4BA80D793}"/>
          </ac:spMkLst>
        </pc:spChg>
        <pc:spChg chg="add del mod ord">
          <ac:chgData name="Nathan Edwards" userId="4f1aa8b7-5741-4991-b3ff-2e43d7114403" providerId="ADAL" clId="{20E823E2-E6CC-4BBC-B549-F0883863C698}" dt="2026-01-23T00:47:36.380" v="1658"/>
          <ac:spMkLst>
            <pc:docMk/>
            <pc:sldMk cId="3286356865" sldId="291"/>
            <ac:spMk id="5" creationId="{9C3AD067-FBC1-F6D7-7E79-ABF1C85AD7A6}"/>
          </ac:spMkLst>
        </pc:spChg>
        <pc:spChg chg="add del mod">
          <ac:chgData name="Nathan Edwards" userId="4f1aa8b7-5741-4991-b3ff-2e43d7114403" providerId="ADAL" clId="{20E823E2-E6CC-4BBC-B549-F0883863C698}" dt="2026-01-23T02:16:50.473" v="1891" actId="478"/>
          <ac:spMkLst>
            <pc:docMk/>
            <pc:sldMk cId="3286356865" sldId="291"/>
            <ac:spMk id="7" creationId="{E67022CF-98CA-5141-9136-F225C2E57877}"/>
          </ac:spMkLst>
        </pc:spChg>
        <pc:picChg chg="add del mod">
          <ac:chgData name="Nathan Edwards" userId="4f1aa8b7-5741-4991-b3ff-2e43d7114403" providerId="ADAL" clId="{20E823E2-E6CC-4BBC-B549-F0883863C698}" dt="2026-01-23T02:16:46.259" v="1890" actId="478"/>
          <ac:picMkLst>
            <pc:docMk/>
            <pc:sldMk cId="3286356865" sldId="291"/>
            <ac:picMk id="6" creationId="{D45CF7AB-8A6C-0B36-8BA7-78C1530B94BD}"/>
          </ac:picMkLst>
        </pc:picChg>
        <pc:picChg chg="add mod ord">
          <ac:chgData name="Nathan Edwards" userId="4f1aa8b7-5741-4991-b3ff-2e43d7114403" providerId="ADAL" clId="{20E823E2-E6CC-4BBC-B549-F0883863C698}" dt="2026-01-23T02:16:54.551" v="1893" actId="167"/>
          <ac:picMkLst>
            <pc:docMk/>
            <pc:sldMk cId="3286356865" sldId="291"/>
            <ac:picMk id="8" creationId="{7982D58B-744D-AF13-8D2F-D2CAD5728312}"/>
          </ac:picMkLst>
        </pc:picChg>
      </pc:sldChg>
      <pc:sldChg chg="modSp add del mod">
        <pc:chgData name="Nathan Edwards" userId="4f1aa8b7-5741-4991-b3ff-2e43d7114403" providerId="ADAL" clId="{20E823E2-E6CC-4BBC-B549-F0883863C698}" dt="2026-01-23T01:02:35.305" v="1788" actId="47"/>
        <pc:sldMkLst>
          <pc:docMk/>
          <pc:sldMk cId="4213000034" sldId="292"/>
        </pc:sldMkLst>
      </pc:sldChg>
      <pc:sldChg chg="addSp delSp modSp del mod">
        <pc:chgData name="Nathan Edwards" userId="4f1aa8b7-5741-4991-b3ff-2e43d7114403" providerId="ADAL" clId="{20E823E2-E6CC-4BBC-B549-F0883863C698}" dt="2026-01-23T01:02:35.305" v="1788" actId="47"/>
        <pc:sldMkLst>
          <pc:docMk/>
          <pc:sldMk cId="1804649733" sldId="399"/>
        </pc:sldMkLst>
      </pc:sldChg>
      <pc:sldChg chg="modSp del mod">
        <pc:chgData name="Nathan Edwards" userId="4f1aa8b7-5741-4991-b3ff-2e43d7114403" providerId="ADAL" clId="{20E823E2-E6CC-4BBC-B549-F0883863C698}" dt="2026-01-23T01:02:35.305" v="1788" actId="47"/>
        <pc:sldMkLst>
          <pc:docMk/>
          <pc:sldMk cId="1185516304" sldId="400"/>
        </pc:sldMkLst>
      </pc:sldChg>
      <pc:sldChg chg="modSp add del mod">
        <pc:chgData name="Nathan Edwards" userId="4f1aa8b7-5741-4991-b3ff-2e43d7114403" providerId="ADAL" clId="{20E823E2-E6CC-4BBC-B549-F0883863C698}" dt="2026-01-23T02:17:25.999" v="1910" actId="20577"/>
        <pc:sldMkLst>
          <pc:docMk/>
          <pc:sldMk cId="1732252631" sldId="430"/>
        </pc:sldMkLst>
        <pc:spChg chg="mod">
          <ac:chgData name="Nathan Edwards" userId="4f1aa8b7-5741-4991-b3ff-2e43d7114403" providerId="ADAL" clId="{20E823E2-E6CC-4BBC-B549-F0883863C698}" dt="2026-01-23T02:17:25.999" v="1910" actId="20577"/>
          <ac:spMkLst>
            <pc:docMk/>
            <pc:sldMk cId="1732252631" sldId="430"/>
            <ac:spMk id="18" creationId="{78B22DD5-3B71-E9FE-C63B-F23DE79B4F0C}"/>
          </ac:spMkLst>
        </pc:spChg>
      </pc:sldChg>
      <pc:sldChg chg="addSp delSp modSp new mod">
        <pc:chgData name="Nathan Edwards" userId="4f1aa8b7-5741-4991-b3ff-2e43d7114403" providerId="ADAL" clId="{20E823E2-E6CC-4BBC-B549-F0883863C698}" dt="2026-01-23T02:17:05.577" v="1894"/>
        <pc:sldMkLst>
          <pc:docMk/>
          <pc:sldMk cId="1177005716" sldId="431"/>
        </pc:sldMkLst>
        <pc:spChg chg="mod">
          <ac:chgData name="Nathan Edwards" userId="4f1aa8b7-5741-4991-b3ff-2e43d7114403" providerId="ADAL" clId="{20E823E2-E6CC-4BBC-B549-F0883863C698}" dt="2026-01-23T02:17:05.577" v="1894"/>
          <ac:spMkLst>
            <pc:docMk/>
            <pc:sldMk cId="1177005716" sldId="431"/>
            <ac:spMk id="2" creationId="{7270D6C5-95C2-87FC-75E9-6423D0C84170}"/>
          </ac:spMkLst>
        </pc:spChg>
        <pc:spChg chg="del">
          <ac:chgData name="Nathan Edwards" userId="4f1aa8b7-5741-4991-b3ff-2e43d7114403" providerId="ADAL" clId="{20E823E2-E6CC-4BBC-B549-F0883863C698}" dt="2026-01-23T00:47:58.476" v="1660" actId="478"/>
          <ac:spMkLst>
            <pc:docMk/>
            <pc:sldMk cId="1177005716" sldId="431"/>
            <ac:spMk id="3" creationId="{BC768A14-79FC-8AFA-4A56-8DCEC7DCF2BC}"/>
          </ac:spMkLst>
        </pc:spChg>
        <pc:spChg chg="add mod">
          <ac:chgData name="Nathan Edwards" userId="4f1aa8b7-5741-4991-b3ff-2e43d7114403" providerId="ADAL" clId="{20E823E2-E6CC-4BBC-B549-F0883863C698}" dt="2026-01-23T00:48:05.788" v="1661"/>
          <ac:spMkLst>
            <pc:docMk/>
            <pc:sldMk cId="1177005716" sldId="431"/>
            <ac:spMk id="4" creationId="{64115442-CE85-4A54-FEE7-D96B410EB287}"/>
          </ac:spMkLst>
        </pc:spChg>
        <pc:spChg chg="add mod">
          <ac:chgData name="Nathan Edwards" userId="4f1aa8b7-5741-4991-b3ff-2e43d7114403" providerId="ADAL" clId="{20E823E2-E6CC-4BBC-B549-F0883863C698}" dt="2026-01-23T00:48:05.788" v="1661"/>
          <ac:spMkLst>
            <pc:docMk/>
            <pc:sldMk cId="1177005716" sldId="431"/>
            <ac:spMk id="5" creationId="{B55D548D-EFD1-AB6F-D336-AD9EB0E4EEA3}"/>
          </ac:spMkLst>
        </pc:spChg>
      </pc:sldChg>
      <pc:sldChg chg="addSp delSp modSp new mod">
        <pc:chgData name="Nathan Edwards" userId="4f1aa8b7-5741-4991-b3ff-2e43d7114403" providerId="ADAL" clId="{20E823E2-E6CC-4BBC-B549-F0883863C698}" dt="2026-01-23T01:07:29.789" v="1833" actId="20577"/>
        <pc:sldMkLst>
          <pc:docMk/>
          <pc:sldMk cId="1817510121" sldId="432"/>
        </pc:sldMkLst>
        <pc:spChg chg="del">
          <ac:chgData name="Nathan Edwards" userId="4f1aa8b7-5741-4991-b3ff-2e43d7114403" providerId="ADAL" clId="{20E823E2-E6CC-4BBC-B549-F0883863C698}" dt="2026-01-23T00:49:51.729" v="1672" actId="478"/>
          <ac:spMkLst>
            <pc:docMk/>
            <pc:sldMk cId="1817510121" sldId="432"/>
            <ac:spMk id="2" creationId="{B5D960DD-B5F6-EEA3-FD04-C904B214A650}"/>
          </ac:spMkLst>
        </pc:spChg>
        <pc:spChg chg="mod">
          <ac:chgData name="Nathan Edwards" userId="4f1aa8b7-5741-4991-b3ff-2e43d7114403" providerId="ADAL" clId="{20E823E2-E6CC-4BBC-B549-F0883863C698}" dt="2026-01-23T00:50:00.947" v="1694" actId="20577"/>
          <ac:spMkLst>
            <pc:docMk/>
            <pc:sldMk cId="1817510121" sldId="432"/>
            <ac:spMk id="3" creationId="{B1ED1624-B87B-D60D-D399-EF8A524DFB49}"/>
          </ac:spMkLst>
        </pc:spChg>
        <pc:spChg chg="mod">
          <ac:chgData name="Nathan Edwards" userId="4f1aa8b7-5741-4991-b3ff-2e43d7114403" providerId="ADAL" clId="{20E823E2-E6CC-4BBC-B549-F0883863C698}" dt="2026-01-23T01:07:29.789" v="1833" actId="20577"/>
          <ac:spMkLst>
            <pc:docMk/>
            <pc:sldMk cId="1817510121" sldId="432"/>
            <ac:spMk id="4" creationId="{9BED6117-6665-E71C-51BA-93720CEA7369}"/>
          </ac:spMkLst>
        </pc:spChg>
        <pc:spChg chg="add mod">
          <ac:chgData name="Nathan Edwards" userId="4f1aa8b7-5741-4991-b3ff-2e43d7114403" providerId="ADAL" clId="{20E823E2-E6CC-4BBC-B549-F0883863C698}" dt="2026-01-23T01:07:05.196" v="1819" actId="1076"/>
          <ac:spMkLst>
            <pc:docMk/>
            <pc:sldMk cId="1817510121" sldId="432"/>
            <ac:spMk id="5" creationId="{411EE338-1C99-9F64-3B25-3B6997E1B6B0}"/>
          </ac:spMkLst>
        </pc:spChg>
        <pc:spChg chg="add mod">
          <ac:chgData name="Nathan Edwards" userId="4f1aa8b7-5741-4991-b3ff-2e43d7114403" providerId="ADAL" clId="{20E823E2-E6CC-4BBC-B549-F0883863C698}" dt="2026-01-23T01:06:15.698" v="1814" actId="1076"/>
          <ac:spMkLst>
            <pc:docMk/>
            <pc:sldMk cId="1817510121" sldId="432"/>
            <ac:spMk id="6" creationId="{C2863631-E991-E5E7-EA80-A96D8E18B3A4}"/>
          </ac:spMkLst>
        </pc:spChg>
        <pc:spChg chg="add mod">
          <ac:chgData name="Nathan Edwards" userId="4f1aa8b7-5741-4991-b3ff-2e43d7114403" providerId="ADAL" clId="{20E823E2-E6CC-4BBC-B549-F0883863C698}" dt="2026-01-23T01:06:15.698" v="1814" actId="1076"/>
          <ac:spMkLst>
            <pc:docMk/>
            <pc:sldMk cId="1817510121" sldId="432"/>
            <ac:spMk id="7" creationId="{464ABAF8-4EDE-9B73-8D92-09EEBD7AECD5}"/>
          </ac:spMkLst>
        </pc:spChg>
        <pc:spChg chg="add mod">
          <ac:chgData name="Nathan Edwards" userId="4f1aa8b7-5741-4991-b3ff-2e43d7114403" providerId="ADAL" clId="{20E823E2-E6CC-4BBC-B549-F0883863C698}" dt="2026-01-23T01:07:05.196" v="1819" actId="1076"/>
          <ac:spMkLst>
            <pc:docMk/>
            <pc:sldMk cId="1817510121" sldId="432"/>
            <ac:spMk id="8" creationId="{008D7AC3-4C32-89B7-3D1F-201DF07F9554}"/>
          </ac:spMkLst>
        </pc:spChg>
        <pc:spChg chg="add mod">
          <ac:chgData name="Nathan Edwards" userId="4f1aa8b7-5741-4991-b3ff-2e43d7114403" providerId="ADAL" clId="{20E823E2-E6CC-4BBC-B549-F0883863C698}" dt="2026-01-23T01:07:13.297" v="1821" actId="14100"/>
          <ac:spMkLst>
            <pc:docMk/>
            <pc:sldMk cId="1817510121" sldId="432"/>
            <ac:spMk id="9" creationId="{10249147-6221-FD09-C8A0-883E01B3A48C}"/>
          </ac:spMkLst>
        </pc:spChg>
        <pc:spChg chg="add mod">
          <ac:chgData name="Nathan Edwards" userId="4f1aa8b7-5741-4991-b3ff-2e43d7114403" providerId="ADAL" clId="{20E823E2-E6CC-4BBC-B549-F0883863C698}" dt="2026-01-23T01:07:20.215" v="1822" actId="14100"/>
          <ac:spMkLst>
            <pc:docMk/>
            <pc:sldMk cId="1817510121" sldId="432"/>
            <ac:spMk id="10" creationId="{1AE0D234-BDA4-1978-0868-A144244AA432}"/>
          </ac:spMkLst>
        </pc:spChg>
        <pc:spChg chg="add mod">
          <ac:chgData name="Nathan Edwards" userId="4f1aa8b7-5741-4991-b3ff-2e43d7114403" providerId="ADAL" clId="{20E823E2-E6CC-4BBC-B549-F0883863C698}" dt="2026-01-23T01:07:10.255" v="1820" actId="14100"/>
          <ac:spMkLst>
            <pc:docMk/>
            <pc:sldMk cId="1817510121" sldId="432"/>
            <ac:spMk id="11" creationId="{D5FC40A3-AFCD-D225-A348-FA739ABF2EB4}"/>
          </ac:spMkLst>
        </pc:spChg>
        <pc:spChg chg="add mod">
          <ac:chgData name="Nathan Edwards" userId="4f1aa8b7-5741-4991-b3ff-2e43d7114403" providerId="ADAL" clId="{20E823E2-E6CC-4BBC-B549-F0883863C698}" dt="2026-01-23T01:07:22.969" v="1823" actId="14100"/>
          <ac:spMkLst>
            <pc:docMk/>
            <pc:sldMk cId="1817510121" sldId="432"/>
            <ac:spMk id="12" creationId="{938DAA72-C935-02AB-1EBB-DE2801DC108D}"/>
          </ac:spMkLst>
        </pc:spChg>
        <pc:spChg chg="add mod">
          <ac:chgData name="Nathan Edwards" userId="4f1aa8b7-5741-4991-b3ff-2e43d7114403" providerId="ADAL" clId="{20E823E2-E6CC-4BBC-B549-F0883863C698}" dt="2026-01-23T01:06:07.991" v="1813" actId="571"/>
          <ac:spMkLst>
            <pc:docMk/>
            <pc:sldMk cId="1817510121" sldId="432"/>
            <ac:spMk id="13" creationId="{05C69C25-D2F6-0D74-8427-0C2A1AEC8408}"/>
          </ac:spMkLst>
        </pc:spChg>
        <pc:spChg chg="add mod">
          <ac:chgData name="Nathan Edwards" userId="4f1aa8b7-5741-4991-b3ff-2e43d7114403" providerId="ADAL" clId="{20E823E2-E6CC-4BBC-B549-F0883863C698}" dt="2026-01-23T01:06:07.991" v="1813" actId="571"/>
          <ac:spMkLst>
            <pc:docMk/>
            <pc:sldMk cId="1817510121" sldId="432"/>
            <ac:spMk id="14" creationId="{98EF316B-CFC0-A542-41DB-987D1757A314}"/>
          </ac:spMkLst>
        </pc:spChg>
        <pc:spChg chg="add mod">
          <ac:chgData name="Nathan Edwards" userId="4f1aa8b7-5741-4991-b3ff-2e43d7114403" providerId="ADAL" clId="{20E823E2-E6CC-4BBC-B549-F0883863C698}" dt="2026-01-23T01:06:07.991" v="1813" actId="571"/>
          <ac:spMkLst>
            <pc:docMk/>
            <pc:sldMk cId="1817510121" sldId="432"/>
            <ac:spMk id="15" creationId="{27C8547A-6EC0-D3DE-8000-15535D0B717E}"/>
          </ac:spMkLst>
        </pc:spChg>
        <pc:spChg chg="add mod">
          <ac:chgData name="Nathan Edwards" userId="4f1aa8b7-5741-4991-b3ff-2e43d7114403" providerId="ADAL" clId="{20E823E2-E6CC-4BBC-B549-F0883863C698}" dt="2026-01-23T01:06:07.991" v="1813" actId="571"/>
          <ac:spMkLst>
            <pc:docMk/>
            <pc:sldMk cId="1817510121" sldId="432"/>
            <ac:spMk id="16" creationId="{227DDD49-B14F-8559-A1F2-420FD59B57B0}"/>
          </ac:spMkLst>
        </pc:spChg>
        <pc:spChg chg="add mod">
          <ac:chgData name="Nathan Edwards" userId="4f1aa8b7-5741-4991-b3ff-2e43d7114403" providerId="ADAL" clId="{20E823E2-E6CC-4BBC-B549-F0883863C698}" dt="2026-01-23T01:06:07.991" v="1813" actId="571"/>
          <ac:spMkLst>
            <pc:docMk/>
            <pc:sldMk cId="1817510121" sldId="432"/>
            <ac:spMk id="17" creationId="{AF162CF9-A7C2-D20C-2BB9-154D3F407F67}"/>
          </ac:spMkLst>
        </pc:spChg>
        <pc:spChg chg="add mod">
          <ac:chgData name="Nathan Edwards" userId="4f1aa8b7-5741-4991-b3ff-2e43d7114403" providerId="ADAL" clId="{20E823E2-E6CC-4BBC-B549-F0883863C698}" dt="2026-01-23T01:06:07.991" v="1813" actId="571"/>
          <ac:spMkLst>
            <pc:docMk/>
            <pc:sldMk cId="1817510121" sldId="432"/>
            <ac:spMk id="18" creationId="{D0C22CB2-841A-B79D-5F2C-E0C2361C22A3}"/>
          </ac:spMkLst>
        </pc:spChg>
        <pc:spChg chg="add mod">
          <ac:chgData name="Nathan Edwards" userId="4f1aa8b7-5741-4991-b3ff-2e43d7114403" providerId="ADAL" clId="{20E823E2-E6CC-4BBC-B549-F0883863C698}" dt="2026-01-23T01:06:07.991" v="1813" actId="571"/>
          <ac:spMkLst>
            <pc:docMk/>
            <pc:sldMk cId="1817510121" sldId="432"/>
            <ac:spMk id="19" creationId="{880A02DC-E90F-DD9E-5D63-7324BF586166}"/>
          </ac:spMkLst>
        </pc:spChg>
      </pc:sldChg>
      <pc:sldChg chg="addSp delSp modSp new mod">
        <pc:chgData name="Nathan Edwards" userId="4f1aa8b7-5741-4991-b3ff-2e43d7114403" providerId="ADAL" clId="{20E823E2-E6CC-4BBC-B549-F0883863C698}" dt="2026-01-23T02:17:17.845" v="1900" actId="20577"/>
        <pc:sldMkLst>
          <pc:docMk/>
          <pc:sldMk cId="2528390297" sldId="433"/>
        </pc:sldMkLst>
        <pc:spChg chg="mod">
          <ac:chgData name="Nathan Edwards" userId="4f1aa8b7-5741-4991-b3ff-2e43d7114403" providerId="ADAL" clId="{20E823E2-E6CC-4BBC-B549-F0883863C698}" dt="2026-01-23T00:52:45.466" v="1731" actId="20577"/>
          <ac:spMkLst>
            <pc:docMk/>
            <pc:sldMk cId="2528390297" sldId="433"/>
            <ac:spMk id="2" creationId="{0D662E69-62EB-9A03-940C-DE14EDEC7C57}"/>
          </ac:spMkLst>
        </pc:spChg>
        <pc:spChg chg="mod">
          <ac:chgData name="Nathan Edwards" userId="4f1aa8b7-5741-4991-b3ff-2e43d7114403" providerId="ADAL" clId="{20E823E2-E6CC-4BBC-B549-F0883863C698}" dt="2026-01-23T00:52:16.227" v="1711" actId="20577"/>
          <ac:spMkLst>
            <pc:docMk/>
            <pc:sldMk cId="2528390297" sldId="433"/>
            <ac:spMk id="3" creationId="{1D4F8E0F-0840-F669-3F39-7413FE71B307}"/>
          </ac:spMkLst>
        </pc:spChg>
        <pc:spChg chg="del">
          <ac:chgData name="Nathan Edwards" userId="4f1aa8b7-5741-4991-b3ff-2e43d7114403" providerId="ADAL" clId="{20E823E2-E6CC-4BBC-B549-F0883863C698}" dt="2026-01-23T01:02:16.311" v="1786" actId="478"/>
          <ac:spMkLst>
            <pc:docMk/>
            <pc:sldMk cId="2528390297" sldId="433"/>
            <ac:spMk id="4" creationId="{E5C4EC9F-AFA7-576D-EC1F-92D61565FA6E}"/>
          </ac:spMkLst>
        </pc:spChg>
        <pc:spChg chg="mod">
          <ac:chgData name="Nathan Edwards" userId="4f1aa8b7-5741-4991-b3ff-2e43d7114403" providerId="ADAL" clId="{20E823E2-E6CC-4BBC-B549-F0883863C698}" dt="2026-01-23T00:52:59.371" v="1785" actId="20577"/>
          <ac:spMkLst>
            <pc:docMk/>
            <pc:sldMk cId="2528390297" sldId="433"/>
            <ac:spMk id="5" creationId="{D50E71F5-E2C3-391C-C545-F7ABFCFFB9E0}"/>
          </ac:spMkLst>
        </pc:spChg>
        <pc:spChg chg="add mod">
          <ac:chgData name="Nathan Edwards" userId="4f1aa8b7-5741-4991-b3ff-2e43d7114403" providerId="ADAL" clId="{20E823E2-E6CC-4BBC-B549-F0883863C698}" dt="2026-01-23T01:02:17.350" v="1787"/>
          <ac:spMkLst>
            <pc:docMk/>
            <pc:sldMk cId="2528390297" sldId="433"/>
            <ac:spMk id="8" creationId="{51E0BE7E-91A6-0065-1B5C-489685DB9743}"/>
          </ac:spMkLst>
        </pc:spChg>
        <pc:spChg chg="add mod">
          <ac:chgData name="Nathan Edwards" userId="4f1aa8b7-5741-4991-b3ff-2e43d7114403" providerId="ADAL" clId="{20E823E2-E6CC-4BBC-B549-F0883863C698}" dt="2026-01-23T01:02:17.350" v="1787"/>
          <ac:spMkLst>
            <pc:docMk/>
            <pc:sldMk cId="2528390297" sldId="433"/>
            <ac:spMk id="9" creationId="{CC0CCE11-5408-0D07-EF52-45C6054B97B6}"/>
          </ac:spMkLst>
        </pc:spChg>
        <pc:graphicFrameChg chg="add mod modGraphic">
          <ac:chgData name="Nathan Edwards" userId="4f1aa8b7-5741-4991-b3ff-2e43d7114403" providerId="ADAL" clId="{20E823E2-E6CC-4BBC-B549-F0883863C698}" dt="2026-01-23T02:17:17.845" v="1900" actId="20577"/>
          <ac:graphicFrameMkLst>
            <pc:docMk/>
            <pc:sldMk cId="2528390297" sldId="433"/>
            <ac:graphicFrameMk id="7" creationId="{6D9583E8-6AC0-D2C8-1812-B44D4A4DF133}"/>
          </ac:graphicFrameMkLst>
        </pc:graphicFrameChg>
        <pc:picChg chg="add mod">
          <ac:chgData name="Nathan Edwards" userId="4f1aa8b7-5741-4991-b3ff-2e43d7114403" providerId="ADAL" clId="{20E823E2-E6CC-4BBC-B549-F0883863C698}" dt="2026-01-23T02:17:13.015" v="1896"/>
          <ac:picMkLst>
            <pc:docMk/>
            <pc:sldMk cId="2528390297" sldId="433"/>
            <ac:picMk id="4" creationId="{1C433EAF-9E3F-7F6A-D994-1C7A66A1A77D}"/>
          </ac:picMkLst>
        </pc:picChg>
        <pc:picChg chg="add del mod">
          <ac:chgData name="Nathan Edwards" userId="4f1aa8b7-5741-4991-b3ff-2e43d7114403" providerId="ADAL" clId="{20E823E2-E6CC-4BBC-B549-F0883863C698}" dt="2026-01-23T02:17:08.620" v="1895" actId="478"/>
          <ac:picMkLst>
            <pc:docMk/>
            <pc:sldMk cId="2528390297" sldId="433"/>
            <ac:picMk id="6" creationId="{A5833E02-EE90-DE29-11C0-BFF395F01275}"/>
          </ac:picMkLst>
        </pc:picChg>
      </pc:sldChg>
      <pc:sldChg chg="addSp delSp modSp new mod">
        <pc:chgData name="Nathan Edwards" userId="4f1aa8b7-5741-4991-b3ff-2e43d7114403" providerId="ADAL" clId="{20E823E2-E6CC-4BBC-B549-F0883863C698}" dt="2026-01-23T01:03:36.246" v="1795" actId="27636"/>
        <pc:sldMkLst>
          <pc:docMk/>
          <pc:sldMk cId="2842323688" sldId="434"/>
        </pc:sldMkLst>
        <pc:spChg chg="del">
          <ac:chgData name="Nathan Edwards" userId="4f1aa8b7-5741-4991-b3ff-2e43d7114403" providerId="ADAL" clId="{20E823E2-E6CC-4BBC-B549-F0883863C698}" dt="2026-01-23T01:03:08.417" v="1790" actId="478"/>
          <ac:spMkLst>
            <pc:docMk/>
            <pc:sldMk cId="2842323688" sldId="434"/>
            <ac:spMk id="2" creationId="{4E3A629D-42B0-9BA9-80CF-75970C83D22A}"/>
          </ac:spMkLst>
        </pc:spChg>
        <pc:spChg chg="mod">
          <ac:chgData name="Nathan Edwards" userId="4f1aa8b7-5741-4991-b3ff-2e43d7114403" providerId="ADAL" clId="{20E823E2-E6CC-4BBC-B549-F0883863C698}" dt="2026-01-23T01:03:36.246" v="1795" actId="27636"/>
          <ac:spMkLst>
            <pc:docMk/>
            <pc:sldMk cId="2842323688" sldId="434"/>
            <ac:spMk id="3" creationId="{FF4E70D4-620A-303A-BB5B-D1B3B49ABC29}"/>
          </ac:spMkLst>
        </pc:spChg>
        <pc:spChg chg="add mod">
          <ac:chgData name="Nathan Edwards" userId="4f1aa8b7-5741-4991-b3ff-2e43d7114403" providerId="ADAL" clId="{20E823E2-E6CC-4BBC-B549-F0883863C698}" dt="2026-01-23T01:03:24.037" v="1791"/>
          <ac:spMkLst>
            <pc:docMk/>
            <pc:sldMk cId="2842323688" sldId="434"/>
            <ac:spMk id="4" creationId="{14A95E8D-40CE-B15A-8213-57ECFD5923B2}"/>
          </ac:spMkLst>
        </pc:spChg>
        <pc:spChg chg="add mod">
          <ac:chgData name="Nathan Edwards" userId="4f1aa8b7-5741-4991-b3ff-2e43d7114403" providerId="ADAL" clId="{20E823E2-E6CC-4BBC-B549-F0883863C698}" dt="2026-01-23T01:03:24.037" v="1791"/>
          <ac:spMkLst>
            <pc:docMk/>
            <pc:sldMk cId="2842323688" sldId="434"/>
            <ac:spMk id="5" creationId="{5AE06DBC-6ED0-AA2C-0967-8C26749E2BF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4.sv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4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637639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 Master 1">
    <p:bg>
      <p:bgPr>
        <a:solidFill>
          <a:srgbClr val="FBBD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951538" y="18180"/>
            <a:ext cx="6240462" cy="6839819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/>
        </p:nvSpPr>
        <p:spPr>
          <a:xfrm>
            <a:off x="0" y="-26270"/>
            <a:ext cx="5951538" cy="68842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5" name="Picture 4" descr="A cartoon of a wrench and a tool&#10;&#10;AI-generated content may be incorrect.">
            <a:extLst>
              <a:ext uri="{FF2B5EF4-FFF2-40B4-BE49-F238E27FC236}">
                <a16:creationId xmlns:a16="http://schemas.microsoft.com/office/drawing/2014/main" id="{CBADFEF3-6324-DE6E-900B-39493C2707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362" y="4271246"/>
            <a:ext cx="1449739" cy="3053707"/>
          </a:xfrm>
          <a:prstGeom prst="rect">
            <a:avLst/>
          </a:prstGeom>
        </p:spPr>
      </p:pic>
      <p:pic>
        <p:nvPicPr>
          <p:cNvPr id="7" name="Picture 6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67005AC2-7DE1-2D7A-997B-52894806F0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49738" y="-572509"/>
            <a:ext cx="6515335" cy="1339627"/>
          </a:xfrm>
          <a:prstGeom prst="rect">
            <a:avLst/>
          </a:prstGeom>
        </p:spPr>
      </p:pic>
      <p:pic>
        <p:nvPicPr>
          <p:cNvPr id="10" name="Picture 9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1434E7EF-9FF9-1B4A-FCE5-7748B4B66B9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13" y="5677988"/>
            <a:ext cx="3143905" cy="11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6296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758056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918905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490975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423437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1/23/2026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685457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289882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755528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254179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765106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 Master 2 Date and Presenter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22D3700-A7A1-6B40-271C-97832B21E0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pic>
        <p:nvPicPr>
          <p:cNvPr id="2" name="Picture 1" descr="A cartoon of a person with a smile&#10;&#10;AI-generated content may be incorrect.">
            <a:extLst>
              <a:ext uri="{FF2B5EF4-FFF2-40B4-BE49-F238E27FC236}">
                <a16:creationId xmlns:a16="http://schemas.microsoft.com/office/drawing/2014/main" id="{081CDF07-0F0F-5567-0323-564912EE99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294" y="4649592"/>
            <a:ext cx="2418593" cy="3031302"/>
          </a:xfrm>
          <a:prstGeom prst="rect">
            <a:avLst/>
          </a:prstGeom>
        </p:spPr>
      </p:pic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F7D81180-10EF-798E-B915-327B713212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868293" y="4553982"/>
            <a:ext cx="6560712" cy="1348957"/>
          </a:xfrm>
          <a:prstGeom prst="rect">
            <a:avLst/>
          </a:prstGeom>
        </p:spPr>
      </p:pic>
      <p:pic>
        <p:nvPicPr>
          <p:cNvPr id="13" name="Picture 12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1D36459F-1BA7-4922-346C-2F4ABAF9CA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705" y="5679341"/>
            <a:ext cx="3143905" cy="11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9569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 Master 2 Date and Presenter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22D3700-A7A1-6B40-271C-97832B21E0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pic>
        <p:nvPicPr>
          <p:cNvPr id="2" name="Picture 1" descr="A cartoon of a person with a smile&#10;&#10;AI-generated content may be incorrect.">
            <a:extLst>
              <a:ext uri="{FF2B5EF4-FFF2-40B4-BE49-F238E27FC236}">
                <a16:creationId xmlns:a16="http://schemas.microsoft.com/office/drawing/2014/main" id="{081CDF07-0F0F-5567-0323-564912EE99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294" y="4649592"/>
            <a:ext cx="2418593" cy="3031302"/>
          </a:xfrm>
          <a:prstGeom prst="rect">
            <a:avLst/>
          </a:prstGeom>
        </p:spPr>
      </p:pic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F7D81180-10EF-798E-B915-327B713212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868293" y="4553982"/>
            <a:ext cx="6560712" cy="1348957"/>
          </a:xfrm>
          <a:prstGeom prst="rect">
            <a:avLst/>
          </a:prstGeom>
        </p:spPr>
      </p:pic>
      <p:pic>
        <p:nvPicPr>
          <p:cNvPr id="13" name="Picture 12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1D36459F-1BA7-4922-346C-2F4ABAF9CA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705" y="5679341"/>
            <a:ext cx="3143905" cy="11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6445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2293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3794926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Learning objectives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937290" cy="247554"/>
          </a:xfrm>
          <a:prstGeom prst="rect">
            <a:avLst/>
          </a:prstGeo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OVERVIEW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9318DE6A-E6D6-3E93-D7D9-345353F099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80325" y="1700213"/>
            <a:ext cx="1269578" cy="2492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AU" sz="1800" noProof="0" dirty="0">
                <a:solidFill>
                  <a:schemeClr val="accent3"/>
                </a:solidFill>
              </a:rPr>
              <a:t>ACTIVITIES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DEF0A09-EB16-B35C-504E-FBA7D3918DB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97787" y="1907963"/>
            <a:ext cx="3978276" cy="3393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noProof="0" dirty="0">
                <a:solidFill>
                  <a:schemeClr val="tx2"/>
                </a:solidFill>
              </a:rPr>
              <a:t>Dot points</a:t>
            </a:r>
            <a:endParaRPr lang="en-US" sz="1400" dirty="0">
              <a:solidFill>
                <a:schemeClr val="tx2"/>
              </a:solidFill>
            </a:endParaRP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94FCAF18-BE5E-6FA8-7F03-8FD5CC5198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227489"/>
              </p:ext>
            </p:extLst>
          </p:nvPr>
        </p:nvGraphicFramePr>
        <p:xfrm>
          <a:off x="1055688" y="1706839"/>
          <a:ext cx="4895850" cy="4170084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695014">
                <a:tc>
                  <a:txBody>
                    <a:bodyPr/>
                    <a:lstStyle/>
                    <a:p>
                      <a:r>
                        <a:rPr lang="en-US" sz="1600" noProof="0" dirty="0"/>
                        <a:t>By the end of this lesson, you will be able to:</a:t>
                      </a:r>
                      <a:endParaRPr lang="en-AU" sz="1600" noProof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69501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1" noProof="0" dirty="0">
                          <a:solidFill>
                            <a:schemeClr val="tx2"/>
                          </a:solidFill>
                        </a:rPr>
                        <a:t>Learning objective 1</a:t>
                      </a:r>
                      <a:endParaRPr lang="en-AU" sz="1400" b="0" noProof="0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69501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1" noProof="0" dirty="0">
                          <a:solidFill>
                            <a:schemeClr val="tx2"/>
                          </a:solidFill>
                        </a:rPr>
                        <a:t>Learning objective 2</a:t>
                      </a:r>
                      <a:endParaRPr lang="en-AU" sz="1400" b="0" noProof="0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6950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Learning objective 3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  <a:tr h="6950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Learning objective 4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3370433"/>
                  </a:ext>
                </a:extLst>
              </a:tr>
              <a:tr h="6950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Learning objective 5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5021986"/>
                  </a:ext>
                </a:extLst>
              </a:tr>
            </a:tbl>
          </a:graphicData>
        </a:graphic>
      </p:graphicFrame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7FF0A8D8-07BC-8179-DE90-5CFEDCEDDD9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680325" y="3732825"/>
            <a:ext cx="1461939" cy="2492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AU" sz="1800" noProof="0" dirty="0">
                <a:solidFill>
                  <a:schemeClr val="accent3"/>
                </a:solidFill>
              </a:rPr>
              <a:t>RESOURCES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84A6B9B4-D892-4B5A-36C1-8E82C49566CA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697787" y="3940575"/>
            <a:ext cx="3978276" cy="3393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noProof="0" dirty="0">
                <a:solidFill>
                  <a:schemeClr val="tx2"/>
                </a:solidFill>
              </a:rPr>
              <a:t>Dot points</a:t>
            </a:r>
            <a:endParaRPr lang="en-US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0089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8303A1B-F066-6119-9307-60B41E4350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5688" y="624947"/>
            <a:ext cx="1849399" cy="247554"/>
          </a:xfrm>
          <a:prstGeom prst="rect">
            <a:avLst/>
          </a:prstGeo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3424796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387302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F13EBC3-DC05-74B2-4FFC-0C573EB7EAB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5438321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11397D-7776-88AE-3944-3FAC6B997D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39625" y="3429000"/>
            <a:ext cx="1936437" cy="1862002"/>
          </a:xfrm>
          <a:prstGeom prst="rect">
            <a:avLst/>
          </a:prstGeom>
        </p:spPr>
      </p:pic>
      <p:pic>
        <p:nvPicPr>
          <p:cNvPr id="7" name="Picture 6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8AE795B1-0B7D-6FA0-1A1C-AE36493E03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211497" y="6042773"/>
            <a:ext cx="6515335" cy="1339627"/>
          </a:xfrm>
          <a:prstGeom prst="rect">
            <a:avLst/>
          </a:prstGeom>
        </p:spPr>
      </p:pic>
      <p:pic>
        <p:nvPicPr>
          <p:cNvPr id="10" name="Picture 9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2C391086-5E30-7C29-328A-58546DD6135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705" y="5679341"/>
            <a:ext cx="3143905" cy="11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434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 Master 5 Image Optio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2" name="Picture 1" descr="A cartoon of a person with a bag of money and a basket&#10;&#10;AI-generated content may be incorrect.">
            <a:extLst>
              <a:ext uri="{FF2B5EF4-FFF2-40B4-BE49-F238E27FC236}">
                <a16:creationId xmlns:a16="http://schemas.microsoft.com/office/drawing/2014/main" id="{25B4EBDD-2F3D-C81A-FEBD-1C372E3B70C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633" y="4591439"/>
            <a:ext cx="2354585" cy="2291516"/>
          </a:xfrm>
          <a:prstGeom prst="rect">
            <a:avLst/>
          </a:prstGeom>
        </p:spPr>
      </p:pic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BD1E4948-AEC6-C4DE-8A1F-7CED992964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14925" y="123814"/>
            <a:ext cx="6515335" cy="1339627"/>
          </a:xfrm>
          <a:prstGeom prst="rect">
            <a:avLst/>
          </a:prstGeom>
        </p:spPr>
      </p:pic>
      <p:pic>
        <p:nvPicPr>
          <p:cNvPr id="11" name="Picture 10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E94EE0F6-5D3E-A40C-35EB-22252A4091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705" y="5679341"/>
            <a:ext cx="3143905" cy="1169876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32B3C016-703E-D804-8678-C07F2D3903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888163" y="3539821"/>
            <a:ext cx="4037447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</a:t>
            </a:r>
            <a:endParaRPr lang="en-AU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900F08F1-3FF1-C6E5-F898-BB3B092CE1CB}"/>
              </a:ext>
            </a:extLst>
          </p:cNvPr>
          <p:cNvSpPr txBox="1">
            <a:spLocks/>
          </p:cNvSpPr>
          <p:nvPr/>
        </p:nvSpPr>
        <p:spPr>
          <a:xfrm>
            <a:off x="6896872" y="4033516"/>
            <a:ext cx="3095967" cy="405102"/>
          </a:xfrm>
          <a:prstGeom prst="rect">
            <a:avLst/>
          </a:prstGeom>
          <a:solidFill>
            <a:schemeClr val="tx1"/>
          </a:solidFill>
        </p:spPr>
        <p:txBody>
          <a:bodyPr vert="horz" wrap="none" lIns="108000" tIns="36000" rIns="36000" bIns="3600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of a standard length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17047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383516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5972181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1 Colum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5E71605-6F09-3082-11A8-397362D55F8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44099" y="0"/>
            <a:ext cx="1370671" cy="1317984"/>
          </a:xfrm>
          <a:prstGeom prst="rect">
            <a:avLst/>
          </a:prstGeom>
        </p:spPr>
      </p:pic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6F89A424-1B2D-E912-BE4A-DE926184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413314" y="4338758"/>
            <a:ext cx="6560712" cy="134895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32150E4-4811-67F0-CFDA-EEA4189D57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80AE6CAF-C33A-A9E4-A4B5-E2A3F8C1A7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BB9DBA8-6866-26C0-D73B-386E0509771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2294DC3A-2F17-C993-D9C8-FD36B8E0B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0432612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2 Colum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2168262-73AE-9EAE-F094-78FA32594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832092"/>
            <a:ext cx="12191999" cy="694267"/>
          </a:xfrm>
          <a:prstGeom prst="rect">
            <a:avLst/>
          </a:prstGeom>
        </p:spPr>
      </p:pic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BAC6B11-610B-6263-E71B-F907A5AE8E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03092" y="3990209"/>
            <a:ext cx="6515335" cy="1339627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EE8292-17B4-59C9-D4D1-8E9167EF7F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6FDD1C2-C445-D0C2-47EB-8592DAA07D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8AE1712-1604-EDD6-6C44-2E2E9D56BCC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E8E8B5D-1DD7-9B57-5E52-413C88BDEA4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A0CA31-C815-3BA5-B27D-72D65BBD69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4DC13A44-2F74-45A9-7E7F-25415112F0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35551265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3 Column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machine&#10;&#10;AI-generated content may be incorrect.">
            <a:extLst>
              <a:ext uri="{FF2B5EF4-FFF2-40B4-BE49-F238E27FC236}">
                <a16:creationId xmlns:a16="http://schemas.microsoft.com/office/drawing/2014/main" id="{EC55B89B-92A2-713F-66BF-0CBB3FC56F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12" y="5464886"/>
            <a:ext cx="1128623" cy="921200"/>
          </a:xfrm>
          <a:prstGeom prst="rect">
            <a:avLst/>
          </a:prstGeom>
        </p:spPr>
      </p:pic>
      <p:pic>
        <p:nvPicPr>
          <p:cNvPr id="5" name="Picture 4" descr="A cartoon of a person in a hat and a basket&#10;&#10;AI-generated content may be incorrect.">
            <a:extLst>
              <a:ext uri="{FF2B5EF4-FFF2-40B4-BE49-F238E27FC236}">
                <a16:creationId xmlns:a16="http://schemas.microsoft.com/office/drawing/2014/main" id="{20E5B489-D62E-D982-4282-B1EE361D3C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535" y="5761338"/>
            <a:ext cx="529986" cy="605698"/>
          </a:xfrm>
          <a:prstGeom prst="rect">
            <a:avLst/>
          </a:prstGeom>
        </p:spPr>
      </p:pic>
      <p:pic>
        <p:nvPicPr>
          <p:cNvPr id="8" name="Picture 7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3FA35AB5-71B8-3D80-102E-CFDD66549F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03093" y="345017"/>
            <a:ext cx="2861870" cy="588433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B6BCD9F-DC1F-8B47-3571-811459E493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D478D5BD-9A95-1EE6-BB9D-1C38087CD5C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200F345-BE63-CC9E-022B-E83A231013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2392F36-1526-6877-BFB5-7BE86384EED1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66E4615-426E-ECF1-CC86-D4148F23994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0B41121-0183-2D16-EC46-8FFD489297A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60B4141-0F21-1C63-0E8A-C49E7D903C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4E2CA33D-EAE1-EDF2-43DF-3FC9BCC0A37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292021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3 Column Text 4 points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pic>
        <p:nvPicPr>
          <p:cNvPr id="4" name="Picture 3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1098A81-4501-3205-ADEC-8CEFF98456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397515" y="4213531"/>
            <a:ext cx="6515335" cy="13396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7F5720-970E-D696-0A25-5EDF57965D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34" y="4593019"/>
            <a:ext cx="1846942" cy="17974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5B61CD-2162-3023-F0E9-ABED3FA48C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2AB1A09-E504-AE6D-91AF-12F5F94AB6E3}"/>
              </a:ext>
            </a:extLst>
          </p:cNvPr>
          <p:cNvSpPr txBox="1">
            <a:spLocks/>
          </p:cNvSpPr>
          <p:nvPr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E97C8-9FF4-790D-8863-DF0F783E909F}"/>
              </a:ext>
            </a:extLst>
          </p:cNvPr>
          <p:cNvSpPr txBox="1">
            <a:spLocks/>
          </p:cNvSpPr>
          <p:nvPr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586C5896-A959-8A91-4F75-1D524359EC1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3036219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491F23-A0DC-82C8-E71C-ADF81A403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3835168"/>
            <a:ext cx="3203575" cy="148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8115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Master 1">
    <p:bg>
      <p:bgPr>
        <a:solidFill>
          <a:srgbClr val="FBBD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951538" y="0"/>
            <a:ext cx="6240462" cy="6857999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/>
        </p:nvSpPr>
        <p:spPr>
          <a:xfrm>
            <a:off x="0" y="0"/>
            <a:ext cx="5951538" cy="6858000"/>
          </a:xfrm>
          <a:prstGeom prst="rect">
            <a:avLst/>
          </a:prstGeom>
          <a:solidFill>
            <a:srgbClr val="FBBD4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11" name="Picture 10" descr="A white rectangular sign with blue and orange text&#10;&#10;AI-generated content may be incorrect.">
            <a:extLst>
              <a:ext uri="{FF2B5EF4-FFF2-40B4-BE49-F238E27FC236}">
                <a16:creationId xmlns:a16="http://schemas.microsoft.com/office/drawing/2014/main" id="{6B8E35C4-09AA-F43D-72E3-A9E530A61B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07" y="5674251"/>
            <a:ext cx="3181190" cy="1183750"/>
          </a:xfrm>
          <a:prstGeom prst="rect">
            <a:avLst/>
          </a:prstGeom>
        </p:spPr>
      </p:pic>
      <p:pic>
        <p:nvPicPr>
          <p:cNvPr id="5" name="Picture 4" descr="A cartoon of a wrench and a tool&#10;&#10;AI-generated content may be incorrect.">
            <a:extLst>
              <a:ext uri="{FF2B5EF4-FFF2-40B4-BE49-F238E27FC236}">
                <a16:creationId xmlns:a16="http://schemas.microsoft.com/office/drawing/2014/main" id="{CBADFEF3-6324-DE6E-900B-39493C2707A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362" y="4271246"/>
            <a:ext cx="1449739" cy="3053707"/>
          </a:xfrm>
          <a:prstGeom prst="rect">
            <a:avLst/>
          </a:prstGeom>
        </p:spPr>
      </p:pic>
      <p:pic>
        <p:nvPicPr>
          <p:cNvPr id="7" name="Picture 6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67005AC2-7DE1-2D7A-997B-52894806F08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49738" y="-572509"/>
            <a:ext cx="6515335" cy="133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2774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2 Column Text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3913187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pic>
        <p:nvPicPr>
          <p:cNvPr id="9" name="Picture 8" descr="A blue truck with a white board&#10;&#10;AI-generated content may be incorrect.">
            <a:extLst>
              <a:ext uri="{FF2B5EF4-FFF2-40B4-BE49-F238E27FC236}">
                <a16:creationId xmlns:a16="http://schemas.microsoft.com/office/drawing/2014/main" id="{E583FDA6-797F-6EF6-8FA0-582E1E0493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37" y="5019411"/>
            <a:ext cx="1801571" cy="894616"/>
          </a:xfrm>
          <a:prstGeom prst="rect">
            <a:avLst/>
          </a:prstGeom>
        </p:spPr>
      </p:pic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82C6AF54-D959-F6A1-AA8D-3B8B3605FC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55957" y="0"/>
            <a:ext cx="6560712" cy="1348957"/>
          </a:xfrm>
          <a:prstGeom prst="rect">
            <a:avLst/>
          </a:prstGeom>
        </p:spPr>
      </p:pic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9C84F00-3CF0-6799-A7F3-9F39E43E1F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A4C606B-31A1-4BBF-2E89-8D6E0DE6F53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3C872B-09C2-CCBB-8C98-D27363DA33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ED3443D7-B299-5BA8-2CA1-B82E071B7E0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CB091B3-9752-64EF-63B7-FDFD4E198D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5832092"/>
            <a:ext cx="12191999" cy="69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4597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HART 2 Column Text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338637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82C6AF54-D959-F6A1-AA8D-3B8B3605FC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55957" y="0"/>
            <a:ext cx="6560712" cy="1348957"/>
          </a:xfrm>
          <a:prstGeom prst="rect">
            <a:avLst/>
          </a:prstGeom>
        </p:spPr>
      </p:pic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9C84F00-3CF0-6799-A7F3-9F39E43E1F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A4C606B-31A1-4BBF-2E89-8D6E0DE6F53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3C872B-09C2-CCBB-8C98-D27363DA33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ED3443D7-B299-5BA8-2CA1-B82E071B7E0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3330501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1 Column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6"/>
            <a:ext cx="10071100" cy="3689350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7" name="Picture 6" descr="A cartoon of a person holding a medal and a bag of money&#10;&#10;AI-generated content may be incorrect.">
            <a:extLst>
              <a:ext uri="{FF2B5EF4-FFF2-40B4-BE49-F238E27FC236}">
                <a16:creationId xmlns:a16="http://schemas.microsoft.com/office/drawing/2014/main" id="{DAAF9D28-580C-C28D-91B8-27A8C58D9A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48583" y="5484688"/>
            <a:ext cx="873427" cy="905618"/>
          </a:xfrm>
          <a:prstGeom prst="rect">
            <a:avLst/>
          </a:prstGeom>
        </p:spPr>
      </p:pic>
      <p:pic>
        <p:nvPicPr>
          <p:cNvPr id="6" name="Picture 5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C1E80A4E-CCB9-C670-1DAB-D863A49DA9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5816" y="-294217"/>
            <a:ext cx="2861870" cy="58843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CF9D047-8D24-625A-6018-2F93DD586D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EEE1549-1D78-E0C7-AC07-C484917158C3}"/>
              </a:ext>
            </a:extLst>
          </p:cNvPr>
          <p:cNvSpPr txBox="1">
            <a:spLocks/>
          </p:cNvSpPr>
          <p:nvPr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BF1F5492-24E1-9750-1D01-D231F34AF3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7423309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B63A00-8D1B-ADB3-6488-C57BD884FE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3835168"/>
            <a:ext cx="3203575" cy="148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3277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2 Column text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325937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pic>
        <p:nvPicPr>
          <p:cNvPr id="4" name="Picture 3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BD5DB2F3-DBB6-72F6-ACBA-A5B5CB5610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14925" y="123814"/>
            <a:ext cx="4577075" cy="1339627"/>
          </a:xfrm>
          <a:prstGeom prst="rect">
            <a:avLst/>
          </a:prstGeom>
        </p:spPr>
      </p:pic>
      <p:pic>
        <p:nvPicPr>
          <p:cNvPr id="7" name="Picture 6" descr="A cartoon of a robot&#10;&#10;AI-generated content may be incorrect.">
            <a:extLst>
              <a:ext uri="{FF2B5EF4-FFF2-40B4-BE49-F238E27FC236}">
                <a16:creationId xmlns:a16="http://schemas.microsoft.com/office/drawing/2014/main" id="{93A1EDF4-4076-94A3-4409-EF9FF88DD4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3912" y="0"/>
            <a:ext cx="1279692" cy="1233577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B1F5E6B-C796-0A6E-B136-B21C421F58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06AB851-FEA0-E629-058C-E8DE7258DC1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A15A63-0ACE-06B4-9116-C1F47F4CAF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4E5049EA-1B0C-0080-BA8E-E15C02E7BED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7253463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1 Column 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C537394-F67A-3B64-2504-74CCAADA370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102720" y="123814"/>
            <a:ext cx="6515335" cy="1339627"/>
          </a:xfrm>
          <a:prstGeom prst="rect">
            <a:avLst/>
          </a:prstGeom>
        </p:spPr>
      </p:pic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378142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3A77B04-4012-5BE5-F8CB-CBE641197E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8808258-5CD3-DDC9-C6B2-21B4E9C3BCE6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88738F-BDDC-DF50-3280-EE56C16113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5B781E-C496-1896-F85D-24F218007A15}"/>
              </a:ext>
            </a:extLst>
          </p:cNvPr>
          <p:cNvSpPr txBox="1">
            <a:spLocks/>
          </p:cNvSpPr>
          <p:nvPr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3833AEEE-E4CB-4E76-9F3B-5DCF840E9DA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40883254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1173"/>
            <a:ext cx="10620375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25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PLANNING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587682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0227563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3627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3794926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Learning objectives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937290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OVERVIEW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9318DE6A-E6D6-3E93-D7D9-345353F099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80325" y="1700213"/>
            <a:ext cx="1269578" cy="2492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AU" sz="1800" noProof="0" dirty="0">
                <a:solidFill>
                  <a:schemeClr val="accent3"/>
                </a:solidFill>
              </a:rPr>
              <a:t>ACTIVITIES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DEF0A09-EB16-B35C-504E-FBA7D3918DB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97787" y="1907963"/>
            <a:ext cx="3978276" cy="3393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noProof="0" dirty="0">
                <a:solidFill>
                  <a:schemeClr val="tx2"/>
                </a:solidFill>
              </a:rPr>
              <a:t>Dot points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7FF0A8D8-07BC-8179-DE90-5CFEDCEDDD9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680325" y="3732825"/>
            <a:ext cx="1461939" cy="2492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AU" sz="1800" noProof="0" dirty="0">
                <a:solidFill>
                  <a:schemeClr val="accent3"/>
                </a:solidFill>
              </a:rPr>
              <a:t>RESOURCES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84A6B9B4-D892-4B5A-36C1-8E82C49566CA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697787" y="3940575"/>
            <a:ext cx="3978276" cy="3393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noProof="0" dirty="0">
                <a:solidFill>
                  <a:schemeClr val="tx2"/>
                </a:solidFill>
              </a:rPr>
              <a:t>Dot points</a:t>
            </a:r>
            <a:endParaRPr lang="en-US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906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062C1A16-9B46-D2D1-761B-EA296719C2C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888163" y="0"/>
            <a:ext cx="5303837" cy="62293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53E1F54-8E73-09F1-FF3D-452CE7B89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4895850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Standard length sub-heading</a:t>
            </a:r>
          </a:p>
        </p:txBody>
      </p:sp>
    </p:spTree>
    <p:extLst>
      <p:ext uri="{BB962C8B-B14F-4D97-AF65-F5344CB8AC3E}">
        <p14:creationId xmlns:p14="http://schemas.microsoft.com/office/powerpoint/2010/main" val="30946127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2293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53E1F54-8E73-09F1-FF3D-452CE7B89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4895850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Standard length sub-heading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AE3DD98E-3277-2D8A-87A2-E8B88E8EBD9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376571" y="608910"/>
            <a:ext cx="2034446" cy="28787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marL="342900" indent="-342900" algn="ctr">
              <a:buFont typeface="Arial" panose="020B0604020202020204" pitchFamily="34" charset="0"/>
              <a:buChar char="•"/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BCD4506-A862-B2B9-A4FA-CF423A85F6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032460"/>
              </p:ext>
            </p:extLst>
          </p:nvPr>
        </p:nvGraphicFramePr>
        <p:xfrm>
          <a:off x="9652364" y="608910"/>
          <a:ext cx="2034446" cy="28787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67139" imgH="8019880" progId="Acrobat.Document.DC">
                  <p:embed/>
                </p:oleObj>
              </mc:Choice>
              <mc:Fallback>
                <p:oleObj name="Acrobat Document" r:id="rId2" imgW="5667139" imgH="8019880" progId="Acrobat.Document.DC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BCD4506-A862-B2B9-A4FA-CF423A85F6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52364" y="608910"/>
                        <a:ext cx="2034446" cy="28787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DCC721A-9D98-1310-AEC4-776AB7EA383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652364" y="603593"/>
            <a:ext cx="2034446" cy="28787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</p:spTree>
    <p:extLst>
      <p:ext uri="{BB962C8B-B14F-4D97-AF65-F5344CB8AC3E}">
        <p14:creationId xmlns:p14="http://schemas.microsoft.com/office/powerpoint/2010/main" val="3989797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Master 2 Date and Presenter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BD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7" name="Picture 6" descr="A white rectangular sign with blue and orange text&#10;&#10;AI-generated content may be incorrect.">
            <a:extLst>
              <a:ext uri="{FF2B5EF4-FFF2-40B4-BE49-F238E27FC236}">
                <a16:creationId xmlns:a16="http://schemas.microsoft.com/office/drawing/2014/main" id="{0BED1BEA-CA44-758C-9022-2D603945331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219" y="5672404"/>
            <a:ext cx="3181190" cy="1183750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A22D3700-A7A1-6B40-271C-97832B21E0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pic>
        <p:nvPicPr>
          <p:cNvPr id="2" name="Picture 1" descr="A cartoon of a person with a smile&#10;&#10;AI-generated content may be incorrect.">
            <a:extLst>
              <a:ext uri="{FF2B5EF4-FFF2-40B4-BE49-F238E27FC236}">
                <a16:creationId xmlns:a16="http://schemas.microsoft.com/office/drawing/2014/main" id="{081CDF07-0F0F-5567-0323-564912EE992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294" y="4649592"/>
            <a:ext cx="2418593" cy="3031302"/>
          </a:xfrm>
          <a:prstGeom prst="rect">
            <a:avLst/>
          </a:prstGeom>
        </p:spPr>
      </p:pic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F7D81180-10EF-798E-B915-327B713212F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868293" y="4553982"/>
            <a:ext cx="6560712" cy="134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952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2293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53E1F54-8E73-09F1-FF3D-452CE7B89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4895850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Standard length sub-heading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AE3DD98E-3277-2D8A-87A2-E8B88E8EBD9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561416" y="704470"/>
            <a:ext cx="3801908" cy="26876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marL="342900" indent="-342900" algn="ctr">
              <a:buFont typeface="Arial" panose="020B0604020202020204" pitchFamily="34" charset="0"/>
              <a:buChar char="•"/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</p:spTree>
    <p:extLst>
      <p:ext uri="{BB962C8B-B14F-4D97-AF65-F5344CB8AC3E}">
        <p14:creationId xmlns:p14="http://schemas.microsoft.com/office/powerpoint/2010/main" val="22322312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229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53E1F54-8E73-09F1-FF3D-452CE7B89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4895850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Standard length sub-heading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AE3DD98E-3277-2D8A-87A2-E8B88E8EBD9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376571" y="608910"/>
            <a:ext cx="2034446" cy="28787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marL="342900" indent="-342900" algn="ctr">
              <a:buFont typeface="Arial" panose="020B0604020202020204" pitchFamily="34" charset="0"/>
              <a:buChar char="•"/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BCD4506-A862-B2B9-A4FA-CF423A85F6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032460"/>
              </p:ext>
            </p:extLst>
          </p:nvPr>
        </p:nvGraphicFramePr>
        <p:xfrm>
          <a:off x="9652364" y="608910"/>
          <a:ext cx="2034446" cy="28787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67139" imgH="8019880" progId="Acrobat.Document.DC">
                  <p:embed/>
                </p:oleObj>
              </mc:Choice>
              <mc:Fallback>
                <p:oleObj name="Acrobat Document" r:id="rId2" imgW="5667139" imgH="8019880" progId="Acrobat.Document.DC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BCD4506-A862-B2B9-A4FA-CF423A85F6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52364" y="608910"/>
                        <a:ext cx="2034446" cy="28787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DCC721A-9D98-1310-AEC4-776AB7EA383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652364" y="603593"/>
            <a:ext cx="2034446" cy="28787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</p:spTree>
    <p:extLst>
      <p:ext uri="{BB962C8B-B14F-4D97-AF65-F5344CB8AC3E}">
        <p14:creationId xmlns:p14="http://schemas.microsoft.com/office/powerpoint/2010/main" val="18918966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229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53E1F54-8E73-09F1-FF3D-452CE7B89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4895850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Standard length sub-heading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AE3DD98E-3277-2D8A-87A2-E8B88E8EBD9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561416" y="704470"/>
            <a:ext cx="3801908" cy="26876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marL="342900" indent="-342900" algn="ctr">
              <a:buFont typeface="Arial" panose="020B0604020202020204" pitchFamily="34" charset="0"/>
              <a:buChar char="•"/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</p:spTree>
    <p:extLst>
      <p:ext uri="{BB962C8B-B14F-4D97-AF65-F5344CB8AC3E}">
        <p14:creationId xmlns:p14="http://schemas.microsoft.com/office/powerpoint/2010/main" val="898635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2293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53E1F54-8E73-09F1-FF3D-452CE7B89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4895850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Standard length sub-heading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AE3DD98E-3277-2D8A-87A2-E8B88E8EBD9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376571" y="608910"/>
            <a:ext cx="2034446" cy="28787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marL="342900" indent="-342900" algn="ctr">
              <a:buFont typeface="Arial" panose="020B0604020202020204" pitchFamily="34" charset="0"/>
              <a:buChar char="•"/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BCD4506-A862-B2B9-A4FA-CF423A85F6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032460"/>
              </p:ext>
            </p:extLst>
          </p:nvPr>
        </p:nvGraphicFramePr>
        <p:xfrm>
          <a:off x="9652364" y="608910"/>
          <a:ext cx="2034446" cy="28787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67139" imgH="8019880" progId="Acrobat.Document.DC">
                  <p:embed/>
                </p:oleObj>
              </mc:Choice>
              <mc:Fallback>
                <p:oleObj name="Acrobat Document" r:id="rId2" imgW="5667139" imgH="8019880" progId="Acrobat.Document.DC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BCD4506-A862-B2B9-A4FA-CF423A85F6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52364" y="608910"/>
                        <a:ext cx="2034446" cy="28787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DCC721A-9D98-1310-AEC4-776AB7EA383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652364" y="603593"/>
            <a:ext cx="2034446" cy="28787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</p:spTree>
    <p:extLst>
      <p:ext uri="{BB962C8B-B14F-4D97-AF65-F5344CB8AC3E}">
        <p14:creationId xmlns:p14="http://schemas.microsoft.com/office/powerpoint/2010/main" val="27205447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2293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53E1F54-8E73-09F1-FF3D-452CE7B898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4895850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Standard length sub-heading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AE3DD98E-3277-2D8A-87A2-E8B88E8EBD9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561416" y="704470"/>
            <a:ext cx="3801908" cy="26876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marL="342900" indent="-342900" algn="ctr">
              <a:buFont typeface="Arial" panose="020B0604020202020204" pitchFamily="34" charset="0"/>
              <a:buChar char="•"/>
              <a:defRPr sz="2000"/>
            </a:lvl1pPr>
          </a:lstStyle>
          <a:p>
            <a:r>
              <a:rPr lang="en-US" dirty="0"/>
              <a:t>ACTIVITY SHEET</a:t>
            </a:r>
          </a:p>
        </p:txBody>
      </p:sp>
    </p:spTree>
    <p:extLst>
      <p:ext uri="{BB962C8B-B14F-4D97-AF65-F5344CB8AC3E}">
        <p14:creationId xmlns:p14="http://schemas.microsoft.com/office/powerpoint/2010/main" val="25838436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1173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587682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122526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35317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121636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PRE-HEADER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016154D-2535-3F74-7706-644E3EAD71B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69212" y="1614010"/>
            <a:ext cx="3978276" cy="3393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noProof="0" dirty="0">
                <a:solidFill>
                  <a:schemeClr val="tx2"/>
                </a:solidFill>
              </a:rPr>
              <a:t>Dot points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159B8DD-637E-DDDB-05D2-BFA2C7C83DF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1055688" y="1614010"/>
            <a:ext cx="5202237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903443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121636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PRE-HEADER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159B8DD-637E-DDDB-05D2-BFA2C7C83DF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1055688" y="1614010"/>
            <a:ext cx="2516187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9882972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8102600" y="0"/>
            <a:ext cx="4089401" cy="635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96566" y="876204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159B8DD-637E-DDDB-05D2-BFA2C7C83DF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596313" y="1614010"/>
            <a:ext cx="2516187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AC3031F-A8D7-4EF7-4148-ED7E26C28B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596313" y="628650"/>
            <a:ext cx="1121636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PRE-HEADER</a:t>
            </a:r>
          </a:p>
        </p:txBody>
      </p:sp>
    </p:spTree>
    <p:extLst>
      <p:ext uri="{BB962C8B-B14F-4D97-AF65-F5344CB8AC3E}">
        <p14:creationId xmlns:p14="http://schemas.microsoft.com/office/powerpoint/2010/main" val="6595129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8102600" y="0"/>
            <a:ext cx="4089401" cy="635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96566" y="876204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159B8DD-637E-DDDB-05D2-BFA2C7C83DF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596313" y="1614010"/>
            <a:ext cx="2516187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AC3031F-A8D7-4EF7-4148-ED7E26C28B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596313" y="628650"/>
            <a:ext cx="1121636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PRE-HEADER</a:t>
            </a:r>
          </a:p>
        </p:txBody>
      </p:sp>
    </p:spTree>
    <p:extLst>
      <p:ext uri="{BB962C8B-B14F-4D97-AF65-F5344CB8AC3E}">
        <p14:creationId xmlns:p14="http://schemas.microsoft.com/office/powerpoint/2010/main" val="616976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rgbClr val="FBBD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387302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3" name="Picture 2" descr="A white rectangular sign with blue and orange text&#10;&#10;AI-generated content may be incorrect.">
            <a:extLst>
              <a:ext uri="{FF2B5EF4-FFF2-40B4-BE49-F238E27FC236}">
                <a16:creationId xmlns:a16="http://schemas.microsoft.com/office/drawing/2014/main" id="{C3EFD0B8-0F52-FFBC-434B-B6DA538143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219" y="5672404"/>
            <a:ext cx="3181190" cy="1183750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9F13EBC3-DC05-74B2-4FFC-0C573EB7EAB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5438321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11397D-7776-88AE-3944-3FAC6B997D3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39625" y="3429000"/>
            <a:ext cx="1936437" cy="1862002"/>
          </a:xfrm>
          <a:prstGeom prst="rect">
            <a:avLst/>
          </a:prstGeom>
        </p:spPr>
      </p:pic>
      <p:pic>
        <p:nvPicPr>
          <p:cNvPr id="7" name="Picture 6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8AE795B1-0B7D-6FA0-1A1C-AE36493E03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211497" y="6042773"/>
            <a:ext cx="6515335" cy="133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682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96566" y="876204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AC3031F-A8D7-4EF7-4148-ED7E26C28B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596313" y="628650"/>
            <a:ext cx="1121636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PRE-HEADER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CB5DCED-64B4-7258-1937-46DE29C30B03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596313" y="1614010"/>
            <a:ext cx="2516187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1594946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35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121636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PRE-HEADER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016154D-2535-3F74-7706-644E3EAD71B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69212" y="1614010"/>
            <a:ext cx="3978276" cy="3393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noProof="0" dirty="0">
                <a:solidFill>
                  <a:schemeClr val="tx2"/>
                </a:solidFill>
              </a:rPr>
              <a:t>Dot points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159B8DD-637E-DDDB-05D2-BFA2C7C83DF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1055688" y="1614010"/>
            <a:ext cx="5202237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6002300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E994D6-FCA1-1BB6-0FDC-EB5B6108C6CB}"/>
              </a:ext>
            </a:extLst>
          </p:cNvPr>
          <p:cNvSpPr/>
          <p:nvPr/>
        </p:nvSpPr>
        <p:spPr>
          <a:xfrm>
            <a:off x="6888163" y="0"/>
            <a:ext cx="5303837" cy="635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1699802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Heading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121636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PRE-HEADER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016154D-2535-3F74-7706-644E3EAD71B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69212" y="1614010"/>
            <a:ext cx="3978276" cy="3393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noProof="0" dirty="0">
                <a:solidFill>
                  <a:schemeClr val="tx2"/>
                </a:solidFill>
              </a:rPr>
              <a:t>Dot points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159B8DD-637E-DDDB-05D2-BFA2C7C83DF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1055688" y="1614010"/>
            <a:ext cx="5202237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7861677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2 Column Text with images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125369D-411E-BDD4-8864-97F0B6970EE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71637" y="0"/>
            <a:ext cx="843133" cy="810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9D46FD-BD9D-2F11-1D0A-04A2C5FA74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B20D384D-5255-0831-D0DC-15574EDB33A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1011853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E3FAEE-0E42-60B9-F1C0-25C6F6B8CF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7C34745C-96EA-C3A9-5F95-EA382831024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40191335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1 Column Text Left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-3176"/>
            <a:ext cx="4259262" cy="63531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pic>
        <p:nvPicPr>
          <p:cNvPr id="5" name="Picture 4" descr="A cartoon of a robot arm&#10;&#10;AI-generated content may be incorrect.">
            <a:extLst>
              <a:ext uri="{FF2B5EF4-FFF2-40B4-BE49-F238E27FC236}">
                <a16:creationId xmlns:a16="http://schemas.microsoft.com/office/drawing/2014/main" id="{450B7326-6BEA-A9CE-ABFB-83AE831B8CD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8" y="4582909"/>
            <a:ext cx="1839853" cy="1767090"/>
          </a:xfrm>
          <a:prstGeom prst="rect">
            <a:avLst/>
          </a:prstGeom>
        </p:spPr>
      </p:pic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F3F3D2C2-860E-6AB3-1A3C-BFA09C60C5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2A19493-31CA-B26F-7612-C1FFF707AD7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472295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IMAGE 1 Column Tex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F3F3D2C2-860E-6AB3-1A3C-BFA09C60C5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2A19493-31CA-B26F-7612-C1FFF707AD7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A0CC66-10C1-100B-AA42-77E679105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C589B28-2909-9076-8934-D034C07884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7552182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1 Column Text Right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3176"/>
            <a:ext cx="4259264" cy="63573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pic>
        <p:nvPicPr>
          <p:cNvPr id="5" name="Picture 4" descr="A cartoon of a person in a helmet&#10;&#10;AI-generated content may be incorrect.">
            <a:extLst>
              <a:ext uri="{FF2B5EF4-FFF2-40B4-BE49-F238E27FC236}">
                <a16:creationId xmlns:a16="http://schemas.microsoft.com/office/drawing/2014/main" id="{B857F73E-A20B-5ED1-0CA3-CEC4717C72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963" y="5007964"/>
            <a:ext cx="2197100" cy="1473200"/>
          </a:xfrm>
          <a:prstGeom prst="rect">
            <a:avLst/>
          </a:prstGeom>
        </p:spPr>
      </p:pic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C82C25E0-0DC5-1EB2-1506-42A4051C15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928" y="606522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25708900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-3176"/>
            <a:ext cx="4251949" cy="63685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pic>
        <p:nvPicPr>
          <p:cNvPr id="2" name="Picture 1" descr="A cartoon of a person and a striped object&#10;&#10;AI-generated content may be incorrect.">
            <a:extLst>
              <a:ext uri="{FF2B5EF4-FFF2-40B4-BE49-F238E27FC236}">
                <a16:creationId xmlns:a16="http://schemas.microsoft.com/office/drawing/2014/main" id="{7B7E40A6-56F2-019C-87D4-996D879BD67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5219"/>
            <a:ext cx="1137374" cy="1430163"/>
          </a:xfrm>
          <a:prstGeom prst="rect">
            <a:avLst/>
          </a:prstGeom>
        </p:spPr>
      </p:pic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A2395895-09D5-6437-D4E6-4CD60412E85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22221765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2 Column Text Right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03887CC5-4D08-F391-95A8-6AC96A4CCD9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15131" y="4657809"/>
            <a:ext cx="6560712" cy="1348957"/>
          </a:xfrm>
          <a:prstGeom prst="rect">
            <a:avLst/>
          </a:prstGeom>
        </p:spPr>
      </p:pic>
      <p:pic>
        <p:nvPicPr>
          <p:cNvPr id="3" name="Picture 2" descr="A cartoon of a person holding a medal and a bag of money&#10;&#10;AI-generated content may be incorrect.">
            <a:extLst>
              <a:ext uri="{FF2B5EF4-FFF2-40B4-BE49-F238E27FC236}">
                <a16:creationId xmlns:a16="http://schemas.microsoft.com/office/drawing/2014/main" id="{AA347455-D87F-25EA-8D5B-26C7C7A9FC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36312" y="5462940"/>
            <a:ext cx="873427" cy="905618"/>
          </a:xfrm>
          <a:prstGeom prst="rect">
            <a:avLst/>
          </a:prstGeom>
        </p:spPr>
      </p:pic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ED1972AC-97AB-68A9-A53B-F5930F951B7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928" y="606522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C9FD8046-0349-0813-D258-8E6AC1A3FDF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381" y="0"/>
            <a:ext cx="4251949" cy="63685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3687149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Master 5 Image Optio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BBD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5" name="Picture 4" descr="A white rectangular sign with blue and orange text&#10;&#10;AI-generated content may be incorrect.">
            <a:extLst>
              <a:ext uri="{FF2B5EF4-FFF2-40B4-BE49-F238E27FC236}">
                <a16:creationId xmlns:a16="http://schemas.microsoft.com/office/drawing/2014/main" id="{F86060B5-E4AC-CC68-E5DA-EC41CBAFD4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219" y="5672404"/>
            <a:ext cx="3181190" cy="1183750"/>
          </a:xfrm>
          <a:prstGeom prst="rect">
            <a:avLst/>
          </a:prstGeom>
        </p:spPr>
      </p:pic>
      <p:pic>
        <p:nvPicPr>
          <p:cNvPr id="2" name="Picture 1" descr="A cartoon of a person with a bag of money and a basket&#10;&#10;AI-generated content may be incorrect.">
            <a:extLst>
              <a:ext uri="{FF2B5EF4-FFF2-40B4-BE49-F238E27FC236}">
                <a16:creationId xmlns:a16="http://schemas.microsoft.com/office/drawing/2014/main" id="{25B4EBDD-2F3D-C81A-FEBD-1C372E3B70C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633" y="4553339"/>
            <a:ext cx="2354585" cy="2291516"/>
          </a:xfrm>
          <a:prstGeom prst="rect">
            <a:avLst/>
          </a:prstGeom>
        </p:spPr>
      </p:pic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BD1E4948-AEC6-C4DE-8A1F-7CED992964C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14925" y="123814"/>
            <a:ext cx="6515335" cy="133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204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752725"/>
            <a:ext cx="12192000" cy="35909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7BBB22B7-7E43-B056-93D8-2D14778C139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7496817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Text Inline Bottom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F4866098-1E5F-22BE-0791-F6C77D1C99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375829" y="4790761"/>
            <a:ext cx="6560712" cy="1348957"/>
          </a:xfrm>
          <a:prstGeom prst="rect">
            <a:avLst/>
          </a:prstGeom>
        </p:spPr>
      </p:pic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6697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35401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8370995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XT 1 Column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pic>
        <p:nvPicPr>
          <p:cNvPr id="4" name="Picture 3" descr="A blue object with a wrench in the middle&#10;&#10;AI-generated content may be incorrect.">
            <a:extLst>
              <a:ext uri="{FF2B5EF4-FFF2-40B4-BE49-F238E27FC236}">
                <a16:creationId xmlns:a16="http://schemas.microsoft.com/office/drawing/2014/main" id="{49A214D5-A20F-B698-AABD-30DD7416D1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4893" y="4821392"/>
            <a:ext cx="758507" cy="1614886"/>
          </a:xfrm>
          <a:prstGeom prst="rect">
            <a:avLst/>
          </a:prstGeom>
        </p:spPr>
      </p:pic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B18D4DF-A9A8-B44F-B7FC-872AC5D2FC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60335665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EXT 1 Column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B18D4DF-A9A8-B44F-B7FC-872AC5D2FC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25499672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EXT 1 Colum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B18D4DF-A9A8-B44F-B7FC-872AC5D2FC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145824641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EXT 1 Column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B18D4DF-A9A8-B44F-B7FC-872AC5D2FC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294224012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EXT 1 Colum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B18D4DF-A9A8-B44F-B7FC-872AC5D2FC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227193668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EXT 1 Colum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B18D4DF-A9A8-B44F-B7FC-872AC5D2FC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317121534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XT 2 Colum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EA72FDD8-3A67-9C89-B92F-4FEDAAB73F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049037" y="4541599"/>
            <a:ext cx="6560712" cy="1348957"/>
          </a:xfrm>
          <a:prstGeom prst="rect">
            <a:avLst/>
          </a:prstGeom>
        </p:spPr>
      </p:pic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E2938C58-630D-0623-A78A-289AAAB964B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4170874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Master 1">
    <p:bg>
      <p:bgPr>
        <a:solidFill>
          <a:srgbClr val="FBBD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951538" y="18180"/>
            <a:ext cx="6240462" cy="6839819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/>
        </p:nvSpPr>
        <p:spPr>
          <a:xfrm>
            <a:off x="0" y="-26270"/>
            <a:ext cx="5951538" cy="68842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5" name="Picture 4" descr="A cartoon of a wrench and a tool&#10;&#10;AI-generated content may be incorrect.">
            <a:extLst>
              <a:ext uri="{FF2B5EF4-FFF2-40B4-BE49-F238E27FC236}">
                <a16:creationId xmlns:a16="http://schemas.microsoft.com/office/drawing/2014/main" id="{CBADFEF3-6324-DE6E-900B-39493C2707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362" y="4271246"/>
            <a:ext cx="1449739" cy="3053707"/>
          </a:xfrm>
          <a:prstGeom prst="rect">
            <a:avLst/>
          </a:prstGeom>
        </p:spPr>
      </p:pic>
      <p:pic>
        <p:nvPicPr>
          <p:cNvPr id="7" name="Picture 6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67005AC2-7DE1-2D7A-997B-52894806F0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49738" y="-572509"/>
            <a:ext cx="6515335" cy="1339627"/>
          </a:xfrm>
          <a:prstGeom prst="rect">
            <a:avLst/>
          </a:prstGeom>
        </p:spPr>
      </p:pic>
      <p:pic>
        <p:nvPicPr>
          <p:cNvPr id="10" name="Picture 9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1434E7EF-9FF9-1B4A-FCE5-7748B4B66B9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13" y="5677988"/>
            <a:ext cx="3143905" cy="11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8799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pic>
        <p:nvPicPr>
          <p:cNvPr id="5" name="Picture 4" descr="A cartoon of a person in a hat and a basket&#10;&#10;AI-generated content may be incorrect.">
            <a:extLst>
              <a:ext uri="{FF2B5EF4-FFF2-40B4-BE49-F238E27FC236}">
                <a16:creationId xmlns:a16="http://schemas.microsoft.com/office/drawing/2014/main" id="{11D17545-0BE5-D819-70AF-826D17EE10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416" y="4730770"/>
            <a:ext cx="1447800" cy="1663700"/>
          </a:xfrm>
          <a:prstGeom prst="rect">
            <a:avLst/>
          </a:prstGeom>
        </p:spPr>
      </p:pic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A560BDE9-7DDD-927C-8AB7-CFC75279FAB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415242920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XT 3 Column Text 4 points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A cartoon of a person holding a basket and a drone&#10;&#10;AI-generated content may be incorrect.">
            <a:extLst>
              <a:ext uri="{FF2B5EF4-FFF2-40B4-BE49-F238E27FC236}">
                <a16:creationId xmlns:a16="http://schemas.microsoft.com/office/drawing/2014/main" id="{18A5DBC7-8AFD-DDDC-D5AF-904AA6A40B2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37" y="3093241"/>
            <a:ext cx="2975685" cy="3182091"/>
          </a:xfrm>
          <a:prstGeom prst="rect">
            <a:avLst/>
          </a:prstGeom>
        </p:spPr>
      </p:pic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CF55D3B4-E903-CA90-9BA3-07FF827D1B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83125"/>
            <a:ext cx="6560712" cy="1348957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8066DEA-ED09-AAAC-EC21-3CF6B40C635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52670653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699194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9569892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VIDEO 1 Colum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pic>
        <p:nvPicPr>
          <p:cNvPr id="5" name="Picture 4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144336D-EA30-6FB8-84E2-815ABD47FC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93805" y="-221162"/>
            <a:ext cx="6560712" cy="1348957"/>
          </a:xfrm>
          <a:prstGeom prst="rect">
            <a:avLst/>
          </a:prstGeom>
        </p:spPr>
      </p:pic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7B0E2D82-A843-15D1-B51D-29BF1AAB6A0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</p:spTree>
    <p:extLst>
      <p:ext uri="{BB962C8B-B14F-4D97-AF65-F5344CB8AC3E}">
        <p14:creationId xmlns:p14="http://schemas.microsoft.com/office/powerpoint/2010/main" val="217978360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VIDEO 1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pic>
        <p:nvPicPr>
          <p:cNvPr id="5" name="Picture 4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144336D-EA30-6FB8-84E2-815ABD47FC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93805" y="-221162"/>
            <a:ext cx="6560712" cy="1348957"/>
          </a:xfrm>
          <a:prstGeom prst="rect">
            <a:avLst/>
          </a:prstGeom>
        </p:spPr>
      </p:pic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C1865D6E-596F-1502-730C-8FB609197EC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1849399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 - LESSON 1.1</a:t>
            </a:r>
          </a:p>
        </p:txBody>
      </p:sp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A07A3591-BA6A-9613-A18A-5E41ED97534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DB7C58-9ECE-3A21-A7A0-831648DAD9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5FE058C-21E1-0411-B1A7-CE992B94B13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36163319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VIDEO 1 Column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569070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9169221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VIDEO 1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569070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583232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VIDEO 1 Column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569070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7761874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MYTH BUSTING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565380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5795825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EXT 1 Column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pic>
        <p:nvPicPr>
          <p:cNvPr id="4" name="Picture 3" descr="A blue object with a wrench in the middle&#10;&#10;AI-generated content may be incorrect.">
            <a:extLst>
              <a:ext uri="{FF2B5EF4-FFF2-40B4-BE49-F238E27FC236}">
                <a16:creationId xmlns:a16="http://schemas.microsoft.com/office/drawing/2014/main" id="{49A214D5-A20F-B698-AABD-30DD7416D1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1445" y="4918074"/>
            <a:ext cx="689235" cy="1467403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3443158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Master 2 Date and Presenter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22D3700-A7A1-6B40-271C-97832B21E0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pic>
        <p:nvPicPr>
          <p:cNvPr id="2" name="Picture 1" descr="A cartoon of a person with a smile&#10;&#10;AI-generated content may be incorrect.">
            <a:extLst>
              <a:ext uri="{FF2B5EF4-FFF2-40B4-BE49-F238E27FC236}">
                <a16:creationId xmlns:a16="http://schemas.microsoft.com/office/drawing/2014/main" id="{081CDF07-0F0F-5567-0323-564912EE99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294" y="4649592"/>
            <a:ext cx="2418593" cy="3031302"/>
          </a:xfrm>
          <a:prstGeom prst="rect">
            <a:avLst/>
          </a:prstGeom>
        </p:spPr>
      </p:pic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F7D81180-10EF-798E-B915-327B713212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868293" y="4553982"/>
            <a:ext cx="6560712" cy="1348957"/>
          </a:xfrm>
          <a:prstGeom prst="rect">
            <a:avLst/>
          </a:prstGeom>
        </p:spPr>
      </p:pic>
      <p:pic>
        <p:nvPicPr>
          <p:cNvPr id="13" name="Picture 12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1D36459F-1BA7-4922-346C-2F4ABAF9CA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705" y="5679341"/>
            <a:ext cx="3143905" cy="11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658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EXT 1 Column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4AA58-85D9-86AE-D4DD-B4CE9565A8F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657474" y="4743533"/>
            <a:ext cx="6877052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 algn="ctr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5" name="Picture 4" descr="A blue object with a wrench in the middle&#10;&#10;AI-generated content may be incorrect.">
            <a:extLst>
              <a:ext uri="{FF2B5EF4-FFF2-40B4-BE49-F238E27FC236}">
                <a16:creationId xmlns:a16="http://schemas.microsoft.com/office/drawing/2014/main" id="{F37F9A81-997A-AC4B-07EA-570EECBB43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1445" y="4918074"/>
            <a:ext cx="689235" cy="146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1688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EXT 1 Column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18211227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EXT 1 Column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4AA58-85D9-86AE-D4DD-B4CE9565A8F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657474" y="4743533"/>
            <a:ext cx="6877052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 algn="ctr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9672733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EXT 1 Colum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pic>
        <p:nvPicPr>
          <p:cNvPr id="3" name="Picture 2" descr="A cartoon of a person in a blue robe&#10;&#10;AI-generated content may be incorrect.">
            <a:extLst>
              <a:ext uri="{FF2B5EF4-FFF2-40B4-BE49-F238E27FC236}">
                <a16:creationId xmlns:a16="http://schemas.microsoft.com/office/drawing/2014/main" id="{D0B34F7B-0A11-D3EF-C3CA-4E881F0DC6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616" y="4858815"/>
            <a:ext cx="1132834" cy="156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95827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EXT 1 Colum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4AA58-85D9-86AE-D4DD-B4CE9565A8F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657474" y="4743533"/>
            <a:ext cx="6877052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 algn="ctr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9" name="Picture 8" descr="A cartoon of a person in a blue robe&#10;&#10;AI-generated content may be incorrect.">
            <a:extLst>
              <a:ext uri="{FF2B5EF4-FFF2-40B4-BE49-F238E27FC236}">
                <a16:creationId xmlns:a16="http://schemas.microsoft.com/office/drawing/2014/main" id="{6F51F033-60D1-7F7D-4864-448438C0C4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616" y="4858815"/>
            <a:ext cx="1132834" cy="156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5082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EXT 1 Colum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168165147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EXT 1 Colum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4AA58-85D9-86AE-D4DD-B4CE9565A8F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657474" y="4743533"/>
            <a:ext cx="6877052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 algn="ctr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26449529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EXT 1 Colum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pic>
        <p:nvPicPr>
          <p:cNvPr id="4" name="Picture 3" descr="A cartoon of a person wearing a white coat&#10;&#10;AI-generated content may be incorrect.">
            <a:extLst>
              <a:ext uri="{FF2B5EF4-FFF2-40B4-BE49-F238E27FC236}">
                <a16:creationId xmlns:a16="http://schemas.microsoft.com/office/drawing/2014/main" id="{8482B304-79C4-3373-F615-C0D01D0148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477" y="4920722"/>
            <a:ext cx="979523" cy="193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66555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EXT 1 Colum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4AA58-85D9-86AE-D4DD-B4CE9565A8F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657474" y="4743533"/>
            <a:ext cx="6877052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 algn="ctr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5" name="Picture 4" descr="A cartoon of a person wearing a white coat&#10;&#10;AI-generated content may be incorrect.">
            <a:extLst>
              <a:ext uri="{FF2B5EF4-FFF2-40B4-BE49-F238E27FC236}">
                <a16:creationId xmlns:a16="http://schemas.microsoft.com/office/drawing/2014/main" id="{F6553CB3-6C53-9992-475E-5B13974B7E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477" y="4920722"/>
            <a:ext cx="979523" cy="193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70391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EXT 1 Colum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pic>
        <p:nvPicPr>
          <p:cNvPr id="4" name="Picture 3" descr="A cartoon of a person with a white face&#10;&#10;AI-generated content may be incorrect.">
            <a:extLst>
              <a:ext uri="{FF2B5EF4-FFF2-40B4-BE49-F238E27FC236}">
                <a16:creationId xmlns:a16="http://schemas.microsoft.com/office/drawing/2014/main" id="{8C3E8D8A-6005-4B75-973F-84746F45A5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73877" y="5509043"/>
            <a:ext cx="604371" cy="134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42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387302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F13EBC3-DC05-74B2-4FFC-0C573EB7EAB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5438321"/>
            <a:ext cx="7060710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11397D-7776-88AE-3944-3FAC6B997D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39625" y="3429000"/>
            <a:ext cx="1936437" cy="1862002"/>
          </a:xfrm>
          <a:prstGeom prst="rect">
            <a:avLst/>
          </a:prstGeom>
        </p:spPr>
      </p:pic>
      <p:pic>
        <p:nvPicPr>
          <p:cNvPr id="7" name="Picture 6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8AE795B1-0B7D-6FA0-1A1C-AE36493E03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211497" y="6042773"/>
            <a:ext cx="6515335" cy="1339627"/>
          </a:xfrm>
          <a:prstGeom prst="rect">
            <a:avLst/>
          </a:prstGeom>
        </p:spPr>
      </p:pic>
      <p:pic>
        <p:nvPicPr>
          <p:cNvPr id="10" name="Picture 9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2C391086-5E30-7C29-328A-58546DD6135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705" y="5679341"/>
            <a:ext cx="3143905" cy="11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1969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EXT 1 Colum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4AA58-85D9-86AE-D4DD-B4CE9565A8F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657474" y="4743533"/>
            <a:ext cx="6877052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 algn="ctr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5" name="Picture 4" descr="A cartoon of a person with a white face&#10;&#10;AI-generated content may be incorrect.">
            <a:extLst>
              <a:ext uri="{FF2B5EF4-FFF2-40B4-BE49-F238E27FC236}">
                <a16:creationId xmlns:a16="http://schemas.microsoft.com/office/drawing/2014/main" id="{44091BDD-AA7C-12C0-EF14-FB0EF0D4F1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73877" y="5509043"/>
            <a:ext cx="604371" cy="134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72919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EXT 1 Colum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383793084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EXT 1 Column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49D45F9-A6B7-2D9D-3F0C-63FDC42499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5707" y="4657809"/>
            <a:ext cx="6560712" cy="1348957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82C1D17-A580-5A3E-E9AA-44FD4DA70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7474" y="2200191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8C1C4-8CAA-DAB1-3CDE-D3088501D9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2578248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Myth busting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F135E3-D43D-0062-1267-3BB415F66C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88" y="624947"/>
            <a:ext cx="831492" cy="247554"/>
          </a:xfrm>
          <a:solidFill>
            <a:schemeClr val="accent3"/>
          </a:solidFill>
        </p:spPr>
        <p:txBody>
          <a:bodyPr vert="horz" wrap="none" lIns="72000" tIns="72000" rIns="72000" bIns="36000"/>
          <a:lstStyle>
            <a:lvl1pPr marL="0" indent="0" algn="l">
              <a:buNone/>
              <a:defRPr sz="10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4AA58-85D9-86AE-D4DD-B4CE9565A8F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657474" y="4743533"/>
            <a:ext cx="6877052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 algn="ctr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23256628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565380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7251805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35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167084286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362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3627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5452071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362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3627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362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341286955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2575966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-6350"/>
            <a:ext cx="12192000" cy="6356350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78402753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602550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3249912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Master 5 Image Optio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2" name="Picture 1" descr="A cartoon of a person with a bag of money and a basket&#10;&#10;AI-generated content may be incorrect.">
            <a:extLst>
              <a:ext uri="{FF2B5EF4-FFF2-40B4-BE49-F238E27FC236}">
                <a16:creationId xmlns:a16="http://schemas.microsoft.com/office/drawing/2014/main" id="{25B4EBDD-2F3D-C81A-FEBD-1C372E3B70C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633" y="4553339"/>
            <a:ext cx="2354585" cy="2291516"/>
          </a:xfrm>
          <a:prstGeom prst="rect">
            <a:avLst/>
          </a:prstGeom>
        </p:spPr>
      </p:pic>
      <p:pic>
        <p:nvPicPr>
          <p:cNvPr id="3" name="Picture 2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BD1E4948-AEC6-C4DE-8A1F-7CED992964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14925" y="123814"/>
            <a:ext cx="6515335" cy="1339627"/>
          </a:xfrm>
          <a:prstGeom prst="rect">
            <a:avLst/>
          </a:prstGeom>
        </p:spPr>
      </p:pic>
      <p:pic>
        <p:nvPicPr>
          <p:cNvPr id="11" name="Picture 10" descr="A blue orange and white sign&#10;&#10;AI-generated content may be incorrect.">
            <a:extLst>
              <a:ext uri="{FF2B5EF4-FFF2-40B4-BE49-F238E27FC236}">
                <a16:creationId xmlns:a16="http://schemas.microsoft.com/office/drawing/2014/main" id="{E94EE0F6-5D3E-A40C-35EB-22252A4091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705" y="5679341"/>
            <a:ext cx="3143905" cy="1169876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32B3C016-703E-D804-8678-C07F2D3903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888163" y="3539821"/>
            <a:ext cx="4037447" cy="405102"/>
          </a:xfrm>
          <a:prstGeom prst="rect">
            <a:avLst/>
          </a:prstGeom>
          <a:solidFill>
            <a:schemeClr val="tx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</a:t>
            </a:r>
            <a:endParaRPr lang="en-AU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900F08F1-3FF1-C6E5-F898-BB3B092CE1CB}"/>
              </a:ext>
            </a:extLst>
          </p:cNvPr>
          <p:cNvSpPr txBox="1">
            <a:spLocks/>
          </p:cNvSpPr>
          <p:nvPr/>
        </p:nvSpPr>
        <p:spPr>
          <a:xfrm>
            <a:off x="6896872" y="4033516"/>
            <a:ext cx="3095967" cy="405102"/>
          </a:xfrm>
          <a:prstGeom prst="rect">
            <a:avLst/>
          </a:prstGeom>
          <a:solidFill>
            <a:schemeClr val="tx1"/>
          </a:solidFill>
        </p:spPr>
        <p:txBody>
          <a:bodyPr vert="horz" wrap="none" lIns="108000" tIns="36000" rIns="36000" bIns="3600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of a standard length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881809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/>
        </p:nvSpPr>
        <p:spPr>
          <a:xfrm>
            <a:off x="4259263" y="-149866"/>
            <a:ext cx="7932738" cy="651019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5271971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2700"/>
            <a:ext cx="4259263" cy="6373030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4" name="Picture 3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D0EBA16A-1270-FD96-7DEE-8E3167725F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93805" y="-221162"/>
            <a:ext cx="6560712" cy="1348957"/>
          </a:xfrm>
          <a:prstGeom prst="rect">
            <a:avLst/>
          </a:prstGeom>
        </p:spPr>
      </p:pic>
      <p:pic>
        <p:nvPicPr>
          <p:cNvPr id="7" name="Picture 6" descr="A cartoon of a person and a striped object&#10;&#10;AI-generated content may be incorrect.">
            <a:extLst>
              <a:ext uri="{FF2B5EF4-FFF2-40B4-BE49-F238E27FC236}">
                <a16:creationId xmlns:a16="http://schemas.microsoft.com/office/drawing/2014/main" id="{C066F92D-4F02-BACA-427E-046E2EC27E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230" y="4773126"/>
            <a:ext cx="1371349" cy="172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54777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Image Lef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/>
        </p:nvSpPr>
        <p:spPr>
          <a:xfrm>
            <a:off x="0" y="-3175"/>
            <a:ext cx="8029575" cy="6232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9" y="1700212"/>
            <a:ext cx="5510004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-3175"/>
            <a:ext cx="4189265" cy="623252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6" name="Picture 5" descr="A cartoon of a person in a blue robe&#10;&#10;AI-generated content may be incorrect.">
            <a:extLst>
              <a:ext uri="{FF2B5EF4-FFF2-40B4-BE49-F238E27FC236}">
                <a16:creationId xmlns:a16="http://schemas.microsoft.com/office/drawing/2014/main" id="{3FE01BEC-CB8F-9131-F265-475D9E84C7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523" y="3949959"/>
            <a:ext cx="1644418" cy="2279391"/>
          </a:xfrm>
          <a:prstGeom prst="rect">
            <a:avLst/>
          </a:prstGeom>
        </p:spPr>
      </p:pic>
      <p:pic>
        <p:nvPicPr>
          <p:cNvPr id="4" name="Picture 3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AB8B6C07-8093-42C3-89CD-802E00E070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937629" y="4784665"/>
            <a:ext cx="6560712" cy="134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44297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/>
        </p:nvSpPr>
        <p:spPr>
          <a:xfrm>
            <a:off x="4259262" y="0"/>
            <a:ext cx="7932738" cy="6400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9" y="1700212"/>
            <a:ext cx="5159296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400800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4" name="Picture 3" descr="A cartoon of a person and a striped object&#10;&#10;AI-generated content may be incorrect.">
            <a:extLst>
              <a:ext uri="{FF2B5EF4-FFF2-40B4-BE49-F238E27FC236}">
                <a16:creationId xmlns:a16="http://schemas.microsoft.com/office/drawing/2014/main" id="{7B46D111-13AA-9390-9310-E6E8470A55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230" y="4564664"/>
            <a:ext cx="1371349" cy="1724370"/>
          </a:xfrm>
          <a:prstGeom prst="rect">
            <a:avLst/>
          </a:prstGeom>
        </p:spPr>
      </p:pic>
      <p:pic>
        <p:nvPicPr>
          <p:cNvPr id="6" name="Picture 5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BC7EB836-9AA2-C9D2-9C3B-967A9681E4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93805" y="-221162"/>
            <a:ext cx="6560712" cy="134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2179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/>
        </p:nvSpPr>
        <p:spPr>
          <a:xfrm>
            <a:off x="0" y="-6350"/>
            <a:ext cx="8011937" cy="63563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-6350"/>
            <a:ext cx="4180063" cy="6356350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9D1F86-31F8-B4D0-7077-6FABB7FE1F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9" y="1700212"/>
            <a:ext cx="5510004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pic>
        <p:nvPicPr>
          <p:cNvPr id="6" name="Picture 5" descr="A cartoon of a person in a blue robe&#10;&#10;AI-generated content may be incorrect.">
            <a:extLst>
              <a:ext uri="{FF2B5EF4-FFF2-40B4-BE49-F238E27FC236}">
                <a16:creationId xmlns:a16="http://schemas.microsoft.com/office/drawing/2014/main" id="{4B23FF76-8C62-6847-8AD4-44B77CA92EE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097" y="4169797"/>
            <a:ext cx="1644418" cy="2279391"/>
          </a:xfrm>
          <a:prstGeom prst="rect">
            <a:avLst/>
          </a:prstGeom>
        </p:spPr>
      </p:pic>
      <p:pic>
        <p:nvPicPr>
          <p:cNvPr id="7" name="Picture 6" descr="A cartoon of a person holding a basket&#10;&#10;AI-generated content may be incorrect.">
            <a:extLst>
              <a:ext uri="{FF2B5EF4-FFF2-40B4-BE49-F238E27FC236}">
                <a16:creationId xmlns:a16="http://schemas.microsoft.com/office/drawing/2014/main" id="{10797A55-6EE5-0378-CC71-3A0A20B189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937629" y="4784665"/>
            <a:ext cx="6560712" cy="134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3825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8" y="4602550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2663446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92118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18608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14877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14534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AU" smtClean="0"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569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image" Target="../media/image1.png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/>
        </p:nvSpPr>
        <p:spPr>
          <a:xfrm rot="5400000">
            <a:off x="5843583" y="509587"/>
            <a:ext cx="504826" cy="121920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/>
        </p:nvSpPr>
        <p:spPr>
          <a:xfrm>
            <a:off x="7021513" y="6569234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AU" b="0" dirty="0">
                <a:solidFill>
                  <a:schemeClr val="tx1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/>
        </p:nvSpPr>
        <p:spPr>
          <a:xfrm>
            <a:off x="7561263" y="6569234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D7DEA0-FDCE-E5D8-21AC-0372E36F73E3}"/>
              </a:ext>
            </a:extLst>
          </p:cNvPr>
          <p:cNvPicPr>
            <a:picLocks noChangeAspect="1"/>
          </p:cNvPicPr>
          <p:nvPr/>
        </p:nvPicPr>
        <p:blipFill>
          <a:blip r:embed="rId1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7" y="6507599"/>
            <a:ext cx="2444616" cy="21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544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  <p:sldLayoutId id="2147483814" r:id="rId17"/>
    <p:sldLayoutId id="2147483815" r:id="rId18"/>
    <p:sldLayoutId id="2147483816" r:id="rId19"/>
    <p:sldLayoutId id="2147483817" r:id="rId20"/>
    <p:sldLayoutId id="2147483818" r:id="rId21"/>
    <p:sldLayoutId id="2147483819" r:id="rId22"/>
    <p:sldLayoutId id="2147483820" r:id="rId23"/>
    <p:sldLayoutId id="2147483821" r:id="rId24"/>
    <p:sldLayoutId id="2147483822" r:id="rId25"/>
    <p:sldLayoutId id="2147483823" r:id="rId26"/>
    <p:sldLayoutId id="2147483824" r:id="rId27"/>
    <p:sldLayoutId id="2147483825" r:id="rId28"/>
    <p:sldLayoutId id="2147483826" r:id="rId29"/>
    <p:sldLayoutId id="2147483827" r:id="rId30"/>
    <p:sldLayoutId id="2147483828" r:id="rId31"/>
    <p:sldLayoutId id="2147483829" r:id="rId32"/>
    <p:sldLayoutId id="2147483830" r:id="rId33"/>
    <p:sldLayoutId id="2147483831" r:id="rId34"/>
    <p:sldLayoutId id="2147483832" r:id="rId35"/>
    <p:sldLayoutId id="2147483833" r:id="rId36"/>
    <p:sldLayoutId id="2147483834" r:id="rId37"/>
    <p:sldLayoutId id="2147483835" r:id="rId38"/>
    <p:sldLayoutId id="2147483836" r:id="rId39"/>
    <p:sldLayoutId id="2147483837" r:id="rId40"/>
    <p:sldLayoutId id="2147483838" r:id="rId41"/>
    <p:sldLayoutId id="2147483839" r:id="rId42"/>
    <p:sldLayoutId id="2147483840" r:id="rId43"/>
    <p:sldLayoutId id="2147483841" r:id="rId44"/>
    <p:sldLayoutId id="2147483842" r:id="rId45"/>
    <p:sldLayoutId id="2147483843" r:id="rId46"/>
    <p:sldLayoutId id="2147483844" r:id="rId47"/>
    <p:sldLayoutId id="2147483845" r:id="rId48"/>
    <p:sldLayoutId id="2147483846" r:id="rId49"/>
    <p:sldLayoutId id="2147483847" r:id="rId50"/>
    <p:sldLayoutId id="2147483848" r:id="rId51"/>
    <p:sldLayoutId id="2147483849" r:id="rId52"/>
    <p:sldLayoutId id="2147483850" r:id="rId53"/>
    <p:sldLayoutId id="2147483851" r:id="rId54"/>
    <p:sldLayoutId id="2147483852" r:id="rId55"/>
    <p:sldLayoutId id="2147483853" r:id="rId56"/>
    <p:sldLayoutId id="2147483854" r:id="rId57"/>
    <p:sldLayoutId id="2147483855" r:id="rId58"/>
    <p:sldLayoutId id="2147483856" r:id="rId59"/>
    <p:sldLayoutId id="2147483857" r:id="rId60"/>
    <p:sldLayoutId id="2147483858" r:id="rId61"/>
    <p:sldLayoutId id="2147483859" r:id="rId62"/>
    <p:sldLayoutId id="2147483860" r:id="rId63"/>
    <p:sldLayoutId id="2147483861" r:id="rId64"/>
    <p:sldLayoutId id="2147483862" r:id="rId65"/>
    <p:sldLayoutId id="2147483863" r:id="rId66"/>
    <p:sldLayoutId id="2147483864" r:id="rId67"/>
    <p:sldLayoutId id="2147483865" r:id="rId68"/>
    <p:sldLayoutId id="2147483866" r:id="rId69"/>
    <p:sldLayoutId id="2147483867" r:id="rId70"/>
    <p:sldLayoutId id="2147483868" r:id="rId71"/>
    <p:sldLayoutId id="2147483869" r:id="rId72"/>
    <p:sldLayoutId id="2147483870" r:id="rId73"/>
    <p:sldLayoutId id="2147483871" r:id="rId74"/>
    <p:sldLayoutId id="2147483872" r:id="rId75"/>
    <p:sldLayoutId id="2147483873" r:id="rId76"/>
    <p:sldLayoutId id="2147483874" r:id="rId77"/>
    <p:sldLayoutId id="2147483875" r:id="rId78"/>
    <p:sldLayoutId id="2147483876" r:id="rId79"/>
    <p:sldLayoutId id="2147483877" r:id="rId80"/>
    <p:sldLayoutId id="2147483878" r:id="rId81"/>
    <p:sldLayoutId id="2147483879" r:id="rId82"/>
    <p:sldLayoutId id="2147483880" r:id="rId83"/>
    <p:sldLayoutId id="2147483881" r:id="rId84"/>
    <p:sldLayoutId id="2147483882" r:id="rId85"/>
    <p:sldLayoutId id="2147483883" r:id="rId86"/>
    <p:sldLayoutId id="2147483884" r:id="rId87"/>
    <p:sldLayoutId id="2147483885" r:id="rId88"/>
    <p:sldLayoutId id="2147483886" r:id="rId89"/>
    <p:sldLayoutId id="2147483887" r:id="rId90"/>
    <p:sldLayoutId id="2147483888" r:id="rId91"/>
    <p:sldLayoutId id="2147483889" r:id="rId92"/>
    <p:sldLayoutId id="2147483890" r:id="rId93"/>
    <p:sldLayoutId id="2147483891" r:id="rId94"/>
    <p:sldLayoutId id="2147483892" r:id="rId95"/>
    <p:sldLayoutId id="2147483893" r:id="rId96"/>
    <p:sldLayoutId id="2147483894" r:id="rId97"/>
    <p:sldLayoutId id="2147483895" r:id="rId98"/>
    <p:sldLayoutId id="2147483896" r:id="rId99"/>
    <p:sldLayoutId id="2147483897" r:id="rId100"/>
    <p:sldLayoutId id="2147483898" r:id="rId101"/>
    <p:sldLayoutId id="2147483899" r:id="rId102"/>
    <p:sldLayoutId id="2147483900" r:id="rId103"/>
    <p:sldLayoutId id="2147483901" r:id="rId104"/>
    <p:sldLayoutId id="2147483902" r:id="rId105"/>
    <p:sldLayoutId id="2147483903" r:id="rId106"/>
    <p:sldLayoutId id="2147483904" r:id="rId107"/>
    <p:sldLayoutId id="2147483905" r:id="rId108"/>
    <p:sldLayoutId id="2147483906" r:id="rId109"/>
    <p:sldLayoutId id="2147483907" r:id="rId110"/>
    <p:sldLayoutId id="2147483908" r:id="rId1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../LESSON%2017%20-%20Reflect%20with%20industry%20packs/manufacturingmatters.com.au" TargetMode="External"/><Relationship Id="rId1" Type="http://schemas.openxmlformats.org/officeDocument/2006/relationships/slideLayout" Target="../slideLayouts/slideLayout7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nufacturingmatters.com.au/" TargetMode="External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2" descr="A group of people in white coats and hair nets&#10;&#10;AI-generated content may be incorrect.">
            <a:extLst>
              <a:ext uri="{FF2B5EF4-FFF2-40B4-BE49-F238E27FC236}">
                <a16:creationId xmlns:a16="http://schemas.microsoft.com/office/drawing/2014/main" id="{7982D58B-744D-AF13-8D2F-D2CAD572831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8" t="-11" r="32841" b="11"/>
          <a:stretch>
            <a:fillRect/>
          </a:stretch>
        </p:blipFill>
        <p:spPr>
          <a:xfrm>
            <a:off x="5951538" y="1153"/>
            <a:ext cx="6240462" cy="685419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9588A1-D1D9-B631-3517-23821EF023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626590"/>
            <a:ext cx="7397960" cy="903700"/>
          </a:xfrm>
        </p:spPr>
        <p:txBody>
          <a:bodyPr/>
          <a:lstStyle/>
          <a:p>
            <a:r>
              <a:rPr lang="en-AU" noProof="0" dirty="0"/>
              <a:t>with industry packs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7886217-43BE-328A-B683-E7E4BA80D7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noProof="0" dirty="0"/>
              <a:t>Career education: Your career factory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6A0BA-6F23-6099-9914-0A7DDC822C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37594"/>
            <a:ext cx="3553959" cy="903700"/>
          </a:xfrm>
        </p:spPr>
        <p:txBody>
          <a:bodyPr/>
          <a:lstStyle/>
          <a:p>
            <a:r>
              <a:rPr lang="en-AU" dirty="0"/>
              <a:t>Progress</a:t>
            </a:r>
          </a:p>
        </p:txBody>
      </p:sp>
    </p:spTree>
    <p:extLst>
      <p:ext uri="{BB962C8B-B14F-4D97-AF65-F5344CB8AC3E}">
        <p14:creationId xmlns:p14="http://schemas.microsoft.com/office/powerpoint/2010/main" val="3286356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0D6C5-95C2-87FC-75E9-6423D0C84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As a student, what can you do to develop employability skills?</a:t>
            </a:r>
            <a:br>
              <a:rPr lang="en-US" sz="2400" dirty="0">
                <a:solidFill>
                  <a:schemeClr val="tx1"/>
                </a:solidFill>
              </a:rPr>
            </a:b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How has the Career Education course shaped the way you will approach selecting subjects, training, study and career options in the future?</a:t>
            </a:r>
            <a:endParaRPr lang="en-AU" sz="2000" dirty="0"/>
          </a:p>
        </p:txBody>
      </p:sp>
      <p:sp>
        <p:nvSpPr>
          <p:cNvPr id="4" name="Title 8">
            <a:extLst>
              <a:ext uri="{FF2B5EF4-FFF2-40B4-BE49-F238E27FC236}">
                <a16:creationId xmlns:a16="http://schemas.microsoft.com/office/drawing/2014/main" id="{64115442-CE85-4A54-FEE7-D96B410EB287}"/>
              </a:ext>
            </a:extLst>
          </p:cNvPr>
          <p:cNvSpPr txBox="1">
            <a:spLocks/>
          </p:cNvSpPr>
          <p:nvPr/>
        </p:nvSpPr>
        <p:spPr>
          <a:xfrm>
            <a:off x="522288" y="1529308"/>
            <a:ext cx="3131283" cy="524553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3600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Previous lesson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B55D548D-EFD1-AB6F-D336-AD9EB0E4EEA3}"/>
              </a:ext>
            </a:extLst>
          </p:cNvPr>
          <p:cNvSpPr txBox="1">
            <a:spLocks/>
          </p:cNvSpPr>
          <p:nvPr/>
        </p:nvSpPr>
        <p:spPr>
          <a:xfrm>
            <a:off x="522288" y="1305927"/>
            <a:ext cx="716593" cy="220727"/>
          </a:xfrm>
          <a:prstGeom prst="rect">
            <a:avLst/>
          </a:prstGeom>
          <a:solidFill>
            <a:schemeClr val="accent3"/>
          </a:solidFill>
        </p:spPr>
        <p:txBody>
          <a:bodyPr vert="horz" wrap="none" lIns="72000" tIns="36000" rIns="36000" bIns="1800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2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117700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1ED1624-B87B-D60D-D399-EF8A524DF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306285" cy="524553"/>
          </a:xfrm>
        </p:spPr>
        <p:txBody>
          <a:bodyPr/>
          <a:lstStyle/>
          <a:p>
            <a:r>
              <a:rPr lang="en-AU" dirty="0"/>
              <a:t>Industry pack explorer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ED6117-6665-E71C-51BA-93720CEA736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55688" y="624947"/>
            <a:ext cx="831492" cy="247554"/>
          </a:xfrm>
        </p:spPr>
        <p:txBody>
          <a:bodyPr/>
          <a:lstStyle/>
          <a:p>
            <a:r>
              <a:rPr lang="en-AU" dirty="0"/>
              <a:t>ACTIVITY</a:t>
            </a:r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411EE338-1C99-9F64-3B25-3B6997E1B6B0}"/>
              </a:ext>
            </a:extLst>
          </p:cNvPr>
          <p:cNvSpPr txBox="1">
            <a:spLocks/>
          </p:cNvSpPr>
          <p:nvPr/>
        </p:nvSpPr>
        <p:spPr>
          <a:xfrm>
            <a:off x="5907827" y="3818522"/>
            <a:ext cx="3850782" cy="304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4. Complete</a:t>
            </a:r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C2863631-E991-E5E7-EA80-A96D8E18B3A4}"/>
              </a:ext>
            </a:extLst>
          </p:cNvPr>
          <p:cNvSpPr txBox="1">
            <a:spLocks/>
          </p:cNvSpPr>
          <p:nvPr/>
        </p:nvSpPr>
        <p:spPr>
          <a:xfrm>
            <a:off x="1055688" y="3818522"/>
            <a:ext cx="3852578" cy="304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3. Understand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464ABAF8-4EDE-9B73-8D92-09EEBD7AECD5}"/>
              </a:ext>
            </a:extLst>
          </p:cNvPr>
          <p:cNvSpPr txBox="1">
            <a:spLocks/>
          </p:cNvSpPr>
          <p:nvPr/>
        </p:nvSpPr>
        <p:spPr>
          <a:xfrm>
            <a:off x="1057482" y="1627554"/>
            <a:ext cx="3850784" cy="304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1. Select</a:t>
            </a: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008D7AC3-4C32-89B7-3D1F-201DF07F9554}"/>
              </a:ext>
            </a:extLst>
          </p:cNvPr>
          <p:cNvSpPr txBox="1">
            <a:spLocks/>
          </p:cNvSpPr>
          <p:nvPr/>
        </p:nvSpPr>
        <p:spPr>
          <a:xfrm>
            <a:off x="5907827" y="1624014"/>
            <a:ext cx="3850784" cy="304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2. Read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249147-6221-FD09-C8A0-883E01B3A48C}"/>
              </a:ext>
            </a:extLst>
          </p:cNvPr>
          <p:cNvSpPr txBox="1"/>
          <p:nvPr/>
        </p:nvSpPr>
        <p:spPr>
          <a:xfrm>
            <a:off x="1055688" y="4343400"/>
            <a:ext cx="43062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Deepen your knowledge of the industry by reading remaining sections of the industry pack.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E0D234-BDA4-1978-0868-A144244AA432}"/>
              </a:ext>
            </a:extLst>
          </p:cNvPr>
          <p:cNvSpPr txBox="1"/>
          <p:nvPr/>
        </p:nvSpPr>
        <p:spPr>
          <a:xfrm>
            <a:off x="5907826" y="4343400"/>
            <a:ext cx="43062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Use the industry pack and activities from your previous lesson to help complete the worksheet.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FC40A3-AFCD-D225-A348-FA739ABF2EB4}"/>
              </a:ext>
            </a:extLst>
          </p:cNvPr>
          <p:cNvSpPr txBox="1"/>
          <p:nvPr/>
        </p:nvSpPr>
        <p:spPr>
          <a:xfrm>
            <a:off x="1055688" y="2148892"/>
            <a:ext cx="43062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Navigate to </a:t>
            </a:r>
            <a:r>
              <a:rPr lang="en-US" dirty="0">
                <a:hlinkClick r:id="rId2"/>
              </a:rPr>
              <a:t>manufacturingmatters.com.au</a:t>
            </a:r>
            <a:r>
              <a:rPr lang="en-US" dirty="0"/>
              <a:t>, click on Resources, then Manufacturing Industry Packs. Choose an industry pack you’re interested in or haven’t used before.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8DAA72-C935-02AB-1EBB-DE2801DC108D}"/>
              </a:ext>
            </a:extLst>
          </p:cNvPr>
          <p:cNvSpPr txBox="1"/>
          <p:nvPr/>
        </p:nvSpPr>
        <p:spPr>
          <a:xfrm>
            <a:off x="5907827" y="2148892"/>
            <a:ext cx="4306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Read page 1 to understand key information about the industry within Queensland.</a:t>
            </a:r>
          </a:p>
        </p:txBody>
      </p:sp>
    </p:spTree>
    <p:extLst>
      <p:ext uri="{BB962C8B-B14F-4D97-AF65-F5344CB8AC3E}">
        <p14:creationId xmlns:p14="http://schemas.microsoft.com/office/powerpoint/2010/main" val="1817510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62E69-62EB-9A03-940C-DE14EDEC7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963242" cy="524553"/>
          </a:xfrm>
        </p:spPr>
        <p:txBody>
          <a:bodyPr/>
          <a:lstStyle/>
          <a:p>
            <a:r>
              <a:rPr lang="en-AU" dirty="0"/>
              <a:t>Local manufacturers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4F8E0F-0840-F669-3F39-7413FE71B30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55688" y="624947"/>
            <a:ext cx="831492" cy="247554"/>
          </a:xfrm>
        </p:spPr>
        <p:txBody>
          <a:bodyPr/>
          <a:lstStyle/>
          <a:p>
            <a:r>
              <a:rPr lang="en-AU" dirty="0"/>
              <a:t>ACTIVITY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0E71F5-E2C3-391C-C545-F7ABFCFFB9E0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r>
              <a:rPr lang="en-AU" b="1" dirty="0"/>
              <a:t>Explore the manufacturing industry in your local area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9583E8-6AC0-D2C8-1812-B44D4A4DF1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79211"/>
              </p:ext>
            </p:extLst>
          </p:nvPr>
        </p:nvGraphicFramePr>
        <p:xfrm>
          <a:off x="1055687" y="2448530"/>
          <a:ext cx="4895850" cy="3409524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512385">
                <a:tc>
                  <a:txBody>
                    <a:bodyPr/>
                    <a:lstStyle/>
                    <a:p>
                      <a:r>
                        <a:rPr lang="en-AU" noProof="0" dirty="0"/>
                        <a:t>Activity (20 mins)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755511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n-AU" sz="1100" b="0" i="0" kern="12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This activity helps you build a greater understanding of the businesses that manufacture products in your area – some you may never have hear about. This research task will uncover the products made, the processes used to manufacture different products and how you could work in the industry.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394180"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</a:pPr>
                      <a:r>
                        <a:rPr lang="en-AU" sz="1100" b="1" i="0" noProof="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STEPS</a:t>
                      </a:r>
                      <a:r>
                        <a:rPr lang="en-AU" sz="1100" b="0" i="0" noProof="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AU" sz="1100" b="0" i="0" noProof="0" dirty="0"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985448">
                <a:tc>
                  <a:txBody>
                    <a:bodyPr/>
                    <a:lstStyle/>
                    <a:p>
                      <a:pPr marL="228600" indent="-228600" algn="l" rtl="0" fontAlgn="base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100" b="0" i="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Using the prompts and techniques on page 4 of your industry pack, find the key manufacturing businesses in your region or state.</a:t>
                      </a:r>
                    </a:p>
                    <a:p>
                      <a:pPr marL="228600" indent="-228600" algn="l" rtl="0" fontAlgn="base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100" b="0" i="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Understand the products the business makes and the process they use.</a:t>
                      </a:r>
                    </a:p>
                    <a:p>
                      <a:pPr marL="228600" indent="-228600" algn="l" rtl="0" fontAlgn="base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100" b="0" i="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Determine which jobs or occupations the businesses need.</a:t>
                      </a:r>
                    </a:p>
                    <a:p>
                      <a:pPr marL="228600" indent="-228600" algn="l" rtl="0" fontAlgn="base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100" b="0" i="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What opportunities exist for careers in this industry?</a:t>
                      </a:r>
                      <a:endParaRPr lang="en-AU" sz="1100" b="0" i="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  <a:tr h="394180"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</a:pPr>
                      <a:r>
                        <a:rPr lang="en-AU" sz="1100" b="1" i="0" noProof="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RESOURCES</a:t>
                      </a:r>
                      <a:r>
                        <a:rPr lang="en-AU" sz="1100" b="0" i="0" noProof="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AU" sz="1100" b="0" i="0" noProof="0" dirty="0">
                        <a:solidFill>
                          <a:schemeClr val="accent1"/>
                        </a:solidFill>
                        <a:effectLst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0747784"/>
                  </a:ext>
                </a:extLst>
              </a:tr>
              <a:tr h="361331">
                <a:tc>
                  <a:txBody>
                    <a:bodyPr/>
                    <a:lstStyle/>
                    <a:p>
                      <a:pPr marL="171450" indent="-171450" algn="l" rtl="0" fontAlgn="base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AU" sz="1100" b="0" i="0" noProof="0" dirty="0">
                          <a:solidFill>
                            <a:schemeClr val="tx2"/>
                          </a:solidFill>
                          <a:effectLst/>
                          <a:latin typeface="Arial"/>
                        </a:rPr>
                        <a:t>Worksheet 25.1 – Industry explorer</a:t>
                      </a:r>
                      <a:endParaRPr lang="en-AU" sz="1100" b="0" i="1" noProof="0" dirty="0">
                        <a:solidFill>
                          <a:schemeClr val="tx2"/>
                        </a:solidFill>
                        <a:effectLst/>
                        <a:latin typeface="Arial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204483"/>
                  </a:ext>
                </a:extLst>
              </a:tr>
            </a:tbl>
          </a:graphicData>
        </a:graphic>
      </p:graphicFrame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1E0BE7E-91A6-0065-1B5C-489685DB9743}"/>
              </a:ext>
            </a:extLst>
          </p:cNvPr>
          <p:cNvSpPr txBox="1">
            <a:spLocks/>
          </p:cNvSpPr>
          <p:nvPr/>
        </p:nvSpPr>
        <p:spPr>
          <a:xfrm>
            <a:off x="7677151" y="4095429"/>
            <a:ext cx="3459162" cy="1617192"/>
          </a:xfrm>
          <a:prstGeom prst="rect">
            <a:avLst/>
          </a:prstGeom>
          <a:solidFill>
            <a:schemeClr val="bg2"/>
          </a:solidFill>
          <a:ln w="25400">
            <a:solidFill>
              <a:schemeClr val="accent3"/>
            </a:solidFill>
          </a:ln>
        </p:spPr>
        <p:txBody>
          <a:bodyPr vert="horz" wrap="square" lIns="180000" tIns="180000" rIns="180000" bIns="180000" rtlCol="0" anchor="t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accent6"/>
                </a:solidFill>
                <a:latin typeface="Arial"/>
                <a:cs typeface="Arial"/>
              </a:rPr>
              <a:t>Which business or process surprised you the most? Had you heard of it before?</a:t>
            </a:r>
            <a:endParaRPr lang="en-AU" sz="1200" noProof="0" dirty="0">
              <a:solidFill>
                <a:schemeClr val="accent6"/>
              </a:solidFill>
            </a:endParaRPr>
          </a:p>
          <a:p>
            <a:pPr marL="285750" indent="-285750">
              <a:buClr>
                <a:schemeClr val="accent3"/>
              </a:buClr>
              <a:buFont typeface="Arial"/>
              <a:buChar char="•"/>
            </a:pPr>
            <a:r>
              <a:rPr lang="en-AU" sz="1200" dirty="0">
                <a:solidFill>
                  <a:schemeClr val="accent6"/>
                </a:solidFill>
                <a:latin typeface="Arial"/>
                <a:cs typeface="Arial"/>
              </a:rPr>
              <a:t>How could your preferred career link with one of the businesses explored?</a:t>
            </a:r>
            <a:endParaRPr lang="en-AU" sz="1200" noProof="0" dirty="0">
              <a:solidFill>
                <a:schemeClr val="accent6"/>
              </a:solidFill>
            </a:endParaRPr>
          </a:p>
          <a:p>
            <a:pPr marL="285750" indent="-28575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accent6"/>
                </a:solidFill>
                <a:latin typeface="Arial"/>
                <a:cs typeface="Arial"/>
              </a:rPr>
              <a:t>Does your state, region or location have a dominant sub-industry?</a:t>
            </a:r>
            <a:endParaRPr lang="en-AU" sz="1200" noProof="0" dirty="0">
              <a:solidFill>
                <a:schemeClr val="accent6"/>
              </a:solidFill>
            </a:endParaRP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CC0CCE11-5408-0D07-EF52-45C6054B97B6}"/>
              </a:ext>
            </a:extLst>
          </p:cNvPr>
          <p:cNvSpPr txBox="1">
            <a:spLocks/>
          </p:cNvSpPr>
          <p:nvPr/>
        </p:nvSpPr>
        <p:spPr>
          <a:xfrm>
            <a:off x="7662727" y="3849724"/>
            <a:ext cx="1911915" cy="247554"/>
          </a:xfrm>
          <a:prstGeom prst="rect">
            <a:avLst/>
          </a:prstGeom>
          <a:solidFill>
            <a:schemeClr val="accent3"/>
          </a:solidFill>
        </p:spPr>
        <p:txBody>
          <a:bodyPr vert="horz" wrap="none" lIns="72000" tIns="72000" rIns="72000" bIns="3600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noProof="0" dirty="0"/>
              <a:t>DISCUSSION STARTERS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433EAF-9E3F-7F6A-D994-1C7A66A1A7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2727" y="527245"/>
            <a:ext cx="3937493" cy="27917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8390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F4E70D4-620A-303A-BB5B-D1B3B49AB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Which industry did you explore?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What is your key takeaway from this lesson?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How has your perception of manufacturing changed?</a:t>
            </a:r>
            <a:endParaRPr lang="en-AU" sz="2400" dirty="0"/>
          </a:p>
        </p:txBody>
      </p:sp>
      <p:sp>
        <p:nvSpPr>
          <p:cNvPr id="4" name="Title 8">
            <a:extLst>
              <a:ext uri="{FF2B5EF4-FFF2-40B4-BE49-F238E27FC236}">
                <a16:creationId xmlns:a16="http://schemas.microsoft.com/office/drawing/2014/main" id="{14A95E8D-40CE-B15A-8213-57ECFD5923B2}"/>
              </a:ext>
            </a:extLst>
          </p:cNvPr>
          <p:cNvSpPr txBox="1">
            <a:spLocks/>
          </p:cNvSpPr>
          <p:nvPr/>
        </p:nvSpPr>
        <p:spPr>
          <a:xfrm>
            <a:off x="8828087" y="1554086"/>
            <a:ext cx="2895642" cy="524553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3600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Current lesson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5AE06DBC-6ED0-AA2C-0967-8C26749E2BFB}"/>
              </a:ext>
            </a:extLst>
          </p:cNvPr>
          <p:cNvSpPr txBox="1">
            <a:spLocks/>
          </p:cNvSpPr>
          <p:nvPr/>
        </p:nvSpPr>
        <p:spPr>
          <a:xfrm>
            <a:off x="8828087" y="1333359"/>
            <a:ext cx="716593" cy="220727"/>
          </a:xfrm>
          <a:prstGeom prst="rect">
            <a:avLst/>
          </a:prstGeom>
          <a:solidFill>
            <a:schemeClr val="accent3"/>
          </a:solidFill>
        </p:spPr>
        <p:txBody>
          <a:bodyPr vert="horz" wrap="none" lIns="72000" tIns="36000" rIns="36000" bIns="1800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2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842323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4D10C-36C6-19AB-8DC4-35CF4939C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8B22DD5-3B71-E9FE-C63B-F23DE79B4F0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55688" y="624947"/>
            <a:ext cx="2767919" cy="247554"/>
          </a:xfrm>
        </p:spPr>
        <p:txBody>
          <a:bodyPr/>
          <a:lstStyle/>
          <a:p>
            <a:r>
              <a:rPr lang="en-AU"/>
              <a:t>PROGRESS </a:t>
            </a:r>
            <a:r>
              <a:rPr lang="en-AU" dirty="0"/>
              <a:t>WITH INDUSTRY PACKS</a:t>
            </a:r>
            <a:endParaRPr lang="en-AU" noProof="0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13DF0FD4-7170-8102-15C5-AD7552E54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793324" cy="524553"/>
          </a:xfrm>
        </p:spPr>
        <p:txBody>
          <a:bodyPr/>
          <a:lstStyle/>
          <a:p>
            <a:r>
              <a:rPr lang="en-AU" noProof="0" dirty="0"/>
              <a:t>Acknowledgements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BC340A2A-6CA4-9FCC-BAAE-8E9BD8828CA2}"/>
              </a:ext>
            </a:extLst>
          </p:cNvPr>
          <p:cNvSpPr txBox="1">
            <a:spLocks/>
          </p:cNvSpPr>
          <p:nvPr/>
        </p:nvSpPr>
        <p:spPr>
          <a:xfrm>
            <a:off x="1055687" y="1700213"/>
            <a:ext cx="5269689" cy="304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noProof="0" dirty="0"/>
              <a:t>References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75A7EF4F-0083-ACD4-A788-8D100AD0CE12}"/>
              </a:ext>
            </a:extLst>
          </p:cNvPr>
          <p:cNvSpPr txBox="1">
            <a:spLocks/>
          </p:cNvSpPr>
          <p:nvPr/>
        </p:nvSpPr>
        <p:spPr>
          <a:xfrm>
            <a:off x="7456487" y="1700212"/>
            <a:ext cx="4503283" cy="2064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noProof="0" dirty="0"/>
              <a:t>With thanks to</a:t>
            </a:r>
          </a:p>
          <a:p>
            <a:endParaRPr lang="en-AU" sz="1800" noProof="0" dirty="0"/>
          </a:p>
          <a:p>
            <a:r>
              <a:rPr lang="en-AU" sz="1800" b="0" i="1" noProof="0" dirty="0"/>
              <a:t>Indi Dust – Your Career Factory illustrations</a:t>
            </a:r>
          </a:p>
          <a:p>
            <a:r>
              <a:rPr lang="en-AU" sz="1800" b="0" i="1" noProof="0" dirty="0"/>
              <a:t>Avenue Crew – multimedia</a:t>
            </a:r>
          </a:p>
          <a:p>
            <a:r>
              <a:rPr lang="en-AU" sz="1800" b="0" i="1" noProof="0" dirty="0"/>
              <a:t>Griffith University – pilot materials and industry packs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A6A1CEB0-CC15-3B36-37E9-0B74275127BB}"/>
              </a:ext>
            </a:extLst>
          </p:cNvPr>
          <p:cNvSpPr txBox="1">
            <a:spLocks/>
          </p:cNvSpPr>
          <p:nvPr/>
        </p:nvSpPr>
        <p:spPr>
          <a:xfrm>
            <a:off x="1055686" y="2407726"/>
            <a:ext cx="5783525" cy="8456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AU" sz="1800" b="0" i="1" dirty="0">
                <a:solidFill>
                  <a:schemeClr val="accent6"/>
                </a:solidFill>
              </a:rPr>
              <a:t>Manufacturing Matters. </a:t>
            </a:r>
            <a:r>
              <a:rPr lang="en-AU" sz="1800" b="0" i="1" dirty="0">
                <a:solidFill>
                  <a:schemeClr val="accent6"/>
                </a:solidFill>
                <a:hlinkClick r:id="rId2"/>
              </a:rPr>
              <a:t>www.manufacturingmatters.com.au</a:t>
            </a:r>
            <a:r>
              <a:rPr lang="en-AU" sz="1800" b="0" i="1" dirty="0">
                <a:solidFill>
                  <a:schemeClr val="accent6"/>
                </a:solidFill>
              </a:rPr>
              <a:t>.</a:t>
            </a:r>
          </a:p>
          <a:p>
            <a:pPr marL="285750" lvl="0" indent="-285750">
              <a:lnSpc>
                <a:spcPct val="79000"/>
              </a:lnSpc>
              <a:buFont typeface="Arial" panose="020B0604020202020204" pitchFamily="34" charset="0"/>
              <a:buChar char="•"/>
              <a:defRPr/>
            </a:pPr>
            <a:r>
              <a:rPr lang="en-AU" sz="1800" b="0" i="1" dirty="0"/>
              <a:t>Photography sourced from Adobe Stock.</a:t>
            </a:r>
          </a:p>
        </p:txBody>
      </p:sp>
    </p:spTree>
    <p:extLst>
      <p:ext uri="{BB962C8B-B14F-4D97-AF65-F5344CB8AC3E}">
        <p14:creationId xmlns:p14="http://schemas.microsoft.com/office/powerpoint/2010/main" val="1732252631"/>
      </p:ext>
    </p:extLst>
  </p:cSld>
  <p:clrMapOvr>
    <a:masterClrMapping/>
  </p:clrMapOvr>
</p:sld>
</file>

<file path=ppt/theme/theme1.xml><?xml version="1.0" encoding="utf-8"?>
<a:theme xmlns:a="http://schemas.openxmlformats.org/drawingml/2006/main" name="MSQ36576_CareerResource_PPT_Template_190925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SQ36576_CareerResource_PPT_Template_190925" id="{55199EBD-F9F4-4903-87C4-9DD4407937A9}" vid="{95B2A251-3EF7-411F-BF69-DB1B26F8201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f15ea92-d665-4eb4-91e3-7ae34e5e038a">
      <Terms xmlns="http://schemas.microsoft.com/office/infopath/2007/PartnerControls"/>
    </lcf76f155ced4ddcb4097134ff3c332f>
    <TaxCatchAll xmlns="b695005b-d803-47f4-974f-abac8cfe93b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84e0bf48024fb76882e6e78e9c4bc5e3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718a11c04b00f95c1dd5e9202c25e1b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9336E7B-49C7-47B4-8C91-AC36CF4C6995}">
  <ds:schemaRefs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dcmitype/"/>
    <ds:schemaRef ds:uri="http://schemas.microsoft.com/office/2006/metadata/properties"/>
    <ds:schemaRef ds:uri="b695005b-d803-47f4-974f-abac8cfe93be"/>
    <ds:schemaRef ds:uri="http://www.w3.org/XML/1998/namespace"/>
    <ds:schemaRef ds:uri="http://schemas.microsoft.com/office/infopath/2007/PartnerControls"/>
    <ds:schemaRef ds:uri="ef15ea92-d665-4eb4-91e3-7ae34e5e038a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8E13A271-2A2E-422D-9594-607AF2E4A8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F764EFD-F649-4551-8E9F-E4858F0B3A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13275</TotalTime>
  <Words>390</Words>
  <Application>Microsoft Office PowerPoint</Application>
  <PresentationFormat>Widescreen</PresentationFormat>
  <Paragraphs>45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Wingdings</vt:lpstr>
      <vt:lpstr>MSQ36576_CareerResource_PPT_Template_190925</vt:lpstr>
      <vt:lpstr>Acrobat Document</vt:lpstr>
      <vt:lpstr>with industry packs</vt:lpstr>
      <vt:lpstr>As a student, what can you do to develop employability skills?  How has the Career Education course shaped the way you will approach selecting subjects, training, study and career options in the future?</vt:lpstr>
      <vt:lpstr>Industry pack explorer</vt:lpstr>
      <vt:lpstr>Local manufacturers</vt:lpstr>
      <vt:lpstr>Which industry did you explore?  What is your key takeaway from this lesson?  How has your perception of manufacturing changed?</vt:lpstr>
      <vt:lpstr>Acknowledgements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Quinn Sunderland</dc:creator>
  <cp:lastModifiedBy>Nathan Edwards</cp:lastModifiedBy>
  <cp:revision>28</cp:revision>
  <dcterms:created xsi:type="dcterms:W3CDTF">2025-01-30T06:32:33Z</dcterms:created>
  <dcterms:modified xsi:type="dcterms:W3CDTF">2026-01-23T02:17:27Z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2025-01-30T00:00:00Z</vt:filetime>
  </property>
  <property fmtid="{D5CDD505-2E9C-101B-9397-08002B2CF9AE}" pid="3" name="Creator">
    <vt:lpwstr>Adobe InDesign 20.1 (Macintosh)</vt:lpwstr>
  </property>
  <property fmtid="{D5CDD505-2E9C-101B-9397-08002B2CF9AE}" pid="4" name="LastSaved">
    <vt:filetime>2025-01-30T00:00:00Z</vt:filetime>
  </property>
  <property fmtid="{D5CDD505-2E9C-101B-9397-08002B2CF9AE}" pid="5" name="Producer">
    <vt:lpwstr>Adobe PDF Library 17.0</vt:lpwstr>
  </property>
  <property fmtid="{D5CDD505-2E9C-101B-9397-08002B2CF9AE}" pid="6" name="MSIP_Label_defa4170-0d19-0005-0004-bc88714345d2_Enabled">
    <vt:lpwstr>true</vt:lpwstr>
  </property>
  <property fmtid="{D5CDD505-2E9C-101B-9397-08002B2CF9AE}" pid="7" name="MSIP_Label_defa4170-0d19-0005-0004-bc88714345d2_SetDate">
    <vt:lpwstr>2025-01-30T07:09:32Z</vt:lpwstr>
  </property>
  <property fmtid="{D5CDD505-2E9C-101B-9397-08002B2CF9AE}" pid="8" name="MSIP_Label_defa4170-0d19-0005-0004-bc88714345d2_Method">
    <vt:lpwstr>Standard</vt:lpwstr>
  </property>
  <property fmtid="{D5CDD505-2E9C-101B-9397-08002B2CF9AE}" pid="9" name="MSIP_Label_defa4170-0d19-0005-0004-bc88714345d2_Name">
    <vt:lpwstr>defa4170-0d19-0005-0004-bc88714345d2</vt:lpwstr>
  </property>
  <property fmtid="{D5CDD505-2E9C-101B-9397-08002B2CF9AE}" pid="10" name="MSIP_Label_defa4170-0d19-0005-0004-bc88714345d2_SiteId">
    <vt:lpwstr>c5ccd573-ff69-4ff8-ada6-359bd6300982</vt:lpwstr>
  </property>
  <property fmtid="{D5CDD505-2E9C-101B-9397-08002B2CF9AE}" pid="11" name="MSIP_Label_defa4170-0d19-0005-0004-bc88714345d2_ActionId">
    <vt:lpwstr>39d46386-8429-4171-8ba9-8516d1a25352</vt:lpwstr>
  </property>
  <property fmtid="{D5CDD505-2E9C-101B-9397-08002B2CF9AE}" pid="12" name="MSIP_Label_defa4170-0d19-0005-0004-bc88714345d2_ContentBits">
    <vt:lpwstr>0</vt:lpwstr>
  </property>
  <property fmtid="{D5CDD505-2E9C-101B-9397-08002B2CF9AE}" pid="13" name="ContentTypeId">
    <vt:lpwstr>0x0101006E3F2482381A214485F148E738AE1B9A</vt:lpwstr>
  </property>
  <property fmtid="{D5CDD505-2E9C-101B-9397-08002B2CF9AE}" pid="14" name="MediaServiceImageTags">
    <vt:lpwstr/>
  </property>
</Properties>
</file>