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97" r:id="rId4"/>
  </p:sldMasterIdLst>
  <p:sldIdLst>
    <p:sldId id="291" r:id="rId5"/>
    <p:sldId id="431" r:id="rId6"/>
    <p:sldId id="432" r:id="rId7"/>
    <p:sldId id="433" r:id="rId8"/>
    <p:sldId id="434" r:id="rId9"/>
    <p:sldId id="430" r:id="rId10"/>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1CF"/>
    <a:srgbClr val="000000"/>
    <a:srgbClr val="FE6601"/>
    <a:srgbClr val="0300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EB441F-B7F6-4A60-B6E3-37C470EBC6D4}" v="18" dt="2026-01-23T01:09:19.294"/>
    <p1510:client id="{ADCBBD3A-7C70-4181-B7CF-E08BF9C4F491}" v="1" dt="2026-01-23T00:38:17.874"/>
    <p1510:client id="{E76FE148-51A6-4416-9DA0-6A21C2DACDB7}" v="5" dt="2026-01-23T02:15:33.032"/>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2"/>
    <p:restoredTop sz="88584" autoAdjust="0"/>
  </p:normalViewPr>
  <p:slideViewPr>
    <p:cSldViewPr>
      <p:cViewPr varScale="1">
        <p:scale>
          <a:sx n="96" d="100"/>
          <a:sy n="96" d="100"/>
        </p:scale>
        <p:origin x="300" y="7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nee Dickens" userId="41aaf39a-ae07-4d0c-94a4-8c4aca9d6d4f" providerId="ADAL" clId="{001D7FCF-CFD3-4FF0-947F-DD9E67F864D7}"/>
    <pc:docChg chg="undo custSel modSld">
      <pc:chgData name="Renee Dickens" userId="41aaf39a-ae07-4d0c-94a4-8c4aca9d6d4f" providerId="ADAL" clId="{001D7FCF-CFD3-4FF0-947F-DD9E67F864D7}" dt="2026-01-12T05:10:48.978" v="165" actId="20577"/>
      <pc:docMkLst>
        <pc:docMk/>
      </pc:docMkLst>
    </pc:docChg>
  </pc:docChgLst>
  <pc:docChgLst>
    <pc:chgData name="Nathan Edwards" userId="S::nathan.edwards@msq.org.au::4f1aa8b7-5741-4991-b3ff-2e43d7114403" providerId="AD" clId="Web-{1F125D82-D5A1-94DD-0491-9A8BBF8ACC32}"/>
    <pc:docChg chg="modSld">
      <pc:chgData name="Nathan Edwards" userId="S::nathan.edwards@msq.org.au::4f1aa8b7-5741-4991-b3ff-2e43d7114403" providerId="AD" clId="Web-{1F125D82-D5A1-94DD-0491-9A8BBF8ACC32}" dt="2026-01-12T23:26:25.355" v="32"/>
      <pc:docMkLst>
        <pc:docMk/>
      </pc:docMkLst>
    </pc:docChg>
  </pc:docChgLst>
  <pc:docChgLst>
    <pc:chgData name="Nathan Edwards" userId="S::nathan.edwards@msq.org.au::4f1aa8b7-5741-4991-b3ff-2e43d7114403" providerId="AD" clId="Web-{68093494-A354-455A-C256-8BAA29E17FBC}"/>
    <pc:docChg chg="modSld">
      <pc:chgData name="Nathan Edwards" userId="S::nathan.edwards@msq.org.au::4f1aa8b7-5741-4991-b3ff-2e43d7114403" providerId="AD" clId="Web-{68093494-A354-455A-C256-8BAA29E17FBC}" dt="2026-01-12T02:38:31.597" v="27"/>
      <pc:docMkLst>
        <pc:docMk/>
      </pc:docMkLst>
    </pc:docChg>
  </pc:docChgLst>
  <pc:docChgLst>
    <pc:chgData name="Nathan Edwards" userId="4f1aa8b7-5741-4991-b3ff-2e43d7114403" providerId="ADAL" clId="{20E823E2-E6CC-4BBC-B549-F0883863C698}"/>
    <pc:docChg chg="undo custSel addSld delSld modSld sldOrd delMainMaster">
      <pc:chgData name="Nathan Edwards" userId="4f1aa8b7-5741-4991-b3ff-2e43d7114403" providerId="ADAL" clId="{20E823E2-E6CC-4BBC-B549-F0883863C698}" dt="2026-01-23T02:15:42.436" v="1924" actId="20577"/>
      <pc:docMkLst>
        <pc:docMk/>
      </pc:docMkLst>
      <pc:sldChg chg="modSp del mod">
        <pc:chgData name="Nathan Edwards" userId="4f1aa8b7-5741-4991-b3ff-2e43d7114403" providerId="ADAL" clId="{20E823E2-E6CC-4BBC-B549-F0883863C698}" dt="2026-01-23T01:02:35.305" v="1788" actId="47"/>
        <pc:sldMkLst>
          <pc:docMk/>
          <pc:sldMk cId="1471881697" sldId="283"/>
        </pc:sldMkLst>
      </pc:sldChg>
      <pc:sldChg chg="modSp del mod">
        <pc:chgData name="Nathan Edwards" userId="4f1aa8b7-5741-4991-b3ff-2e43d7114403" providerId="ADAL" clId="{20E823E2-E6CC-4BBC-B549-F0883863C698}" dt="2026-01-23T01:02:35.305" v="1788" actId="47"/>
        <pc:sldMkLst>
          <pc:docMk/>
          <pc:sldMk cId="3190187266" sldId="284"/>
        </pc:sldMkLst>
      </pc:sldChg>
      <pc:sldChg chg="modSp del mod">
        <pc:chgData name="Nathan Edwards" userId="4f1aa8b7-5741-4991-b3ff-2e43d7114403" providerId="ADAL" clId="{20E823E2-E6CC-4BBC-B549-F0883863C698}" dt="2026-01-23T01:02:35.305" v="1788" actId="47"/>
        <pc:sldMkLst>
          <pc:docMk/>
          <pc:sldMk cId="3077252061" sldId="285"/>
        </pc:sldMkLst>
      </pc:sldChg>
      <pc:sldChg chg="addSp delSp modSp mod modClrScheme chgLayout">
        <pc:chgData name="Nathan Edwards" userId="4f1aa8b7-5741-4991-b3ff-2e43d7114403" providerId="ADAL" clId="{20E823E2-E6CC-4BBC-B549-F0883863C698}" dt="2026-01-23T02:15:00.494" v="1895" actId="167"/>
        <pc:sldMkLst>
          <pc:docMk/>
          <pc:sldMk cId="3286356865" sldId="291"/>
        </pc:sldMkLst>
        <pc:spChg chg="mod ord">
          <ac:chgData name="Nathan Edwards" userId="4f1aa8b7-5741-4991-b3ff-2e43d7114403" providerId="ADAL" clId="{20E823E2-E6CC-4BBC-B549-F0883863C698}" dt="2026-01-23T00:47:27.754" v="1657" actId="20577"/>
          <ac:spMkLst>
            <pc:docMk/>
            <pc:sldMk cId="3286356865" sldId="291"/>
            <ac:spMk id="2" creationId="{5E9588A1-D1D9-B631-3517-23821EF02397}"/>
          </ac:spMkLst>
        </pc:spChg>
        <pc:spChg chg="add mod ord">
          <ac:chgData name="Nathan Edwards" userId="4f1aa8b7-5741-4991-b3ff-2e43d7114403" providerId="ADAL" clId="{20E823E2-E6CC-4BBC-B549-F0883863C698}" dt="2026-01-23T02:14:14.847" v="1882" actId="20577"/>
          <ac:spMkLst>
            <pc:docMk/>
            <pc:sldMk cId="3286356865" sldId="291"/>
            <ac:spMk id="3" creationId="{F626A0BA-6F23-6099-9914-0A7DDC822C7C}"/>
          </ac:spMkLst>
        </pc:spChg>
        <pc:spChg chg="mod ord">
          <ac:chgData name="Nathan Edwards" userId="4f1aa8b7-5741-4991-b3ff-2e43d7114403" providerId="ADAL" clId="{20E823E2-E6CC-4BBC-B549-F0883863C698}" dt="2026-01-23T00:47:07.938" v="1622" actId="700"/>
          <ac:spMkLst>
            <pc:docMk/>
            <pc:sldMk cId="3286356865" sldId="291"/>
            <ac:spMk id="4" creationId="{47886217-43BE-328A-B683-E7E4BA80D793}"/>
          </ac:spMkLst>
        </pc:spChg>
        <pc:spChg chg="add del mod ord">
          <ac:chgData name="Nathan Edwards" userId="4f1aa8b7-5741-4991-b3ff-2e43d7114403" providerId="ADAL" clId="{20E823E2-E6CC-4BBC-B549-F0883863C698}" dt="2026-01-23T00:47:36.380" v="1658"/>
          <ac:spMkLst>
            <pc:docMk/>
            <pc:sldMk cId="3286356865" sldId="291"/>
            <ac:spMk id="5" creationId="{9C3AD067-FBC1-F6D7-7E79-ABF1C85AD7A6}"/>
          </ac:spMkLst>
        </pc:spChg>
        <pc:spChg chg="add del mod">
          <ac:chgData name="Nathan Edwards" userId="4f1aa8b7-5741-4991-b3ff-2e43d7114403" providerId="ADAL" clId="{20E823E2-E6CC-4BBC-B549-F0883863C698}" dt="2026-01-23T02:14:50.666" v="1892" actId="478"/>
          <ac:spMkLst>
            <pc:docMk/>
            <pc:sldMk cId="3286356865" sldId="291"/>
            <ac:spMk id="7" creationId="{57DD5984-D33C-873A-5A8B-B5C64FA30A58}"/>
          </ac:spMkLst>
        </pc:spChg>
        <pc:picChg chg="add del mod">
          <ac:chgData name="Nathan Edwards" userId="4f1aa8b7-5741-4991-b3ff-2e43d7114403" providerId="ADAL" clId="{20E823E2-E6CC-4BBC-B549-F0883863C698}" dt="2026-01-23T02:14:21.626" v="1883" actId="478"/>
          <ac:picMkLst>
            <pc:docMk/>
            <pc:sldMk cId="3286356865" sldId="291"/>
            <ac:picMk id="6" creationId="{D45CF7AB-8A6C-0B36-8BA7-78C1530B94BD}"/>
          </ac:picMkLst>
        </pc:picChg>
        <pc:picChg chg="add mod ord">
          <ac:chgData name="Nathan Edwards" userId="4f1aa8b7-5741-4991-b3ff-2e43d7114403" providerId="ADAL" clId="{20E823E2-E6CC-4BBC-B549-F0883863C698}" dt="2026-01-23T02:15:00.494" v="1895" actId="167"/>
          <ac:picMkLst>
            <pc:docMk/>
            <pc:sldMk cId="3286356865" sldId="291"/>
            <ac:picMk id="8" creationId="{D7B0E954-B661-8C92-F8D1-D4F7C41236B3}"/>
          </ac:picMkLst>
        </pc:picChg>
      </pc:sldChg>
      <pc:sldChg chg="modSp add del mod">
        <pc:chgData name="Nathan Edwards" userId="4f1aa8b7-5741-4991-b3ff-2e43d7114403" providerId="ADAL" clId="{20E823E2-E6CC-4BBC-B549-F0883863C698}" dt="2026-01-23T01:02:35.305" v="1788" actId="47"/>
        <pc:sldMkLst>
          <pc:docMk/>
          <pc:sldMk cId="4213000034" sldId="292"/>
        </pc:sldMkLst>
      </pc:sldChg>
      <pc:sldChg chg="addSp delSp modSp del mod">
        <pc:chgData name="Nathan Edwards" userId="4f1aa8b7-5741-4991-b3ff-2e43d7114403" providerId="ADAL" clId="{20E823E2-E6CC-4BBC-B549-F0883863C698}" dt="2026-01-23T01:02:35.305" v="1788" actId="47"/>
        <pc:sldMkLst>
          <pc:docMk/>
          <pc:sldMk cId="1804649733" sldId="399"/>
        </pc:sldMkLst>
      </pc:sldChg>
      <pc:sldChg chg="modSp del mod">
        <pc:chgData name="Nathan Edwards" userId="4f1aa8b7-5741-4991-b3ff-2e43d7114403" providerId="ADAL" clId="{20E823E2-E6CC-4BBC-B549-F0883863C698}" dt="2026-01-23T01:02:35.305" v="1788" actId="47"/>
        <pc:sldMkLst>
          <pc:docMk/>
          <pc:sldMk cId="1185516304" sldId="400"/>
        </pc:sldMkLst>
      </pc:sldChg>
      <pc:sldChg chg="modSp add del mod">
        <pc:chgData name="Nathan Edwards" userId="4f1aa8b7-5741-4991-b3ff-2e43d7114403" providerId="ADAL" clId="{20E823E2-E6CC-4BBC-B549-F0883863C698}" dt="2026-01-23T02:15:42.436" v="1924" actId="20577"/>
        <pc:sldMkLst>
          <pc:docMk/>
          <pc:sldMk cId="1732252631" sldId="430"/>
        </pc:sldMkLst>
        <pc:spChg chg="mod">
          <ac:chgData name="Nathan Edwards" userId="4f1aa8b7-5741-4991-b3ff-2e43d7114403" providerId="ADAL" clId="{20E823E2-E6CC-4BBC-B549-F0883863C698}" dt="2026-01-23T02:15:42.436" v="1924" actId="20577"/>
          <ac:spMkLst>
            <pc:docMk/>
            <pc:sldMk cId="1732252631" sldId="430"/>
            <ac:spMk id="18" creationId="{78B22DD5-3B71-E9FE-C63B-F23DE79B4F0C}"/>
          </ac:spMkLst>
        </pc:spChg>
      </pc:sldChg>
      <pc:sldChg chg="addSp delSp modSp new mod">
        <pc:chgData name="Nathan Edwards" userId="4f1aa8b7-5741-4991-b3ff-2e43d7114403" providerId="ADAL" clId="{20E823E2-E6CC-4BBC-B549-F0883863C698}" dt="2026-01-23T02:15:13.675" v="1896"/>
        <pc:sldMkLst>
          <pc:docMk/>
          <pc:sldMk cId="1177005716" sldId="431"/>
        </pc:sldMkLst>
        <pc:spChg chg="mod">
          <ac:chgData name="Nathan Edwards" userId="4f1aa8b7-5741-4991-b3ff-2e43d7114403" providerId="ADAL" clId="{20E823E2-E6CC-4BBC-B549-F0883863C698}" dt="2026-01-23T02:15:13.675" v="1896"/>
          <ac:spMkLst>
            <pc:docMk/>
            <pc:sldMk cId="1177005716" sldId="431"/>
            <ac:spMk id="2" creationId="{7270D6C5-95C2-87FC-75E9-6423D0C84170}"/>
          </ac:spMkLst>
        </pc:spChg>
        <pc:spChg chg="del">
          <ac:chgData name="Nathan Edwards" userId="4f1aa8b7-5741-4991-b3ff-2e43d7114403" providerId="ADAL" clId="{20E823E2-E6CC-4BBC-B549-F0883863C698}" dt="2026-01-23T00:47:58.476" v="1660" actId="478"/>
          <ac:spMkLst>
            <pc:docMk/>
            <pc:sldMk cId="1177005716" sldId="431"/>
            <ac:spMk id="3" creationId="{BC768A14-79FC-8AFA-4A56-8DCEC7DCF2BC}"/>
          </ac:spMkLst>
        </pc:spChg>
        <pc:spChg chg="add mod">
          <ac:chgData name="Nathan Edwards" userId="4f1aa8b7-5741-4991-b3ff-2e43d7114403" providerId="ADAL" clId="{20E823E2-E6CC-4BBC-B549-F0883863C698}" dt="2026-01-23T00:48:05.788" v="1661"/>
          <ac:spMkLst>
            <pc:docMk/>
            <pc:sldMk cId="1177005716" sldId="431"/>
            <ac:spMk id="4" creationId="{64115442-CE85-4A54-FEE7-D96B410EB287}"/>
          </ac:spMkLst>
        </pc:spChg>
        <pc:spChg chg="add mod">
          <ac:chgData name="Nathan Edwards" userId="4f1aa8b7-5741-4991-b3ff-2e43d7114403" providerId="ADAL" clId="{20E823E2-E6CC-4BBC-B549-F0883863C698}" dt="2026-01-23T00:48:05.788" v="1661"/>
          <ac:spMkLst>
            <pc:docMk/>
            <pc:sldMk cId="1177005716" sldId="431"/>
            <ac:spMk id="5" creationId="{B55D548D-EFD1-AB6F-D336-AD9EB0E4EEA3}"/>
          </ac:spMkLst>
        </pc:spChg>
      </pc:sldChg>
      <pc:sldChg chg="addSp delSp modSp new mod">
        <pc:chgData name="Nathan Edwards" userId="4f1aa8b7-5741-4991-b3ff-2e43d7114403" providerId="ADAL" clId="{20E823E2-E6CC-4BBC-B549-F0883863C698}" dt="2026-01-23T01:07:29.789" v="1833" actId="20577"/>
        <pc:sldMkLst>
          <pc:docMk/>
          <pc:sldMk cId="1817510121" sldId="432"/>
        </pc:sldMkLst>
        <pc:spChg chg="del">
          <ac:chgData name="Nathan Edwards" userId="4f1aa8b7-5741-4991-b3ff-2e43d7114403" providerId="ADAL" clId="{20E823E2-E6CC-4BBC-B549-F0883863C698}" dt="2026-01-23T00:49:51.729" v="1672" actId="478"/>
          <ac:spMkLst>
            <pc:docMk/>
            <pc:sldMk cId="1817510121" sldId="432"/>
            <ac:spMk id="2" creationId="{B5D960DD-B5F6-EEA3-FD04-C904B214A650}"/>
          </ac:spMkLst>
        </pc:spChg>
        <pc:spChg chg="mod">
          <ac:chgData name="Nathan Edwards" userId="4f1aa8b7-5741-4991-b3ff-2e43d7114403" providerId="ADAL" clId="{20E823E2-E6CC-4BBC-B549-F0883863C698}" dt="2026-01-23T00:50:00.947" v="1694" actId="20577"/>
          <ac:spMkLst>
            <pc:docMk/>
            <pc:sldMk cId="1817510121" sldId="432"/>
            <ac:spMk id="3" creationId="{B1ED1624-B87B-D60D-D399-EF8A524DFB49}"/>
          </ac:spMkLst>
        </pc:spChg>
        <pc:spChg chg="mod">
          <ac:chgData name="Nathan Edwards" userId="4f1aa8b7-5741-4991-b3ff-2e43d7114403" providerId="ADAL" clId="{20E823E2-E6CC-4BBC-B549-F0883863C698}" dt="2026-01-23T01:07:29.789" v="1833" actId="20577"/>
          <ac:spMkLst>
            <pc:docMk/>
            <pc:sldMk cId="1817510121" sldId="432"/>
            <ac:spMk id="4" creationId="{9BED6117-6665-E71C-51BA-93720CEA7369}"/>
          </ac:spMkLst>
        </pc:spChg>
        <pc:spChg chg="add mod">
          <ac:chgData name="Nathan Edwards" userId="4f1aa8b7-5741-4991-b3ff-2e43d7114403" providerId="ADAL" clId="{20E823E2-E6CC-4BBC-B549-F0883863C698}" dt="2026-01-23T01:07:05.196" v="1819" actId="1076"/>
          <ac:spMkLst>
            <pc:docMk/>
            <pc:sldMk cId="1817510121" sldId="432"/>
            <ac:spMk id="5" creationId="{411EE338-1C99-9F64-3B25-3B6997E1B6B0}"/>
          </ac:spMkLst>
        </pc:spChg>
        <pc:spChg chg="add mod">
          <ac:chgData name="Nathan Edwards" userId="4f1aa8b7-5741-4991-b3ff-2e43d7114403" providerId="ADAL" clId="{20E823E2-E6CC-4BBC-B549-F0883863C698}" dt="2026-01-23T01:06:15.698" v="1814" actId="1076"/>
          <ac:spMkLst>
            <pc:docMk/>
            <pc:sldMk cId="1817510121" sldId="432"/>
            <ac:spMk id="6" creationId="{C2863631-E991-E5E7-EA80-A96D8E18B3A4}"/>
          </ac:spMkLst>
        </pc:spChg>
        <pc:spChg chg="add mod">
          <ac:chgData name="Nathan Edwards" userId="4f1aa8b7-5741-4991-b3ff-2e43d7114403" providerId="ADAL" clId="{20E823E2-E6CC-4BBC-B549-F0883863C698}" dt="2026-01-23T01:06:15.698" v="1814" actId="1076"/>
          <ac:spMkLst>
            <pc:docMk/>
            <pc:sldMk cId="1817510121" sldId="432"/>
            <ac:spMk id="7" creationId="{464ABAF8-4EDE-9B73-8D92-09EEBD7AECD5}"/>
          </ac:spMkLst>
        </pc:spChg>
        <pc:spChg chg="add mod">
          <ac:chgData name="Nathan Edwards" userId="4f1aa8b7-5741-4991-b3ff-2e43d7114403" providerId="ADAL" clId="{20E823E2-E6CC-4BBC-B549-F0883863C698}" dt="2026-01-23T01:07:05.196" v="1819" actId="1076"/>
          <ac:spMkLst>
            <pc:docMk/>
            <pc:sldMk cId="1817510121" sldId="432"/>
            <ac:spMk id="8" creationId="{008D7AC3-4C32-89B7-3D1F-201DF07F9554}"/>
          </ac:spMkLst>
        </pc:spChg>
        <pc:spChg chg="add mod">
          <ac:chgData name="Nathan Edwards" userId="4f1aa8b7-5741-4991-b3ff-2e43d7114403" providerId="ADAL" clId="{20E823E2-E6CC-4BBC-B549-F0883863C698}" dt="2026-01-23T01:07:13.297" v="1821" actId="14100"/>
          <ac:spMkLst>
            <pc:docMk/>
            <pc:sldMk cId="1817510121" sldId="432"/>
            <ac:spMk id="9" creationId="{10249147-6221-FD09-C8A0-883E01B3A48C}"/>
          </ac:spMkLst>
        </pc:spChg>
        <pc:spChg chg="add mod">
          <ac:chgData name="Nathan Edwards" userId="4f1aa8b7-5741-4991-b3ff-2e43d7114403" providerId="ADAL" clId="{20E823E2-E6CC-4BBC-B549-F0883863C698}" dt="2026-01-23T01:07:20.215" v="1822" actId="14100"/>
          <ac:spMkLst>
            <pc:docMk/>
            <pc:sldMk cId="1817510121" sldId="432"/>
            <ac:spMk id="10" creationId="{1AE0D234-BDA4-1978-0868-A144244AA432}"/>
          </ac:spMkLst>
        </pc:spChg>
        <pc:spChg chg="add mod">
          <ac:chgData name="Nathan Edwards" userId="4f1aa8b7-5741-4991-b3ff-2e43d7114403" providerId="ADAL" clId="{20E823E2-E6CC-4BBC-B549-F0883863C698}" dt="2026-01-23T01:07:10.255" v="1820" actId="14100"/>
          <ac:spMkLst>
            <pc:docMk/>
            <pc:sldMk cId="1817510121" sldId="432"/>
            <ac:spMk id="11" creationId="{D5FC40A3-AFCD-D225-A348-FA739ABF2EB4}"/>
          </ac:spMkLst>
        </pc:spChg>
        <pc:spChg chg="add mod">
          <ac:chgData name="Nathan Edwards" userId="4f1aa8b7-5741-4991-b3ff-2e43d7114403" providerId="ADAL" clId="{20E823E2-E6CC-4BBC-B549-F0883863C698}" dt="2026-01-23T01:07:22.969" v="1823" actId="14100"/>
          <ac:spMkLst>
            <pc:docMk/>
            <pc:sldMk cId="1817510121" sldId="432"/>
            <ac:spMk id="12" creationId="{938DAA72-C935-02AB-1EBB-DE2801DC108D}"/>
          </ac:spMkLst>
        </pc:spChg>
        <pc:spChg chg="add mod">
          <ac:chgData name="Nathan Edwards" userId="4f1aa8b7-5741-4991-b3ff-2e43d7114403" providerId="ADAL" clId="{20E823E2-E6CC-4BBC-B549-F0883863C698}" dt="2026-01-23T01:06:07.991" v="1813" actId="571"/>
          <ac:spMkLst>
            <pc:docMk/>
            <pc:sldMk cId="1817510121" sldId="432"/>
            <ac:spMk id="13" creationId="{05C69C25-D2F6-0D74-8427-0C2A1AEC8408}"/>
          </ac:spMkLst>
        </pc:spChg>
        <pc:spChg chg="add mod">
          <ac:chgData name="Nathan Edwards" userId="4f1aa8b7-5741-4991-b3ff-2e43d7114403" providerId="ADAL" clId="{20E823E2-E6CC-4BBC-B549-F0883863C698}" dt="2026-01-23T01:06:07.991" v="1813" actId="571"/>
          <ac:spMkLst>
            <pc:docMk/>
            <pc:sldMk cId="1817510121" sldId="432"/>
            <ac:spMk id="14" creationId="{98EF316B-CFC0-A542-41DB-987D1757A314}"/>
          </ac:spMkLst>
        </pc:spChg>
        <pc:spChg chg="add mod">
          <ac:chgData name="Nathan Edwards" userId="4f1aa8b7-5741-4991-b3ff-2e43d7114403" providerId="ADAL" clId="{20E823E2-E6CC-4BBC-B549-F0883863C698}" dt="2026-01-23T01:06:07.991" v="1813" actId="571"/>
          <ac:spMkLst>
            <pc:docMk/>
            <pc:sldMk cId="1817510121" sldId="432"/>
            <ac:spMk id="15" creationId="{27C8547A-6EC0-D3DE-8000-15535D0B717E}"/>
          </ac:spMkLst>
        </pc:spChg>
        <pc:spChg chg="add mod">
          <ac:chgData name="Nathan Edwards" userId="4f1aa8b7-5741-4991-b3ff-2e43d7114403" providerId="ADAL" clId="{20E823E2-E6CC-4BBC-B549-F0883863C698}" dt="2026-01-23T01:06:07.991" v="1813" actId="571"/>
          <ac:spMkLst>
            <pc:docMk/>
            <pc:sldMk cId="1817510121" sldId="432"/>
            <ac:spMk id="16" creationId="{227DDD49-B14F-8559-A1F2-420FD59B57B0}"/>
          </ac:spMkLst>
        </pc:spChg>
        <pc:spChg chg="add mod">
          <ac:chgData name="Nathan Edwards" userId="4f1aa8b7-5741-4991-b3ff-2e43d7114403" providerId="ADAL" clId="{20E823E2-E6CC-4BBC-B549-F0883863C698}" dt="2026-01-23T01:06:07.991" v="1813" actId="571"/>
          <ac:spMkLst>
            <pc:docMk/>
            <pc:sldMk cId="1817510121" sldId="432"/>
            <ac:spMk id="17" creationId="{AF162CF9-A7C2-D20C-2BB9-154D3F407F67}"/>
          </ac:spMkLst>
        </pc:spChg>
        <pc:spChg chg="add mod">
          <ac:chgData name="Nathan Edwards" userId="4f1aa8b7-5741-4991-b3ff-2e43d7114403" providerId="ADAL" clId="{20E823E2-E6CC-4BBC-B549-F0883863C698}" dt="2026-01-23T01:06:07.991" v="1813" actId="571"/>
          <ac:spMkLst>
            <pc:docMk/>
            <pc:sldMk cId="1817510121" sldId="432"/>
            <ac:spMk id="18" creationId="{D0C22CB2-841A-B79D-5F2C-E0C2361C22A3}"/>
          </ac:spMkLst>
        </pc:spChg>
        <pc:spChg chg="add mod">
          <ac:chgData name="Nathan Edwards" userId="4f1aa8b7-5741-4991-b3ff-2e43d7114403" providerId="ADAL" clId="{20E823E2-E6CC-4BBC-B549-F0883863C698}" dt="2026-01-23T01:06:07.991" v="1813" actId="571"/>
          <ac:spMkLst>
            <pc:docMk/>
            <pc:sldMk cId="1817510121" sldId="432"/>
            <ac:spMk id="19" creationId="{880A02DC-E90F-DD9E-5D63-7324BF586166}"/>
          </ac:spMkLst>
        </pc:spChg>
      </pc:sldChg>
      <pc:sldChg chg="addSp delSp modSp new mod">
        <pc:chgData name="Nathan Edwards" userId="4f1aa8b7-5741-4991-b3ff-2e43d7114403" providerId="ADAL" clId="{20E823E2-E6CC-4BBC-B549-F0883863C698}" dt="2026-01-23T02:15:33.032" v="1905"/>
        <pc:sldMkLst>
          <pc:docMk/>
          <pc:sldMk cId="2528390297" sldId="433"/>
        </pc:sldMkLst>
        <pc:spChg chg="mod">
          <ac:chgData name="Nathan Edwards" userId="4f1aa8b7-5741-4991-b3ff-2e43d7114403" providerId="ADAL" clId="{20E823E2-E6CC-4BBC-B549-F0883863C698}" dt="2026-01-23T00:52:45.466" v="1731" actId="20577"/>
          <ac:spMkLst>
            <pc:docMk/>
            <pc:sldMk cId="2528390297" sldId="433"/>
            <ac:spMk id="2" creationId="{0D662E69-62EB-9A03-940C-DE14EDEC7C57}"/>
          </ac:spMkLst>
        </pc:spChg>
        <pc:spChg chg="mod">
          <ac:chgData name="Nathan Edwards" userId="4f1aa8b7-5741-4991-b3ff-2e43d7114403" providerId="ADAL" clId="{20E823E2-E6CC-4BBC-B549-F0883863C698}" dt="2026-01-23T00:52:16.227" v="1711" actId="20577"/>
          <ac:spMkLst>
            <pc:docMk/>
            <pc:sldMk cId="2528390297" sldId="433"/>
            <ac:spMk id="3" creationId="{1D4F8E0F-0840-F669-3F39-7413FE71B307}"/>
          </ac:spMkLst>
        </pc:spChg>
        <pc:spChg chg="del">
          <ac:chgData name="Nathan Edwards" userId="4f1aa8b7-5741-4991-b3ff-2e43d7114403" providerId="ADAL" clId="{20E823E2-E6CC-4BBC-B549-F0883863C698}" dt="2026-01-23T01:02:16.311" v="1786" actId="478"/>
          <ac:spMkLst>
            <pc:docMk/>
            <pc:sldMk cId="2528390297" sldId="433"/>
            <ac:spMk id="4" creationId="{E5C4EC9F-AFA7-576D-EC1F-92D61565FA6E}"/>
          </ac:spMkLst>
        </pc:spChg>
        <pc:spChg chg="mod">
          <ac:chgData name="Nathan Edwards" userId="4f1aa8b7-5741-4991-b3ff-2e43d7114403" providerId="ADAL" clId="{20E823E2-E6CC-4BBC-B549-F0883863C698}" dt="2026-01-23T00:52:59.371" v="1785" actId="20577"/>
          <ac:spMkLst>
            <pc:docMk/>
            <pc:sldMk cId="2528390297" sldId="433"/>
            <ac:spMk id="5" creationId="{D50E71F5-E2C3-391C-C545-F7ABFCFFB9E0}"/>
          </ac:spMkLst>
        </pc:spChg>
        <pc:spChg chg="add mod">
          <ac:chgData name="Nathan Edwards" userId="4f1aa8b7-5741-4991-b3ff-2e43d7114403" providerId="ADAL" clId="{20E823E2-E6CC-4BBC-B549-F0883863C698}" dt="2026-01-23T01:02:17.350" v="1787"/>
          <ac:spMkLst>
            <pc:docMk/>
            <pc:sldMk cId="2528390297" sldId="433"/>
            <ac:spMk id="8" creationId="{51E0BE7E-91A6-0065-1B5C-489685DB9743}"/>
          </ac:spMkLst>
        </pc:spChg>
        <pc:spChg chg="add mod">
          <ac:chgData name="Nathan Edwards" userId="4f1aa8b7-5741-4991-b3ff-2e43d7114403" providerId="ADAL" clId="{20E823E2-E6CC-4BBC-B549-F0883863C698}" dt="2026-01-23T01:02:17.350" v="1787"/>
          <ac:spMkLst>
            <pc:docMk/>
            <pc:sldMk cId="2528390297" sldId="433"/>
            <ac:spMk id="9" creationId="{CC0CCE11-5408-0D07-EF52-45C6054B97B6}"/>
          </ac:spMkLst>
        </pc:spChg>
        <pc:graphicFrameChg chg="add del mod modGraphic">
          <ac:chgData name="Nathan Edwards" userId="4f1aa8b7-5741-4991-b3ff-2e43d7114403" providerId="ADAL" clId="{20E823E2-E6CC-4BBC-B549-F0883863C698}" dt="2026-01-23T02:15:29.260" v="1903" actId="478"/>
          <ac:graphicFrameMkLst>
            <pc:docMk/>
            <pc:sldMk cId="2528390297" sldId="433"/>
            <ac:graphicFrameMk id="7" creationId="{6D9583E8-6AC0-D2C8-1812-B44D4A4DF133}"/>
          </ac:graphicFrameMkLst>
        </pc:graphicFrameChg>
        <pc:picChg chg="add mod">
          <ac:chgData name="Nathan Edwards" userId="4f1aa8b7-5741-4991-b3ff-2e43d7114403" providerId="ADAL" clId="{20E823E2-E6CC-4BBC-B549-F0883863C698}" dt="2026-01-23T02:15:26.779" v="1902"/>
          <ac:picMkLst>
            <pc:docMk/>
            <pc:sldMk cId="2528390297" sldId="433"/>
            <ac:picMk id="4" creationId="{18D29C94-5628-AB87-4D51-D8A13C7E8A97}"/>
          </ac:picMkLst>
        </pc:picChg>
        <pc:picChg chg="add del mod">
          <ac:chgData name="Nathan Edwards" userId="4f1aa8b7-5741-4991-b3ff-2e43d7114403" providerId="ADAL" clId="{20E823E2-E6CC-4BBC-B549-F0883863C698}" dt="2026-01-23T02:15:32.731" v="1904" actId="478"/>
          <ac:picMkLst>
            <pc:docMk/>
            <pc:sldMk cId="2528390297" sldId="433"/>
            <ac:picMk id="6" creationId="{A5833E02-EE90-DE29-11C0-BFF395F01275}"/>
          </ac:picMkLst>
        </pc:picChg>
        <pc:picChg chg="add mod">
          <ac:chgData name="Nathan Edwards" userId="4f1aa8b7-5741-4991-b3ff-2e43d7114403" providerId="ADAL" clId="{20E823E2-E6CC-4BBC-B549-F0883863C698}" dt="2026-01-23T02:15:33.032" v="1905"/>
          <ac:picMkLst>
            <pc:docMk/>
            <pc:sldMk cId="2528390297" sldId="433"/>
            <ac:picMk id="10" creationId="{477B97D9-D821-A2E0-9C1A-DD34D9DF464C}"/>
          </ac:picMkLst>
        </pc:picChg>
      </pc:sldChg>
      <pc:sldChg chg="addSp delSp modSp new mod">
        <pc:chgData name="Nathan Edwards" userId="4f1aa8b7-5741-4991-b3ff-2e43d7114403" providerId="ADAL" clId="{20E823E2-E6CC-4BBC-B549-F0883863C698}" dt="2026-01-23T01:03:36.246" v="1795" actId="27636"/>
        <pc:sldMkLst>
          <pc:docMk/>
          <pc:sldMk cId="2842323688" sldId="434"/>
        </pc:sldMkLst>
        <pc:spChg chg="del">
          <ac:chgData name="Nathan Edwards" userId="4f1aa8b7-5741-4991-b3ff-2e43d7114403" providerId="ADAL" clId="{20E823E2-E6CC-4BBC-B549-F0883863C698}" dt="2026-01-23T01:03:08.417" v="1790" actId="478"/>
          <ac:spMkLst>
            <pc:docMk/>
            <pc:sldMk cId="2842323688" sldId="434"/>
            <ac:spMk id="2" creationId="{4E3A629D-42B0-9BA9-80CF-75970C83D22A}"/>
          </ac:spMkLst>
        </pc:spChg>
        <pc:spChg chg="mod">
          <ac:chgData name="Nathan Edwards" userId="4f1aa8b7-5741-4991-b3ff-2e43d7114403" providerId="ADAL" clId="{20E823E2-E6CC-4BBC-B549-F0883863C698}" dt="2026-01-23T01:03:36.246" v="1795" actId="27636"/>
          <ac:spMkLst>
            <pc:docMk/>
            <pc:sldMk cId="2842323688" sldId="434"/>
            <ac:spMk id="3" creationId="{FF4E70D4-620A-303A-BB5B-D1B3B49ABC29}"/>
          </ac:spMkLst>
        </pc:spChg>
        <pc:spChg chg="add mod">
          <ac:chgData name="Nathan Edwards" userId="4f1aa8b7-5741-4991-b3ff-2e43d7114403" providerId="ADAL" clId="{20E823E2-E6CC-4BBC-B549-F0883863C698}" dt="2026-01-23T01:03:24.037" v="1791"/>
          <ac:spMkLst>
            <pc:docMk/>
            <pc:sldMk cId="2842323688" sldId="434"/>
            <ac:spMk id="4" creationId="{14A95E8D-40CE-B15A-8213-57ECFD5923B2}"/>
          </ac:spMkLst>
        </pc:spChg>
        <pc:spChg chg="add mod">
          <ac:chgData name="Nathan Edwards" userId="4f1aa8b7-5741-4991-b3ff-2e43d7114403" providerId="ADAL" clId="{20E823E2-E6CC-4BBC-B549-F0883863C698}" dt="2026-01-23T01:03:24.037" v="1791"/>
          <ac:spMkLst>
            <pc:docMk/>
            <pc:sldMk cId="2842323688" sldId="434"/>
            <ac:spMk id="5" creationId="{5AE06DBC-6ED0-AA2C-0967-8C26749E2BFB}"/>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6376398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936629657"/>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44758056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dirty="0"/>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51918905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12490975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79423437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fld id="{1D8BD707-D9CF-40AE-B4C6-C98DA3205C09}" type="datetimeFigureOut">
              <a:rPr lang="en-US" smtClean="0"/>
              <a:t>1/23/2026</a:t>
            </a:fld>
            <a:endParaRPr lang="en-US"/>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B6F15528-21DE-4FAA-801E-634DDDAF4B2B}" type="slidenum">
              <a:rPr lang="en-AU" smtClean="0"/>
              <a:t>‹#›</a:t>
            </a:fld>
            <a:endParaRPr lang="en-AU"/>
          </a:p>
        </p:txBody>
      </p:sp>
    </p:spTree>
    <p:extLst>
      <p:ext uri="{BB962C8B-B14F-4D97-AF65-F5344CB8AC3E}">
        <p14:creationId xmlns:p14="http://schemas.microsoft.com/office/powerpoint/2010/main" val="162685457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B6F15528-21DE-4FAA-801E-634DDDAF4B2B}" type="slidenum">
              <a:rPr lang="en-AU" smtClean="0"/>
              <a:t>‹#›</a:t>
            </a:fld>
            <a:endParaRPr lang="en-AU"/>
          </a:p>
        </p:txBody>
      </p:sp>
    </p:spTree>
    <p:extLst>
      <p:ext uri="{BB962C8B-B14F-4D97-AF65-F5344CB8AC3E}">
        <p14:creationId xmlns:p14="http://schemas.microsoft.com/office/powerpoint/2010/main" val="327289882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50755528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01254179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176510608"/>
      </p:ext>
    </p:extLst>
  </p:cSld>
  <p:clrMapOvr>
    <a:masterClrMapping/>
  </p:clrMapOvr>
  <p:extLst>
    <p:ext uri="{DCECCB84-F9BA-43D5-87BE-67443E8EF086}">
      <p15:sldGuideLst xmlns:p15="http://schemas.microsoft.com/office/powerpoint/2012/main"/>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4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704956979"/>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335644585"/>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16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Learning objectives</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graphicFrame>
        <p:nvGraphicFramePr>
          <p:cNvPr id="16" name="Table 15">
            <a:extLst>
              <a:ext uri="{FF2B5EF4-FFF2-40B4-BE49-F238E27FC236}">
                <a16:creationId xmlns:a16="http://schemas.microsoft.com/office/drawing/2014/main" id="{94FCAF18-BE5E-6FA8-7F03-8FD5CC5198E7}"/>
              </a:ext>
            </a:extLst>
          </p:cNvPr>
          <p:cNvGraphicFramePr>
            <a:graphicFrameLocks noGrp="1"/>
          </p:cNvGraphicFramePr>
          <p:nvPr>
            <p:extLst>
              <p:ext uri="{D42A27DB-BD31-4B8C-83A1-F6EECF244321}">
                <p14:modId xmlns:p14="http://schemas.microsoft.com/office/powerpoint/2010/main" val="3485227489"/>
              </p:ext>
            </p:extLst>
          </p:nvPr>
        </p:nvGraphicFramePr>
        <p:xfrm>
          <a:off x="1055688" y="1706839"/>
          <a:ext cx="4895850" cy="4170084"/>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695014">
                <a:tc>
                  <a:txBody>
                    <a:bodyPr/>
                    <a:lstStyle/>
                    <a:p>
                      <a:r>
                        <a:rPr lang="en-US" sz="1600" noProof="0" dirty="0"/>
                        <a:t>By the end of this lesson, you will be able to:</a:t>
                      </a:r>
                      <a:endParaRPr lang="en-AU" sz="1600" noProof="0" dirty="0"/>
                    </a:p>
                  </a:txBody>
                  <a:tcPr anchor="ctr"/>
                </a:tc>
                <a:extLst>
                  <a:ext uri="{0D108BD9-81ED-4DB2-BD59-A6C34878D82A}">
                    <a16:rowId xmlns:a16="http://schemas.microsoft.com/office/drawing/2014/main" val="479762216"/>
                  </a:ext>
                </a:extLst>
              </a:tr>
              <a:tr h="695014">
                <a:tc>
                  <a:txBody>
                    <a:bodyPr/>
                    <a:lstStyle/>
                    <a:p>
                      <a:pPr marL="0" indent="0">
                        <a:buFont typeface="+mj-lt"/>
                        <a:buNone/>
                      </a:pPr>
                      <a:r>
                        <a:rPr lang="en-US" sz="1400" b="1" noProof="0" dirty="0">
                          <a:solidFill>
                            <a:schemeClr val="tx2"/>
                          </a:solidFill>
                        </a:rPr>
                        <a:t>Learning objective 1</a:t>
                      </a:r>
                      <a:endParaRPr lang="en-AU" sz="1400" b="0" noProof="0" dirty="0">
                        <a:solidFill>
                          <a:schemeClr val="tx2"/>
                        </a:solidFill>
                      </a:endParaRPr>
                    </a:p>
                  </a:txBody>
                  <a:tcPr anchor="ctr"/>
                </a:tc>
                <a:extLst>
                  <a:ext uri="{0D108BD9-81ED-4DB2-BD59-A6C34878D82A}">
                    <a16:rowId xmlns:a16="http://schemas.microsoft.com/office/drawing/2014/main" val="508081052"/>
                  </a:ext>
                </a:extLst>
              </a:tr>
              <a:tr h="695014">
                <a:tc>
                  <a:txBody>
                    <a:bodyPr/>
                    <a:lstStyle/>
                    <a:p>
                      <a:pPr marL="0" indent="0">
                        <a:buFont typeface="+mj-lt"/>
                        <a:buNone/>
                      </a:pPr>
                      <a:r>
                        <a:rPr lang="en-US" sz="1400" b="1" noProof="0" dirty="0">
                          <a:solidFill>
                            <a:schemeClr val="tx2"/>
                          </a:solidFill>
                        </a:rPr>
                        <a:t>Learning objective 2</a:t>
                      </a:r>
                      <a:endParaRPr lang="en-AU" sz="1400" b="0" noProof="0" dirty="0">
                        <a:solidFill>
                          <a:schemeClr val="tx2"/>
                        </a:solidFill>
                      </a:endParaRPr>
                    </a:p>
                  </a:txBody>
                  <a:tcPr anchor="ctr"/>
                </a:tc>
                <a:extLst>
                  <a:ext uri="{0D108BD9-81ED-4DB2-BD59-A6C34878D82A}">
                    <a16:rowId xmlns:a16="http://schemas.microsoft.com/office/drawing/2014/main" val="2929732075"/>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a:ea typeface="+mn-ea"/>
                          <a:cs typeface="+mn-cs"/>
                        </a:rPr>
                        <a:t>Learning objective 3</a:t>
                      </a:r>
                      <a:endParaRPr kumimoji="0" lang="en-AU" sz="1400" b="0" i="0" u="none" strike="noStrike" kern="1200" cap="none" spc="0" normalizeH="0" baseline="0" noProof="0" dirty="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923861008"/>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a:ea typeface="+mn-ea"/>
                          <a:cs typeface="+mn-cs"/>
                        </a:rPr>
                        <a:t>Learning objective 4</a:t>
                      </a:r>
                      <a:endParaRPr kumimoji="0" lang="en-AU" sz="1400" b="0" i="0" u="none" strike="noStrike" kern="1200" cap="none" spc="0" normalizeH="0" baseline="0" noProof="0" dirty="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553370433"/>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a:ea typeface="+mn-ea"/>
                          <a:cs typeface="+mn-cs"/>
                        </a:rPr>
                        <a:t>Learning objective 5</a:t>
                      </a:r>
                      <a:endParaRPr kumimoji="0" lang="en-AU" sz="1400" b="0" i="0" u="none" strike="noStrike" kern="1200" cap="none" spc="0" normalizeH="0" baseline="0" noProof="0" dirty="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725021986"/>
                  </a:ext>
                </a:extLst>
              </a:tr>
            </a:tbl>
          </a:graphicData>
        </a:graphic>
      </p:graphicFrame>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Tree>
    <p:extLst>
      <p:ext uri="{BB962C8B-B14F-4D97-AF65-F5344CB8AC3E}">
        <p14:creationId xmlns:p14="http://schemas.microsoft.com/office/powerpoint/2010/main" val="12730089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2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424796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595943494"/>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a:t>
            </a:r>
            <a:endParaRPr lang="en-AU" dirty="0"/>
          </a:p>
        </p:txBody>
      </p:sp>
      <p:sp>
        <p:nvSpPr>
          <p:cNvPr id="13" name="Subtitle 2">
            <a:extLst>
              <a:ext uri="{FF2B5EF4-FFF2-40B4-BE49-F238E27FC236}">
                <a16:creationId xmlns:a16="http://schemas.microsoft.com/office/drawing/2014/main" id="{900F08F1-3FF1-C6E5-F898-BB3B092CE1CB}"/>
              </a:ext>
            </a:extLst>
          </p:cNvPr>
          <p:cNvSpPr txBox="1">
            <a:spLocks/>
          </p:cNvSpPr>
          <p:nvPr/>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dirty="0"/>
              <a:t>of a standard length</a:t>
            </a:r>
            <a:endParaRPr lang="en-AU" dirty="0"/>
          </a:p>
        </p:txBody>
      </p:sp>
    </p:spTree>
    <p:extLst>
      <p:ext uri="{BB962C8B-B14F-4D97-AF65-F5344CB8AC3E}">
        <p14:creationId xmlns:p14="http://schemas.microsoft.com/office/powerpoint/2010/main" val="1111704735"/>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597218107"/>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0432612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5551265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EXT 3 Column Text">
    <p:bg>
      <p:bgPr>
        <a:solidFill>
          <a:schemeClr val="bg1"/>
        </a:solidFill>
        <a:effectLst/>
      </p:bgPr>
    </p:bg>
    <p:spTree>
      <p:nvGrpSpPr>
        <p:cNvPr id="1" name=""/>
        <p:cNvGrpSpPr/>
        <p:nvPr/>
      </p:nvGrpSpPr>
      <p:grpSpPr>
        <a:xfrm>
          <a:off x="0" y="0"/>
          <a:ext cx="0" cy="0"/>
          <a:chOff x="0" y="0"/>
          <a:chExt cx="0" cy="0"/>
        </a:xfrm>
      </p:grpSpPr>
      <p:pic>
        <p:nvPicPr>
          <p:cNvPr id="3" name="Picture 2" descr="A cartoon of a machine&#10;&#10;AI-generated content may be incorrect.">
            <a:extLst>
              <a:ext uri="{FF2B5EF4-FFF2-40B4-BE49-F238E27FC236}">
                <a16:creationId xmlns:a16="http://schemas.microsoft.com/office/drawing/2014/main" id="{EC55B89B-92A2-713F-66BF-0CBB3FC56F43}"/>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334912" y="5464886"/>
            <a:ext cx="1128623" cy="921200"/>
          </a:xfrm>
          <a:prstGeom prst="rect">
            <a:avLst/>
          </a:prstGeom>
        </p:spPr>
      </p:pic>
      <p:pic>
        <p:nvPicPr>
          <p:cNvPr id="5" name="Picture 4" descr="A cartoon of a person in a hat and a basket&#10;&#10;AI-generated content may be incorrect.">
            <a:extLst>
              <a:ext uri="{FF2B5EF4-FFF2-40B4-BE49-F238E27FC236}">
                <a16:creationId xmlns:a16="http://schemas.microsoft.com/office/drawing/2014/main" id="{20E5B489-D62E-D982-4282-B1EE361D3C2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463535" y="5761338"/>
            <a:ext cx="529986" cy="605698"/>
          </a:xfrm>
          <a:prstGeom prst="rect">
            <a:avLst/>
          </a:prstGeom>
        </p:spPr>
      </p:pic>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2920212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8" name="Title 1">
            <a:extLst>
              <a:ext uri="{FF2B5EF4-FFF2-40B4-BE49-F238E27FC236}">
                <a16:creationId xmlns:a16="http://schemas.microsoft.com/office/drawing/2014/main" id="{D2AB1A09-E504-AE6D-91AF-12F5F94AB6E3}"/>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1B1E97C8-9FF4-790D-8863-DF0F783E909F}"/>
              </a:ext>
            </a:extLst>
          </p:cNvPr>
          <p:cNvSpPr txBox="1">
            <a:spLocks/>
          </p:cNvSpPr>
          <p:nvPr/>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0362197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325881154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4178277457"/>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23144597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3330501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0" name="Title 1">
            <a:extLst>
              <a:ext uri="{FF2B5EF4-FFF2-40B4-BE49-F238E27FC236}">
                <a16:creationId xmlns:a16="http://schemas.microsoft.com/office/drawing/2014/main" id="{FEEE1549-1D78-E0C7-AC07-C484917158C3}"/>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7423309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1413327778"/>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7253463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dirty="0"/>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9" name="Title 1">
            <a:extLst>
              <a:ext uri="{FF2B5EF4-FFF2-40B4-BE49-F238E27FC236}">
                <a16:creationId xmlns:a16="http://schemas.microsoft.com/office/drawing/2014/main" id="{8F5B781E-C496-1896-F85D-24F218007A15}"/>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0883254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1173"/>
            <a:ext cx="10620375" cy="3426579"/>
          </a:xfrm>
          <a:prstGeom prst="rect">
            <a:avLst/>
          </a:prstGeom>
          <a:noFill/>
        </p:spPr>
        <p:txBody>
          <a:bodyPr wrap="square" rtlCol="0">
            <a:spAutoFit/>
          </a:bodyPr>
          <a:lstStyle/>
          <a:p>
            <a:pPr>
              <a:lnSpc>
                <a:spcPts val="13000"/>
              </a:lnSpc>
            </a:pPr>
            <a:r>
              <a:rPr lang="en-US" sz="12500" b="1" i="0" dirty="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022756321"/>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627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Learning objectives</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Tree>
    <p:extLst>
      <p:ext uri="{BB962C8B-B14F-4D97-AF65-F5344CB8AC3E}">
        <p14:creationId xmlns:p14="http://schemas.microsoft.com/office/powerpoint/2010/main" val="3291906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22935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Tree>
    <p:extLst>
      <p:ext uri="{BB962C8B-B14F-4D97-AF65-F5344CB8AC3E}">
        <p14:creationId xmlns:p14="http://schemas.microsoft.com/office/powerpoint/2010/main" val="30946127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dirty="0"/>
              <a:t>ACTIVITY SHEET</a:t>
            </a:r>
          </a:p>
        </p:txBody>
      </p:sp>
    </p:spTree>
    <p:extLst>
      <p:ext uri="{BB962C8B-B14F-4D97-AF65-F5344CB8AC3E}">
        <p14:creationId xmlns:p14="http://schemas.microsoft.com/office/powerpoint/2010/main" val="3989797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333895213"/>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22322312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dirty="0"/>
              <a:t>ACTIVITY SHEET</a:t>
            </a:r>
          </a:p>
        </p:txBody>
      </p:sp>
    </p:spTree>
    <p:extLst>
      <p:ext uri="{BB962C8B-B14F-4D97-AF65-F5344CB8AC3E}">
        <p14:creationId xmlns:p14="http://schemas.microsoft.com/office/powerpoint/2010/main" val="18918966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8986355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dirty="0"/>
              <a:t>ACTIVITY SHEET</a:t>
            </a:r>
          </a:p>
        </p:txBody>
      </p:sp>
    </p:spTree>
    <p:extLst>
      <p:ext uri="{BB962C8B-B14F-4D97-AF65-F5344CB8AC3E}">
        <p14:creationId xmlns:p14="http://schemas.microsoft.com/office/powerpoint/2010/main" val="27205447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25838436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1173"/>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12252643"/>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4903443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19882972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Tree>
    <p:extLst>
      <p:ext uri="{BB962C8B-B14F-4D97-AF65-F5344CB8AC3E}">
        <p14:creationId xmlns:p14="http://schemas.microsoft.com/office/powerpoint/2010/main" val="6595129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Tree>
    <p:extLst>
      <p:ext uri="{BB962C8B-B14F-4D97-AF65-F5344CB8AC3E}">
        <p14:creationId xmlns:p14="http://schemas.microsoft.com/office/powerpoint/2010/main" val="616976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2396368240"/>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15949465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160023006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78616770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10118537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01913351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722959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2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7552182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5708900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2221765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6871496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Sample heading which is of a standard length</a:t>
            </a:r>
            <a:endParaRPr lang="en-AU"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3121220435"/>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172D8F46-B0EF-10B6-E6E0-56587D48BCF8}"/>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74968174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32B1D323-B127-1A73-B496-F6DF4C411CC8}"/>
              </a:ext>
            </a:extLst>
          </p:cNvPr>
          <p:cNvSpPr txBox="1">
            <a:spLocks/>
          </p:cNvSpPr>
          <p:nvPr/>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3066977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2080047" cy="3426579"/>
          </a:xfrm>
          <a:prstGeom prst="rect">
            <a:avLst/>
          </a:prstGeom>
          <a:noFill/>
        </p:spPr>
        <p:txBody>
          <a:bodyPr wrap="square" rtlCol="0">
            <a:spAutoFit/>
          </a:bodyPr>
          <a:lstStyle/>
          <a:p>
            <a:pPr>
              <a:lnSpc>
                <a:spcPts val="13000"/>
              </a:lnSpc>
            </a:pPr>
            <a:r>
              <a:rPr lang="en-US" sz="13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837099510"/>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1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60335665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25499672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4582464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9422401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27193668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17121534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1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1708740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26270"/>
            <a:ext cx="5951538"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4054879937"/>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1524292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1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5" name="Title 1">
            <a:extLst>
              <a:ext uri="{FF2B5EF4-FFF2-40B4-BE49-F238E27FC236}">
                <a16:creationId xmlns:a16="http://schemas.microsoft.com/office/drawing/2014/main" id="{B17850F3-3B81-4C36-89EF-ACF74D9303E0}"/>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52670653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66419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956989210"/>
      </p:ext>
    </p:extLst>
  </p:cSld>
  <p:clrMapOvr>
    <a:masterClrMapping/>
  </p:clrMapOvr>
  <p:extLst>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17978360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36163319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39169221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56583232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137761874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579582518"/>
      </p:ext>
    </p:extLst>
  </p:cSld>
  <p:clrMapOvr>
    <a:masterClrMapping/>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3443158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065965828"/>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379116889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182112278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9672733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4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246695827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384785082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168165147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326449529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10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76466555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93070391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3633421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035196968"/>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337872919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383793084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323256628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725180523"/>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67084286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05452071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41286955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VIDEO</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257596681"/>
      </p:ext>
    </p:extLst>
  </p:cSld>
  <p:clrMapOvr>
    <a:masterClrMapping/>
  </p:clrMapOvr>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378402753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324991289"/>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a:t>
            </a:r>
            <a:endParaRPr lang="en-AU" dirty="0"/>
          </a:p>
        </p:txBody>
      </p:sp>
      <p:sp>
        <p:nvSpPr>
          <p:cNvPr id="13" name="Subtitle 2">
            <a:extLst>
              <a:ext uri="{FF2B5EF4-FFF2-40B4-BE49-F238E27FC236}">
                <a16:creationId xmlns:a16="http://schemas.microsoft.com/office/drawing/2014/main" id="{900F08F1-3FF1-C6E5-F898-BB3B092CE1CB}"/>
              </a:ext>
            </a:extLst>
          </p:cNvPr>
          <p:cNvSpPr txBox="1">
            <a:spLocks/>
          </p:cNvSpPr>
          <p:nvPr/>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dirty="0"/>
              <a:t>of a standard length</a:t>
            </a:r>
            <a:endParaRPr lang="en-AU" dirty="0"/>
          </a:p>
        </p:txBody>
      </p:sp>
    </p:spTree>
    <p:extLst>
      <p:ext uri="{BB962C8B-B14F-4D97-AF65-F5344CB8AC3E}">
        <p14:creationId xmlns:p14="http://schemas.microsoft.com/office/powerpoint/2010/main" val="4088180953"/>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solidFill>
            <a:schemeClr val="bg1">
              <a:lumMod val="95000"/>
            </a:schemeClr>
          </a:solidFill>
        </p:spPr>
        <p:txBody>
          <a:bodyPr anchor="ctr">
            <a:noAutofit/>
          </a:bodyPr>
          <a:lstStyle>
            <a:lvl1pPr algn="ctr">
              <a:defRPr sz="2000"/>
            </a:lvl1pPr>
          </a:lstStyle>
          <a:p>
            <a:r>
              <a:rPr lang="en-US"/>
              <a:t>Click icon to add picture</a:t>
            </a:r>
            <a:endParaRPr lang="en-US" dirty="0"/>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100854777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solidFill>
            <a:schemeClr val="bg1">
              <a:lumMod val="95000"/>
            </a:schemeClr>
          </a:solidFill>
        </p:spPr>
        <p:txBody>
          <a:bodyPr anchor="ctr">
            <a:noAutofit/>
          </a:bodyPr>
          <a:lstStyle>
            <a:lvl1pPr algn="ctr">
              <a:defRPr sz="2000"/>
            </a:lvl1pPr>
          </a:lstStyle>
          <a:p>
            <a:r>
              <a:rPr lang="en-US"/>
              <a:t>Click icon to add picture</a:t>
            </a:r>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167544297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solidFill>
            <a:schemeClr val="bg1">
              <a:lumMod val="95000"/>
            </a:schemeClr>
          </a:solidFill>
        </p:spPr>
        <p:txBody>
          <a:bodyPr anchor="ctr">
            <a:noAutofit/>
          </a:bodyPr>
          <a:lstStyle>
            <a:lvl1pPr algn="ctr">
              <a:defRPr sz="2000"/>
            </a:lvl1pPr>
          </a:lstStyle>
          <a:p>
            <a:r>
              <a:rPr lang="en-US"/>
              <a:t>Click icon to add picture</a:t>
            </a:r>
            <a:endParaRPr lang="en-US" dirty="0"/>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46782179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solidFill>
            <a:schemeClr val="bg1">
              <a:lumMod val="95000"/>
            </a:schemeClr>
          </a:solidFill>
        </p:spPr>
        <p:txBody>
          <a:bodyPr anchor="ctr">
            <a:noAutofit/>
          </a:bodyPr>
          <a:lstStyle>
            <a:lvl1pPr algn="ctr">
              <a:defRPr sz="2000"/>
            </a:lvl1pPr>
          </a:lstStyle>
          <a:p>
            <a:r>
              <a:rPr lang="en-US"/>
              <a:t>Click icon to add picture</a:t>
            </a:r>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15353825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ICONS</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266344680"/>
      </p:ext>
    </p:extLst>
  </p:cSld>
  <p:clrMapOvr>
    <a:masterClrMapping/>
  </p:clrMapOvr>
  <p:extLst>
    <p:ext uri="{DCECCB84-F9BA-43D5-87BE-67443E8EF086}">
      <p15:sldGuideLst xmlns:p15="http://schemas.microsoft.com/office/powerpoint/2012/main"/>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endParaRPr lang="en-AU" dirty="0"/>
          </a:p>
        </p:txBody>
      </p:sp>
      <p:sp>
        <p:nvSpPr>
          <p:cNvPr id="6" name="Rectangle 5">
            <a:extLst>
              <a:ext uri="{FF2B5EF4-FFF2-40B4-BE49-F238E27FC236}">
                <a16:creationId xmlns:a16="http://schemas.microsoft.com/office/drawing/2014/main" id="{80B78F25-387E-7F58-B15D-F57C4DE4EE57}"/>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a:t>Click to edit Master title style</a:t>
            </a:r>
            <a:endParaRPr lang="en-US" dirty="0"/>
          </a:p>
        </p:txBody>
      </p:sp>
      <p:pic>
        <p:nvPicPr>
          <p:cNvPr id="8" name="Picture 7">
            <a:extLst>
              <a:ext uri="{FF2B5EF4-FFF2-40B4-BE49-F238E27FC236}">
                <a16:creationId xmlns:a16="http://schemas.microsoft.com/office/drawing/2014/main" id="{6573FA37-FE01-48C0-C9B9-7B5851489AAB}"/>
              </a:ext>
            </a:extLst>
          </p:cNvPr>
          <p:cNvPicPr>
            <a:picLocks noChangeAspect="1"/>
          </p:cNvPicPr>
          <p:nvPr/>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165992118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dirty="0"/>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SUMMARY</a:t>
            </a:r>
          </a:p>
        </p:txBody>
      </p:sp>
      <p:sp>
        <p:nvSpPr>
          <p:cNvPr id="3" name="Rectangle 2">
            <a:extLst>
              <a:ext uri="{FF2B5EF4-FFF2-40B4-BE49-F238E27FC236}">
                <a16:creationId xmlns:a16="http://schemas.microsoft.com/office/drawing/2014/main" id="{F91491EB-2353-CA9F-7239-80DAA4007DF8}"/>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344618608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endParaRPr lang="en-AU" dirty="0"/>
          </a:p>
        </p:txBody>
      </p:sp>
      <p:sp>
        <p:nvSpPr>
          <p:cNvPr id="3" name="Rectangle 2">
            <a:extLst>
              <a:ext uri="{FF2B5EF4-FFF2-40B4-BE49-F238E27FC236}">
                <a16:creationId xmlns:a16="http://schemas.microsoft.com/office/drawing/2014/main" id="{ECAF6B76-723D-ECE1-D39F-773F63A8803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endParaRPr lang="en-GB" dirty="0"/>
          </a:p>
        </p:txBody>
      </p:sp>
      <p:sp>
        <p:nvSpPr>
          <p:cNvPr id="10" name="Rectangle 9">
            <a:extLst>
              <a:ext uri="{FF2B5EF4-FFF2-40B4-BE49-F238E27FC236}">
                <a16:creationId xmlns:a16="http://schemas.microsoft.com/office/drawing/2014/main" id="{A7C6B737-7AA5-7E35-4F22-B1A60BF9313E}"/>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a:t>Click to edit Master title style</a:t>
            </a:r>
            <a:endParaRPr lang="en-US" dirty="0"/>
          </a:p>
        </p:txBody>
      </p:sp>
    </p:spTree>
    <p:extLst>
      <p:ext uri="{BB962C8B-B14F-4D97-AF65-F5344CB8AC3E}">
        <p14:creationId xmlns:p14="http://schemas.microsoft.com/office/powerpoint/2010/main" val="175414877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endParaRPr lang="en-AU" dirty="0"/>
          </a:p>
        </p:txBody>
      </p:sp>
      <p:sp>
        <p:nvSpPr>
          <p:cNvPr id="3" name="Rectangle 2">
            <a:extLst>
              <a:ext uri="{FF2B5EF4-FFF2-40B4-BE49-F238E27FC236}">
                <a16:creationId xmlns:a16="http://schemas.microsoft.com/office/drawing/2014/main" id="{462A3909-5D9F-5256-4708-BCA29EE417B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a:t>Click to edit Master title style</a:t>
            </a:r>
            <a:endParaRPr lang="en-US" dirty="0"/>
          </a:p>
        </p:txBody>
      </p:sp>
    </p:spTree>
    <p:extLst>
      <p:ext uri="{BB962C8B-B14F-4D97-AF65-F5344CB8AC3E}">
        <p14:creationId xmlns:p14="http://schemas.microsoft.com/office/powerpoint/2010/main" val="186214534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fld id="{B6F15528-21DE-4FAA-801E-634DDDAF4B2B}" type="slidenum">
              <a:rPr lang="en-AU" smtClean="0"/>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endParaRPr lang="en-AU"/>
          </a:p>
        </p:txBody>
      </p:sp>
    </p:spTree>
    <p:extLst>
      <p:ext uri="{BB962C8B-B14F-4D97-AF65-F5344CB8AC3E}">
        <p14:creationId xmlns:p14="http://schemas.microsoft.com/office/powerpoint/2010/main" val="70569353"/>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12" Type="http://schemas.openxmlformats.org/officeDocument/2006/relationships/theme" Target="../theme/theme1.xml"/><Relationship Id="rId16" Type="http://schemas.openxmlformats.org/officeDocument/2006/relationships/slideLayout" Target="../slideLayouts/slideLayout16.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image" Target="../media/image1.png"/><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dirty="0"/>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10" name="Rectangle 9">
            <a:extLst>
              <a:ext uri="{FF2B5EF4-FFF2-40B4-BE49-F238E27FC236}">
                <a16:creationId xmlns:a16="http://schemas.microsoft.com/office/drawing/2014/main" id="{A9308AA4-5C48-AED8-084C-DCEE29E1DFE1}"/>
              </a:ext>
            </a:extLst>
          </p:cNvPr>
          <p:cNvSpPr/>
          <p:nvPr/>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dirty="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7" name="Picture 6">
            <a:extLst>
              <a:ext uri="{FF2B5EF4-FFF2-40B4-BE49-F238E27FC236}">
                <a16:creationId xmlns:a16="http://schemas.microsoft.com/office/drawing/2014/main" id="{DCD7DEA0-FDCE-E5D8-21AC-0372E36F73E3}"/>
              </a:ext>
            </a:extLst>
          </p:cNvPr>
          <p:cNvPicPr>
            <a:picLocks noChangeAspect="1"/>
          </p:cNvPicPr>
          <p:nvPr/>
        </p:nvPicPr>
        <p:blipFill>
          <a:blip r:embed="rId113"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1948544291"/>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 id="2147483814" r:id="rId17"/>
    <p:sldLayoutId id="2147483815" r:id="rId18"/>
    <p:sldLayoutId id="2147483816" r:id="rId19"/>
    <p:sldLayoutId id="2147483817" r:id="rId20"/>
    <p:sldLayoutId id="2147483818" r:id="rId21"/>
    <p:sldLayoutId id="2147483819" r:id="rId22"/>
    <p:sldLayoutId id="2147483820" r:id="rId23"/>
    <p:sldLayoutId id="2147483821" r:id="rId24"/>
    <p:sldLayoutId id="2147483822" r:id="rId25"/>
    <p:sldLayoutId id="2147483823" r:id="rId26"/>
    <p:sldLayoutId id="2147483824" r:id="rId27"/>
    <p:sldLayoutId id="2147483825" r:id="rId28"/>
    <p:sldLayoutId id="2147483826" r:id="rId29"/>
    <p:sldLayoutId id="2147483827" r:id="rId30"/>
    <p:sldLayoutId id="2147483828" r:id="rId31"/>
    <p:sldLayoutId id="2147483829" r:id="rId32"/>
    <p:sldLayoutId id="2147483830" r:id="rId33"/>
    <p:sldLayoutId id="2147483831" r:id="rId34"/>
    <p:sldLayoutId id="2147483832" r:id="rId35"/>
    <p:sldLayoutId id="2147483833" r:id="rId36"/>
    <p:sldLayoutId id="2147483834" r:id="rId37"/>
    <p:sldLayoutId id="2147483835" r:id="rId38"/>
    <p:sldLayoutId id="2147483836" r:id="rId39"/>
    <p:sldLayoutId id="2147483837" r:id="rId40"/>
    <p:sldLayoutId id="2147483838" r:id="rId41"/>
    <p:sldLayoutId id="2147483839" r:id="rId42"/>
    <p:sldLayoutId id="2147483840" r:id="rId43"/>
    <p:sldLayoutId id="2147483841" r:id="rId44"/>
    <p:sldLayoutId id="2147483842" r:id="rId45"/>
    <p:sldLayoutId id="2147483843" r:id="rId46"/>
    <p:sldLayoutId id="2147483844" r:id="rId47"/>
    <p:sldLayoutId id="2147483845" r:id="rId48"/>
    <p:sldLayoutId id="2147483846" r:id="rId49"/>
    <p:sldLayoutId id="2147483847" r:id="rId50"/>
    <p:sldLayoutId id="2147483848" r:id="rId51"/>
    <p:sldLayoutId id="2147483849" r:id="rId52"/>
    <p:sldLayoutId id="2147483850" r:id="rId53"/>
    <p:sldLayoutId id="2147483851" r:id="rId54"/>
    <p:sldLayoutId id="2147483852" r:id="rId55"/>
    <p:sldLayoutId id="2147483853" r:id="rId56"/>
    <p:sldLayoutId id="2147483854" r:id="rId57"/>
    <p:sldLayoutId id="2147483855" r:id="rId58"/>
    <p:sldLayoutId id="2147483856" r:id="rId59"/>
    <p:sldLayoutId id="2147483857" r:id="rId60"/>
    <p:sldLayoutId id="2147483858" r:id="rId61"/>
    <p:sldLayoutId id="2147483859" r:id="rId62"/>
    <p:sldLayoutId id="2147483860" r:id="rId63"/>
    <p:sldLayoutId id="2147483861" r:id="rId64"/>
    <p:sldLayoutId id="2147483862" r:id="rId65"/>
    <p:sldLayoutId id="2147483863" r:id="rId66"/>
    <p:sldLayoutId id="2147483864" r:id="rId67"/>
    <p:sldLayoutId id="2147483865" r:id="rId68"/>
    <p:sldLayoutId id="2147483866" r:id="rId69"/>
    <p:sldLayoutId id="2147483867" r:id="rId70"/>
    <p:sldLayoutId id="2147483868" r:id="rId71"/>
    <p:sldLayoutId id="2147483869" r:id="rId72"/>
    <p:sldLayoutId id="2147483870" r:id="rId73"/>
    <p:sldLayoutId id="2147483871" r:id="rId74"/>
    <p:sldLayoutId id="2147483872" r:id="rId75"/>
    <p:sldLayoutId id="2147483873" r:id="rId76"/>
    <p:sldLayoutId id="2147483874" r:id="rId77"/>
    <p:sldLayoutId id="2147483875" r:id="rId78"/>
    <p:sldLayoutId id="2147483876" r:id="rId79"/>
    <p:sldLayoutId id="2147483877" r:id="rId80"/>
    <p:sldLayoutId id="2147483878" r:id="rId81"/>
    <p:sldLayoutId id="2147483879" r:id="rId82"/>
    <p:sldLayoutId id="2147483880" r:id="rId83"/>
    <p:sldLayoutId id="2147483881" r:id="rId84"/>
    <p:sldLayoutId id="2147483882" r:id="rId85"/>
    <p:sldLayoutId id="2147483883" r:id="rId86"/>
    <p:sldLayoutId id="2147483884" r:id="rId87"/>
    <p:sldLayoutId id="2147483885" r:id="rId88"/>
    <p:sldLayoutId id="2147483886" r:id="rId89"/>
    <p:sldLayoutId id="2147483887" r:id="rId90"/>
    <p:sldLayoutId id="2147483888" r:id="rId91"/>
    <p:sldLayoutId id="2147483889" r:id="rId92"/>
    <p:sldLayoutId id="2147483890" r:id="rId93"/>
    <p:sldLayoutId id="2147483891" r:id="rId94"/>
    <p:sldLayoutId id="2147483892" r:id="rId95"/>
    <p:sldLayoutId id="2147483893" r:id="rId96"/>
    <p:sldLayoutId id="2147483894" r:id="rId97"/>
    <p:sldLayoutId id="2147483895" r:id="rId98"/>
    <p:sldLayoutId id="2147483896" r:id="rId99"/>
    <p:sldLayoutId id="2147483897" r:id="rId100"/>
    <p:sldLayoutId id="2147483898" r:id="rId101"/>
    <p:sldLayoutId id="2147483899" r:id="rId102"/>
    <p:sldLayoutId id="2147483900" r:id="rId103"/>
    <p:sldLayoutId id="2147483901" r:id="rId104"/>
    <p:sldLayoutId id="2147483902" r:id="rId105"/>
    <p:sldLayoutId id="2147483903" r:id="rId106"/>
    <p:sldLayoutId id="2147483904" r:id="rId107"/>
    <p:sldLayoutId id="2147483905" r:id="rId108"/>
    <p:sldLayoutId id="2147483906" r:id="rId109"/>
    <p:sldLayoutId id="2147483907" r:id="rId110"/>
    <p:sldLayoutId id="2147483908" r:id="rId111"/>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3.xml.rels><?xml version="1.0" encoding="UTF-8" standalone="yes"?>
<Relationships xmlns="http://schemas.openxmlformats.org/package/2006/relationships"><Relationship Id="rId2" Type="http://schemas.openxmlformats.org/officeDocument/2006/relationships/hyperlink" Target="../LESSON%2017%20-%20Reflect%20with%20industry%20packs/manufacturingmatters.com.au" TargetMode="External"/><Relationship Id="rId1" Type="http://schemas.openxmlformats.org/officeDocument/2006/relationships/slideLayout" Target="../slideLayouts/slideLayout79.xml"/></Relationships>
</file>

<file path=ppt/slides/_rels/slide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6.xml.rels><?xml version="1.0" encoding="UTF-8" standalone="yes"?>
<Relationships xmlns="http://schemas.openxmlformats.org/package/2006/relationships"><Relationship Id="rId2" Type="http://schemas.openxmlformats.org/officeDocument/2006/relationships/hyperlink" Target="http://www.manufacturingmatters.com.au/" TargetMode="Externa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D7B0E954-B661-8C92-F8D1-D4F7C41236B3}"/>
              </a:ext>
            </a:extLst>
          </p:cNvPr>
          <p:cNvPicPr>
            <a:picLocks noChangeAspect="1"/>
          </p:cNvPicPr>
          <p:nvPr/>
        </p:nvPicPr>
        <p:blipFill>
          <a:blip r:embed="rId2">
            <a:extLst>
              <a:ext uri="{28A0092B-C50C-407E-A947-70E740481C1C}">
                <a14:useLocalDpi xmlns:a14="http://schemas.microsoft.com/office/drawing/2010/main" val="0"/>
              </a:ext>
            </a:extLst>
          </a:blip>
          <a:srcRect l="33572" t="533" r="6119" b="54"/>
          <a:stretch>
            <a:fillRect/>
          </a:stretch>
        </p:blipFill>
        <p:spPr>
          <a:xfrm>
            <a:off x="5943600" y="0"/>
            <a:ext cx="6332631" cy="6959289"/>
          </a:xfrm>
          <a:prstGeom prst="rect">
            <a:avLst/>
          </a:prstGeom>
          <a:solidFill>
            <a:schemeClr val="accent5">
              <a:lumMod val="20000"/>
              <a:lumOff val="80000"/>
            </a:schemeClr>
          </a:solidFill>
        </p:spPr>
      </p:pic>
      <p:sp>
        <p:nvSpPr>
          <p:cNvPr id="2" name="Title 1">
            <a:extLst>
              <a:ext uri="{FF2B5EF4-FFF2-40B4-BE49-F238E27FC236}">
                <a16:creationId xmlns:a16="http://schemas.microsoft.com/office/drawing/2014/main" id="{5E9588A1-D1D9-B631-3517-23821EF02397}"/>
              </a:ext>
            </a:extLst>
          </p:cNvPr>
          <p:cNvSpPr>
            <a:spLocks noGrp="1"/>
          </p:cNvSpPr>
          <p:nvPr>
            <p:ph type="ctrTitle"/>
          </p:nvPr>
        </p:nvSpPr>
        <p:spPr>
          <a:xfrm>
            <a:off x="1064653" y="2626590"/>
            <a:ext cx="7397960" cy="903700"/>
          </a:xfrm>
        </p:spPr>
        <p:txBody>
          <a:bodyPr/>
          <a:lstStyle/>
          <a:p>
            <a:r>
              <a:rPr lang="en-AU" noProof="0" dirty="0"/>
              <a:t>with industry packs</a:t>
            </a:r>
          </a:p>
        </p:txBody>
      </p:sp>
      <p:sp>
        <p:nvSpPr>
          <p:cNvPr id="4" name="Subtitle 3">
            <a:extLst>
              <a:ext uri="{FF2B5EF4-FFF2-40B4-BE49-F238E27FC236}">
                <a16:creationId xmlns:a16="http://schemas.microsoft.com/office/drawing/2014/main" id="{47886217-43BE-328A-B683-E7E4BA80D793}"/>
              </a:ext>
            </a:extLst>
          </p:cNvPr>
          <p:cNvSpPr>
            <a:spLocks noGrp="1"/>
          </p:cNvSpPr>
          <p:nvPr>
            <p:ph type="subTitle" idx="1"/>
          </p:nvPr>
        </p:nvSpPr>
        <p:spPr/>
        <p:txBody>
          <a:bodyPr/>
          <a:lstStyle/>
          <a:p>
            <a:r>
              <a:rPr lang="en-AU" noProof="0" dirty="0"/>
              <a:t>Career education: Your career factory</a:t>
            </a:r>
          </a:p>
        </p:txBody>
      </p:sp>
      <p:sp>
        <p:nvSpPr>
          <p:cNvPr id="3" name="Text Placeholder 2">
            <a:extLst>
              <a:ext uri="{FF2B5EF4-FFF2-40B4-BE49-F238E27FC236}">
                <a16:creationId xmlns:a16="http://schemas.microsoft.com/office/drawing/2014/main" id="{F626A0BA-6F23-6099-9914-0A7DDC822C7C}"/>
              </a:ext>
            </a:extLst>
          </p:cNvPr>
          <p:cNvSpPr>
            <a:spLocks noGrp="1"/>
          </p:cNvSpPr>
          <p:nvPr>
            <p:ph type="body" sz="quarter" idx="10"/>
          </p:nvPr>
        </p:nvSpPr>
        <p:spPr>
          <a:xfrm>
            <a:off x="1064653" y="1537594"/>
            <a:ext cx="1841952" cy="903700"/>
          </a:xfrm>
        </p:spPr>
        <p:txBody>
          <a:bodyPr/>
          <a:lstStyle/>
          <a:p>
            <a:r>
              <a:rPr lang="en-AU" dirty="0"/>
              <a:t>Plan</a:t>
            </a:r>
          </a:p>
        </p:txBody>
      </p:sp>
    </p:spTree>
    <p:extLst>
      <p:ext uri="{BB962C8B-B14F-4D97-AF65-F5344CB8AC3E}">
        <p14:creationId xmlns:p14="http://schemas.microsoft.com/office/powerpoint/2010/main" val="3286356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0D6C5-95C2-87FC-75E9-6423D0C84170}"/>
              </a:ext>
            </a:extLst>
          </p:cNvPr>
          <p:cNvSpPr>
            <a:spLocks noGrp="1"/>
          </p:cNvSpPr>
          <p:nvPr>
            <p:ph type="title"/>
          </p:nvPr>
        </p:nvSpPr>
        <p:spPr/>
        <p:txBody>
          <a:bodyPr>
            <a:noAutofit/>
          </a:bodyPr>
          <a:lstStyle/>
          <a:p>
            <a:r>
              <a:rPr lang="en-US" sz="2400" dirty="0">
                <a:solidFill>
                  <a:schemeClr val="tx1"/>
                </a:solidFill>
              </a:rPr>
              <a:t>What are the implications of the training or study options you wish to pursue?</a:t>
            </a:r>
            <a:br>
              <a:rPr lang="en-US" sz="2400" dirty="0">
                <a:solidFill>
                  <a:schemeClr val="tx1"/>
                </a:solidFill>
              </a:rPr>
            </a:br>
            <a:br>
              <a:rPr lang="en-US" sz="2400" dirty="0">
                <a:solidFill>
                  <a:schemeClr val="tx1"/>
                </a:solidFill>
              </a:rPr>
            </a:br>
            <a:r>
              <a:rPr lang="en-US" sz="2400" dirty="0">
                <a:solidFill>
                  <a:schemeClr val="tx1"/>
                </a:solidFill>
              </a:rPr>
              <a:t>In an ideal world, where might your career be in 10 years time?</a:t>
            </a:r>
            <a:br>
              <a:rPr lang="en-US" sz="2400" dirty="0">
                <a:solidFill>
                  <a:schemeClr val="tx1"/>
                </a:solidFill>
              </a:rPr>
            </a:br>
            <a:br>
              <a:rPr lang="en-US" sz="2400" dirty="0">
                <a:solidFill>
                  <a:schemeClr val="tx1"/>
                </a:solidFill>
              </a:rPr>
            </a:br>
            <a:r>
              <a:rPr lang="en-US" sz="2400" dirty="0">
                <a:solidFill>
                  <a:schemeClr val="tx1"/>
                </a:solidFill>
              </a:rPr>
              <a:t>What ideas sparked for you after seeing how skills can transfer across occupations or industries?</a:t>
            </a:r>
            <a:endParaRPr lang="en-AU" sz="2000" dirty="0"/>
          </a:p>
        </p:txBody>
      </p:sp>
      <p:sp>
        <p:nvSpPr>
          <p:cNvPr id="4" name="Title 8">
            <a:extLst>
              <a:ext uri="{FF2B5EF4-FFF2-40B4-BE49-F238E27FC236}">
                <a16:creationId xmlns:a16="http://schemas.microsoft.com/office/drawing/2014/main" id="{64115442-CE85-4A54-FEE7-D96B410EB287}"/>
              </a:ext>
            </a:extLst>
          </p:cNvPr>
          <p:cNvSpPr txBox="1">
            <a:spLocks/>
          </p:cNvSpPr>
          <p:nvPr/>
        </p:nvSpPr>
        <p:spPr>
          <a:xfrm>
            <a:off x="522288" y="1529308"/>
            <a:ext cx="3131283" cy="524553"/>
          </a:xfrm>
          <a:prstGeom prst="rect">
            <a:avLst/>
          </a:prstGeom>
          <a:solidFill>
            <a:schemeClr val="accent1"/>
          </a:solidFill>
        </p:spPr>
        <p:txBody>
          <a:bodyPr vert="horz" wrap="none" lIns="108000" tIns="72000" rIns="72000" bIns="3600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j-lt"/>
                <a:ea typeface="+mj-ea"/>
                <a:cs typeface="Arial" panose="020B0604020202020204" pitchFamily="34" charset="0"/>
              </a:defRPr>
            </a:lvl1pPr>
          </a:lstStyle>
          <a:p>
            <a:r>
              <a:rPr lang="en-US" dirty="0"/>
              <a:t>Previous lesson</a:t>
            </a:r>
          </a:p>
        </p:txBody>
      </p:sp>
      <p:sp>
        <p:nvSpPr>
          <p:cNvPr id="5" name="Text Placeholder 13">
            <a:extLst>
              <a:ext uri="{FF2B5EF4-FFF2-40B4-BE49-F238E27FC236}">
                <a16:creationId xmlns:a16="http://schemas.microsoft.com/office/drawing/2014/main" id="{B55D548D-EFD1-AB6F-D336-AD9EB0E4EEA3}"/>
              </a:ext>
            </a:extLst>
          </p:cNvPr>
          <p:cNvSpPr txBox="1">
            <a:spLocks/>
          </p:cNvSpPr>
          <p:nvPr/>
        </p:nvSpPr>
        <p:spPr>
          <a:xfrm>
            <a:off x="522288" y="1305927"/>
            <a:ext cx="716593" cy="220727"/>
          </a:xfrm>
          <a:prstGeom prst="rect">
            <a:avLst/>
          </a:prstGeom>
          <a:solidFill>
            <a:schemeClr val="accent3"/>
          </a:solidFill>
        </p:spPr>
        <p:txBody>
          <a:bodyPr vert="horz" wrap="none" lIns="72000" tIns="36000" rIns="36000" bIns="18000" rtlCol="0">
            <a:spAutoFit/>
          </a:bodyPr>
          <a:lstStyle>
            <a:lvl1pPr marL="0" indent="0" algn="l" defTabSz="914400" rtl="0" eaLnBrk="1" latinLnBrk="0" hangingPunct="1">
              <a:lnSpc>
                <a:spcPct val="90000"/>
              </a:lnSpc>
              <a:spcBef>
                <a:spcPts val="1000"/>
              </a:spcBef>
              <a:buFontTx/>
              <a:buNone/>
              <a:defRPr sz="1200" b="1" i="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REVIEW</a:t>
            </a:r>
          </a:p>
        </p:txBody>
      </p:sp>
    </p:spTree>
    <p:extLst>
      <p:ext uri="{BB962C8B-B14F-4D97-AF65-F5344CB8AC3E}">
        <p14:creationId xmlns:p14="http://schemas.microsoft.com/office/powerpoint/2010/main" val="11770057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ED1624-B87B-D60D-D399-EF8A524DFB49}"/>
              </a:ext>
            </a:extLst>
          </p:cNvPr>
          <p:cNvSpPr>
            <a:spLocks noGrp="1"/>
          </p:cNvSpPr>
          <p:nvPr>
            <p:ph type="title"/>
          </p:nvPr>
        </p:nvSpPr>
        <p:spPr>
          <a:xfrm>
            <a:off x="1055941" y="873125"/>
            <a:ext cx="4306285" cy="524553"/>
          </a:xfrm>
        </p:spPr>
        <p:txBody>
          <a:bodyPr/>
          <a:lstStyle/>
          <a:p>
            <a:r>
              <a:rPr lang="en-AU" dirty="0"/>
              <a:t>Industry pack explorer</a:t>
            </a:r>
          </a:p>
        </p:txBody>
      </p:sp>
      <p:sp>
        <p:nvSpPr>
          <p:cNvPr id="4" name="Text Placeholder 3">
            <a:extLst>
              <a:ext uri="{FF2B5EF4-FFF2-40B4-BE49-F238E27FC236}">
                <a16:creationId xmlns:a16="http://schemas.microsoft.com/office/drawing/2014/main" id="{9BED6117-6665-E71C-51BA-93720CEA7369}"/>
              </a:ext>
            </a:extLst>
          </p:cNvPr>
          <p:cNvSpPr>
            <a:spLocks noGrp="1"/>
          </p:cNvSpPr>
          <p:nvPr>
            <p:ph type="body" sz="quarter" idx="20"/>
          </p:nvPr>
        </p:nvSpPr>
        <p:spPr>
          <a:xfrm>
            <a:off x="1055688" y="624947"/>
            <a:ext cx="831492" cy="247554"/>
          </a:xfrm>
        </p:spPr>
        <p:txBody>
          <a:bodyPr/>
          <a:lstStyle/>
          <a:p>
            <a:r>
              <a:rPr lang="en-AU" dirty="0"/>
              <a:t>ACTIVITY</a:t>
            </a:r>
          </a:p>
        </p:txBody>
      </p:sp>
      <p:sp>
        <p:nvSpPr>
          <p:cNvPr id="5" name="Text Placeholder 18">
            <a:extLst>
              <a:ext uri="{FF2B5EF4-FFF2-40B4-BE49-F238E27FC236}">
                <a16:creationId xmlns:a16="http://schemas.microsoft.com/office/drawing/2014/main" id="{411EE338-1C99-9F64-3B25-3B6997E1B6B0}"/>
              </a:ext>
            </a:extLst>
          </p:cNvPr>
          <p:cNvSpPr txBox="1">
            <a:spLocks/>
          </p:cNvSpPr>
          <p:nvPr/>
        </p:nvSpPr>
        <p:spPr>
          <a:xfrm>
            <a:off x="5907827" y="3818522"/>
            <a:ext cx="3850782" cy="3046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4. Complete</a:t>
            </a:r>
          </a:p>
        </p:txBody>
      </p:sp>
      <p:sp>
        <p:nvSpPr>
          <p:cNvPr id="6" name="Text Placeholder 16">
            <a:extLst>
              <a:ext uri="{FF2B5EF4-FFF2-40B4-BE49-F238E27FC236}">
                <a16:creationId xmlns:a16="http://schemas.microsoft.com/office/drawing/2014/main" id="{C2863631-E991-E5E7-EA80-A96D8E18B3A4}"/>
              </a:ext>
            </a:extLst>
          </p:cNvPr>
          <p:cNvSpPr txBox="1">
            <a:spLocks/>
          </p:cNvSpPr>
          <p:nvPr/>
        </p:nvSpPr>
        <p:spPr>
          <a:xfrm>
            <a:off x="1055688" y="3818522"/>
            <a:ext cx="3852578" cy="3046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3. Understand</a:t>
            </a:r>
          </a:p>
        </p:txBody>
      </p:sp>
      <p:sp>
        <p:nvSpPr>
          <p:cNvPr id="7" name="Text Placeholder 11">
            <a:extLst>
              <a:ext uri="{FF2B5EF4-FFF2-40B4-BE49-F238E27FC236}">
                <a16:creationId xmlns:a16="http://schemas.microsoft.com/office/drawing/2014/main" id="{464ABAF8-4EDE-9B73-8D92-09EEBD7AECD5}"/>
              </a:ext>
            </a:extLst>
          </p:cNvPr>
          <p:cNvSpPr txBox="1">
            <a:spLocks/>
          </p:cNvSpPr>
          <p:nvPr/>
        </p:nvSpPr>
        <p:spPr>
          <a:xfrm>
            <a:off x="1057482" y="1627554"/>
            <a:ext cx="3850784" cy="3046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1. Select</a:t>
            </a:r>
          </a:p>
        </p:txBody>
      </p:sp>
      <p:sp>
        <p:nvSpPr>
          <p:cNvPr id="8" name="Text Placeholder 14">
            <a:extLst>
              <a:ext uri="{FF2B5EF4-FFF2-40B4-BE49-F238E27FC236}">
                <a16:creationId xmlns:a16="http://schemas.microsoft.com/office/drawing/2014/main" id="{008D7AC3-4C32-89B7-3D1F-201DF07F9554}"/>
              </a:ext>
            </a:extLst>
          </p:cNvPr>
          <p:cNvSpPr txBox="1">
            <a:spLocks/>
          </p:cNvSpPr>
          <p:nvPr/>
        </p:nvSpPr>
        <p:spPr>
          <a:xfrm>
            <a:off x="5907827" y="1624014"/>
            <a:ext cx="3850784" cy="3046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2. Read</a:t>
            </a:r>
          </a:p>
        </p:txBody>
      </p:sp>
      <p:sp>
        <p:nvSpPr>
          <p:cNvPr id="9" name="TextBox 8">
            <a:extLst>
              <a:ext uri="{FF2B5EF4-FFF2-40B4-BE49-F238E27FC236}">
                <a16:creationId xmlns:a16="http://schemas.microsoft.com/office/drawing/2014/main" id="{10249147-6221-FD09-C8A0-883E01B3A48C}"/>
              </a:ext>
            </a:extLst>
          </p:cNvPr>
          <p:cNvSpPr txBox="1"/>
          <p:nvPr/>
        </p:nvSpPr>
        <p:spPr>
          <a:xfrm>
            <a:off x="1055688" y="4343400"/>
            <a:ext cx="4306284" cy="923330"/>
          </a:xfrm>
          <a:prstGeom prst="rect">
            <a:avLst/>
          </a:prstGeom>
          <a:noFill/>
        </p:spPr>
        <p:txBody>
          <a:bodyPr wrap="square" rtlCol="0">
            <a:spAutoFit/>
          </a:bodyPr>
          <a:lstStyle/>
          <a:p>
            <a:r>
              <a:rPr lang="en-US" dirty="0"/>
              <a:t>Deepen your knowledge of the industry by reading remaining sections of the industry pack.</a:t>
            </a:r>
          </a:p>
        </p:txBody>
      </p:sp>
      <p:sp>
        <p:nvSpPr>
          <p:cNvPr id="10" name="TextBox 9">
            <a:extLst>
              <a:ext uri="{FF2B5EF4-FFF2-40B4-BE49-F238E27FC236}">
                <a16:creationId xmlns:a16="http://schemas.microsoft.com/office/drawing/2014/main" id="{1AE0D234-BDA4-1978-0868-A144244AA432}"/>
              </a:ext>
            </a:extLst>
          </p:cNvPr>
          <p:cNvSpPr txBox="1"/>
          <p:nvPr/>
        </p:nvSpPr>
        <p:spPr>
          <a:xfrm>
            <a:off x="5907826" y="4343400"/>
            <a:ext cx="4306283" cy="923330"/>
          </a:xfrm>
          <a:prstGeom prst="rect">
            <a:avLst/>
          </a:prstGeom>
          <a:noFill/>
        </p:spPr>
        <p:txBody>
          <a:bodyPr wrap="square" rtlCol="0">
            <a:spAutoFit/>
          </a:bodyPr>
          <a:lstStyle/>
          <a:p>
            <a:r>
              <a:rPr lang="en-US" dirty="0"/>
              <a:t>Use the industry pack and activities from your previous lesson to help complete the worksheet.</a:t>
            </a:r>
          </a:p>
        </p:txBody>
      </p:sp>
      <p:sp>
        <p:nvSpPr>
          <p:cNvPr id="11" name="TextBox 10">
            <a:extLst>
              <a:ext uri="{FF2B5EF4-FFF2-40B4-BE49-F238E27FC236}">
                <a16:creationId xmlns:a16="http://schemas.microsoft.com/office/drawing/2014/main" id="{D5FC40A3-AFCD-D225-A348-FA739ABF2EB4}"/>
              </a:ext>
            </a:extLst>
          </p:cNvPr>
          <p:cNvSpPr txBox="1"/>
          <p:nvPr/>
        </p:nvSpPr>
        <p:spPr>
          <a:xfrm>
            <a:off x="1055688" y="2148892"/>
            <a:ext cx="4306284" cy="1477328"/>
          </a:xfrm>
          <a:prstGeom prst="rect">
            <a:avLst/>
          </a:prstGeom>
          <a:noFill/>
        </p:spPr>
        <p:txBody>
          <a:bodyPr wrap="square" rtlCol="0">
            <a:spAutoFit/>
          </a:bodyPr>
          <a:lstStyle/>
          <a:p>
            <a:r>
              <a:rPr lang="en-US" dirty="0"/>
              <a:t>Navigate to </a:t>
            </a:r>
            <a:r>
              <a:rPr lang="en-US" dirty="0">
                <a:hlinkClick r:id="rId2"/>
              </a:rPr>
              <a:t>manufacturingmatters.com.au</a:t>
            </a:r>
            <a:r>
              <a:rPr lang="en-US" dirty="0"/>
              <a:t>, click on Resources, then Manufacturing Industry Packs. Choose an industry pack you’re interested in or haven’t used before.</a:t>
            </a:r>
          </a:p>
        </p:txBody>
      </p:sp>
      <p:sp>
        <p:nvSpPr>
          <p:cNvPr id="12" name="TextBox 11">
            <a:extLst>
              <a:ext uri="{FF2B5EF4-FFF2-40B4-BE49-F238E27FC236}">
                <a16:creationId xmlns:a16="http://schemas.microsoft.com/office/drawing/2014/main" id="{938DAA72-C935-02AB-1EBB-DE2801DC108D}"/>
              </a:ext>
            </a:extLst>
          </p:cNvPr>
          <p:cNvSpPr txBox="1"/>
          <p:nvPr/>
        </p:nvSpPr>
        <p:spPr>
          <a:xfrm>
            <a:off x="5907827" y="2148892"/>
            <a:ext cx="4306282" cy="923330"/>
          </a:xfrm>
          <a:prstGeom prst="rect">
            <a:avLst/>
          </a:prstGeom>
          <a:noFill/>
        </p:spPr>
        <p:txBody>
          <a:bodyPr wrap="square" rtlCol="0">
            <a:spAutoFit/>
          </a:bodyPr>
          <a:lstStyle/>
          <a:p>
            <a:r>
              <a:rPr lang="en-US" dirty="0"/>
              <a:t>Read page 1 to understand key information about the industry within Queensland.</a:t>
            </a:r>
          </a:p>
        </p:txBody>
      </p:sp>
    </p:spTree>
    <p:extLst>
      <p:ext uri="{BB962C8B-B14F-4D97-AF65-F5344CB8AC3E}">
        <p14:creationId xmlns:p14="http://schemas.microsoft.com/office/powerpoint/2010/main" val="18175101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662E69-62EB-9A03-940C-DE14EDEC7C57}"/>
              </a:ext>
            </a:extLst>
          </p:cNvPr>
          <p:cNvSpPr>
            <a:spLocks noGrp="1"/>
          </p:cNvSpPr>
          <p:nvPr>
            <p:ph type="title"/>
          </p:nvPr>
        </p:nvSpPr>
        <p:spPr>
          <a:xfrm>
            <a:off x="1055941" y="873125"/>
            <a:ext cx="3963242" cy="524553"/>
          </a:xfrm>
        </p:spPr>
        <p:txBody>
          <a:bodyPr/>
          <a:lstStyle/>
          <a:p>
            <a:r>
              <a:rPr lang="en-AU" dirty="0"/>
              <a:t>Local manufacturers</a:t>
            </a:r>
          </a:p>
        </p:txBody>
      </p:sp>
      <p:sp>
        <p:nvSpPr>
          <p:cNvPr id="3" name="Text Placeholder 2">
            <a:extLst>
              <a:ext uri="{FF2B5EF4-FFF2-40B4-BE49-F238E27FC236}">
                <a16:creationId xmlns:a16="http://schemas.microsoft.com/office/drawing/2014/main" id="{1D4F8E0F-0840-F669-3F39-7413FE71B307}"/>
              </a:ext>
            </a:extLst>
          </p:cNvPr>
          <p:cNvSpPr>
            <a:spLocks noGrp="1"/>
          </p:cNvSpPr>
          <p:nvPr>
            <p:ph type="body" sz="quarter" idx="20"/>
          </p:nvPr>
        </p:nvSpPr>
        <p:spPr>
          <a:xfrm>
            <a:off x="1055688" y="624947"/>
            <a:ext cx="831492" cy="247554"/>
          </a:xfrm>
        </p:spPr>
        <p:txBody>
          <a:bodyPr/>
          <a:lstStyle/>
          <a:p>
            <a:r>
              <a:rPr lang="en-AU" dirty="0"/>
              <a:t>ACTIVITY</a:t>
            </a:r>
          </a:p>
        </p:txBody>
      </p:sp>
      <p:sp>
        <p:nvSpPr>
          <p:cNvPr id="5" name="Text Placeholder 4">
            <a:extLst>
              <a:ext uri="{FF2B5EF4-FFF2-40B4-BE49-F238E27FC236}">
                <a16:creationId xmlns:a16="http://schemas.microsoft.com/office/drawing/2014/main" id="{D50E71F5-E2C3-391C-C545-F7ABFCFFB9E0}"/>
              </a:ext>
            </a:extLst>
          </p:cNvPr>
          <p:cNvSpPr>
            <a:spLocks noGrp="1"/>
          </p:cNvSpPr>
          <p:nvPr>
            <p:ph type="body" idx="21"/>
          </p:nvPr>
        </p:nvSpPr>
        <p:spPr/>
        <p:txBody>
          <a:bodyPr/>
          <a:lstStyle/>
          <a:p>
            <a:r>
              <a:rPr lang="en-AU" b="1" dirty="0"/>
              <a:t>Explore the manufacturing industry in your local area</a:t>
            </a:r>
          </a:p>
        </p:txBody>
      </p:sp>
      <p:graphicFrame>
        <p:nvGraphicFramePr>
          <p:cNvPr id="7" name="Table 6">
            <a:extLst>
              <a:ext uri="{FF2B5EF4-FFF2-40B4-BE49-F238E27FC236}">
                <a16:creationId xmlns:a16="http://schemas.microsoft.com/office/drawing/2014/main" id="{6D9583E8-6AC0-D2C8-1812-B44D4A4DF133}"/>
              </a:ext>
            </a:extLst>
          </p:cNvPr>
          <p:cNvGraphicFramePr>
            <a:graphicFrameLocks noGrp="1"/>
          </p:cNvGraphicFramePr>
          <p:nvPr>
            <p:extLst>
              <p:ext uri="{D42A27DB-BD31-4B8C-83A1-F6EECF244321}">
                <p14:modId xmlns:p14="http://schemas.microsoft.com/office/powerpoint/2010/main" val="315828328"/>
              </p:ext>
            </p:extLst>
          </p:nvPr>
        </p:nvGraphicFramePr>
        <p:xfrm>
          <a:off x="1055687" y="2448530"/>
          <a:ext cx="4895850" cy="3409524"/>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12385">
                <a:tc>
                  <a:txBody>
                    <a:bodyPr/>
                    <a:lstStyle/>
                    <a:p>
                      <a:r>
                        <a:rPr lang="en-AU" noProof="0" dirty="0"/>
                        <a:t>Activity (20 mins)</a:t>
                      </a:r>
                    </a:p>
                  </a:txBody>
                  <a:tcPr anchor="ctr"/>
                </a:tc>
                <a:extLst>
                  <a:ext uri="{0D108BD9-81ED-4DB2-BD59-A6C34878D82A}">
                    <a16:rowId xmlns:a16="http://schemas.microsoft.com/office/drawing/2014/main" val="479762216"/>
                  </a:ext>
                </a:extLst>
              </a:tr>
              <a:tr h="755511">
                <a:tc>
                  <a:txBody>
                    <a:bodyPr/>
                    <a:lstStyle/>
                    <a:p>
                      <a:pPr marL="0" indent="0">
                        <a:lnSpc>
                          <a:spcPct val="100000"/>
                        </a:lnSpc>
                        <a:buFont typeface="+mj-lt"/>
                        <a:buNone/>
                      </a:pPr>
                      <a:r>
                        <a:rPr lang="en-AU" sz="1100" b="0" i="0" kern="1200" noProof="0" dirty="0">
                          <a:solidFill>
                            <a:schemeClr val="tx2"/>
                          </a:solidFill>
                          <a:effectLst/>
                          <a:latin typeface="+mn-lt"/>
                          <a:ea typeface="+mn-ea"/>
                          <a:cs typeface="+mn-cs"/>
                        </a:rPr>
                        <a:t>This activity helps you build a greater understanding of the businesses that manufacture products in your area – some you may never have hear about. This research task will uncover the products made, the processes used to manufacture different products and how you could work in the industry.</a:t>
                      </a:r>
                    </a:p>
                  </a:txBody>
                  <a:tcPr anchor="ctr">
                    <a:solidFill>
                      <a:schemeClr val="bg2"/>
                    </a:solidFill>
                  </a:tcPr>
                </a:tc>
                <a:extLst>
                  <a:ext uri="{0D108BD9-81ED-4DB2-BD59-A6C34878D82A}">
                    <a16:rowId xmlns:a16="http://schemas.microsoft.com/office/drawing/2014/main" val="508081052"/>
                  </a:ext>
                </a:extLst>
              </a:tr>
              <a:tr h="394180">
                <a:tc>
                  <a:txBody>
                    <a:bodyPr/>
                    <a:lstStyle/>
                    <a:p>
                      <a:pPr algn="l" rtl="0" fontAlgn="base">
                        <a:lnSpc>
                          <a:spcPct val="100000"/>
                        </a:lnSpc>
                      </a:pPr>
                      <a:r>
                        <a:rPr lang="en-AU" sz="1100" b="1" i="0" noProof="0" dirty="0">
                          <a:solidFill>
                            <a:schemeClr val="accent1"/>
                          </a:solidFill>
                          <a:effectLst/>
                          <a:latin typeface="Arial" panose="020B0604020202020204" pitchFamily="34" charset="0"/>
                        </a:rPr>
                        <a:t>STEPS</a:t>
                      </a:r>
                      <a:r>
                        <a:rPr lang="en-AU" sz="1100" b="0" i="0" noProof="0" dirty="0">
                          <a:solidFill>
                            <a:schemeClr val="bg2"/>
                          </a:solidFill>
                          <a:effectLst/>
                          <a:latin typeface="Arial" panose="020B0604020202020204" pitchFamily="34" charset="0"/>
                        </a:rPr>
                        <a:t>​</a:t>
                      </a:r>
                      <a:endParaRPr lang="en-AU" sz="1100" b="0" i="0" noProof="0" dirty="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985448">
                <a:tc>
                  <a:txBody>
                    <a:bodyPr/>
                    <a:lstStyle/>
                    <a:p>
                      <a:pPr marL="228600" indent="-228600" algn="l" rtl="0" fontAlgn="base">
                        <a:lnSpc>
                          <a:spcPct val="100000"/>
                        </a:lnSpc>
                        <a:buFont typeface="+mj-lt"/>
                        <a:buAutoNum type="arabicPeriod"/>
                      </a:pPr>
                      <a:r>
                        <a:rPr lang="en-US" sz="1100" b="0" i="0" noProof="0" dirty="0">
                          <a:solidFill>
                            <a:srgbClr val="000000"/>
                          </a:solidFill>
                          <a:effectLst/>
                          <a:latin typeface="Arial" panose="020B0604020202020204" pitchFamily="34" charset="0"/>
                        </a:rPr>
                        <a:t>Using the prompts and techniques on page 4 of your industry pack, find the key manufacturing businesses in your region or state.</a:t>
                      </a:r>
                    </a:p>
                    <a:p>
                      <a:pPr marL="228600" indent="-228600" algn="l" rtl="0" fontAlgn="base">
                        <a:lnSpc>
                          <a:spcPct val="100000"/>
                        </a:lnSpc>
                        <a:buFont typeface="+mj-lt"/>
                        <a:buAutoNum type="arabicPeriod"/>
                      </a:pPr>
                      <a:r>
                        <a:rPr lang="en-US" sz="1100" b="0" i="0" noProof="0" dirty="0">
                          <a:solidFill>
                            <a:srgbClr val="000000"/>
                          </a:solidFill>
                          <a:effectLst/>
                          <a:latin typeface="Arial" panose="020B0604020202020204" pitchFamily="34" charset="0"/>
                        </a:rPr>
                        <a:t>Understand the products the business makes and the process they use.</a:t>
                      </a:r>
                    </a:p>
                    <a:p>
                      <a:pPr marL="228600" indent="-228600" algn="l" rtl="0" fontAlgn="base">
                        <a:lnSpc>
                          <a:spcPct val="100000"/>
                        </a:lnSpc>
                        <a:buFont typeface="+mj-lt"/>
                        <a:buAutoNum type="arabicPeriod"/>
                      </a:pPr>
                      <a:r>
                        <a:rPr lang="en-US" sz="1100" b="0" i="0" noProof="0" dirty="0">
                          <a:solidFill>
                            <a:srgbClr val="000000"/>
                          </a:solidFill>
                          <a:effectLst/>
                          <a:latin typeface="Arial" panose="020B0604020202020204" pitchFamily="34" charset="0"/>
                        </a:rPr>
                        <a:t>Determine which jobs or occupations the businesses need.</a:t>
                      </a:r>
                    </a:p>
                    <a:p>
                      <a:pPr marL="228600" indent="-228600" algn="l" rtl="0" fontAlgn="base">
                        <a:lnSpc>
                          <a:spcPct val="100000"/>
                        </a:lnSpc>
                        <a:buFont typeface="+mj-lt"/>
                        <a:buAutoNum type="arabicPeriod"/>
                      </a:pPr>
                      <a:r>
                        <a:rPr lang="en-US" sz="1100" b="0" i="0" noProof="0" dirty="0">
                          <a:solidFill>
                            <a:srgbClr val="000000"/>
                          </a:solidFill>
                          <a:effectLst/>
                          <a:latin typeface="Arial" panose="020B0604020202020204" pitchFamily="34" charset="0"/>
                        </a:rPr>
                        <a:t>What opportunities exist for careers in this industry?</a:t>
                      </a:r>
                      <a:endParaRPr lang="en-AU" sz="1100" b="0" i="0" noProof="0" dirty="0">
                        <a:solidFill>
                          <a:srgbClr val="000000"/>
                        </a:solidFill>
                        <a:effectLst/>
                        <a:latin typeface="Arial" panose="020B0604020202020204" pitchFamily="34" charset="0"/>
                      </a:endParaRPr>
                    </a:p>
                  </a:txBody>
                  <a:tcPr anchor="ctr">
                    <a:solidFill>
                      <a:schemeClr val="bg2"/>
                    </a:solidFill>
                  </a:tcPr>
                </a:tc>
                <a:extLst>
                  <a:ext uri="{0D108BD9-81ED-4DB2-BD59-A6C34878D82A}">
                    <a16:rowId xmlns:a16="http://schemas.microsoft.com/office/drawing/2014/main" val="923861008"/>
                  </a:ext>
                </a:extLst>
              </a:tr>
              <a:tr h="394180">
                <a:tc>
                  <a:txBody>
                    <a:bodyPr/>
                    <a:lstStyle/>
                    <a:p>
                      <a:pPr algn="l" rtl="0" fontAlgn="base">
                        <a:lnSpc>
                          <a:spcPct val="100000"/>
                        </a:lnSpc>
                      </a:pPr>
                      <a:r>
                        <a:rPr lang="en-AU" sz="1100" b="1" i="0" noProof="0" dirty="0">
                          <a:solidFill>
                            <a:schemeClr val="accent1"/>
                          </a:solidFill>
                          <a:effectLst/>
                          <a:latin typeface="Arial" panose="020B0604020202020204" pitchFamily="34" charset="0"/>
                        </a:rPr>
                        <a:t>RESOURCES</a:t>
                      </a:r>
                      <a:r>
                        <a:rPr lang="en-AU" sz="1100" b="0" i="0" noProof="0" dirty="0">
                          <a:solidFill>
                            <a:schemeClr val="accent1"/>
                          </a:solidFill>
                          <a:effectLst/>
                          <a:latin typeface="Arial" panose="020B0604020202020204" pitchFamily="34" charset="0"/>
                        </a:rPr>
                        <a:t>​</a:t>
                      </a:r>
                      <a:endParaRPr lang="en-AU" sz="1100" b="0" i="0" noProof="0" dirty="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61331">
                <a:tc>
                  <a:txBody>
                    <a:bodyPr/>
                    <a:lstStyle/>
                    <a:p>
                      <a:pPr marL="171450" indent="-171450" algn="l" rtl="0" fontAlgn="base">
                        <a:lnSpc>
                          <a:spcPct val="100000"/>
                        </a:lnSpc>
                        <a:buFont typeface="Arial" panose="020B0604020202020204" pitchFamily="34" charset="0"/>
                        <a:buChar char="•"/>
                      </a:pPr>
                      <a:r>
                        <a:rPr lang="en-AU" sz="1100" b="0" i="0" noProof="0" dirty="0">
                          <a:solidFill>
                            <a:schemeClr val="tx2"/>
                          </a:solidFill>
                          <a:effectLst/>
                          <a:latin typeface="Arial"/>
                        </a:rPr>
                        <a:t>Worksheet 23.1 – Industry explorer</a:t>
                      </a:r>
                      <a:endParaRPr lang="en-AU" sz="1100" b="0" i="1" noProof="0" dirty="0">
                        <a:solidFill>
                          <a:schemeClr val="tx2"/>
                        </a:solidFill>
                        <a:effectLst/>
                        <a:latin typeface="Arial"/>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8" name="Text Placeholder 2">
            <a:extLst>
              <a:ext uri="{FF2B5EF4-FFF2-40B4-BE49-F238E27FC236}">
                <a16:creationId xmlns:a16="http://schemas.microsoft.com/office/drawing/2014/main" id="{51E0BE7E-91A6-0065-1B5C-489685DB9743}"/>
              </a:ext>
            </a:extLst>
          </p:cNvPr>
          <p:cNvSpPr txBox="1">
            <a:spLocks/>
          </p:cNvSpPr>
          <p:nvPr/>
        </p:nvSpPr>
        <p:spPr>
          <a:xfrm>
            <a:off x="7677151" y="4095429"/>
            <a:ext cx="3459162" cy="1617192"/>
          </a:xfrm>
          <a:prstGeom prst="rect">
            <a:avLst/>
          </a:prstGeom>
          <a:solidFill>
            <a:schemeClr val="bg2"/>
          </a:solidFill>
          <a:ln w="25400">
            <a:solidFill>
              <a:schemeClr val="accent3"/>
            </a:solidFill>
          </a:ln>
        </p:spPr>
        <p:txBody>
          <a:bodyPr vert="horz" wrap="square" lIns="180000" tIns="180000" rIns="180000" bIns="180000" rtlCol="0" anchor="t">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dirty="0">
                <a:solidFill>
                  <a:schemeClr val="accent6"/>
                </a:solidFill>
                <a:latin typeface="Arial"/>
                <a:cs typeface="Arial"/>
              </a:rPr>
              <a:t>Which business or process surprised you the most? Had you heard of it before?</a:t>
            </a:r>
            <a:endParaRPr lang="en-AU" sz="1200" noProof="0" dirty="0">
              <a:solidFill>
                <a:schemeClr val="accent6"/>
              </a:solidFill>
            </a:endParaRPr>
          </a:p>
          <a:p>
            <a:pPr marL="285750" indent="-285750">
              <a:buClr>
                <a:schemeClr val="accent3"/>
              </a:buClr>
              <a:buFont typeface="Arial"/>
              <a:buChar char="•"/>
            </a:pPr>
            <a:r>
              <a:rPr lang="en-AU" sz="1200" dirty="0">
                <a:solidFill>
                  <a:schemeClr val="accent6"/>
                </a:solidFill>
                <a:latin typeface="Arial"/>
                <a:cs typeface="Arial"/>
              </a:rPr>
              <a:t>How could your preferred career link with one of the businesses explored?</a:t>
            </a:r>
            <a:endParaRPr lang="en-AU" sz="1200" noProof="0" dirty="0">
              <a:solidFill>
                <a:schemeClr val="accent6"/>
              </a:solidFill>
            </a:endParaRPr>
          </a:p>
          <a:p>
            <a:pPr marL="285750" indent="-285750">
              <a:buClr>
                <a:schemeClr val="accent3"/>
              </a:buClr>
              <a:buFont typeface="Arial" panose="020B0604020202020204" pitchFamily="34" charset="0"/>
              <a:buChar char="•"/>
            </a:pPr>
            <a:r>
              <a:rPr lang="en-AU" sz="1200" dirty="0">
                <a:solidFill>
                  <a:schemeClr val="accent6"/>
                </a:solidFill>
                <a:latin typeface="Arial"/>
                <a:cs typeface="Arial"/>
              </a:rPr>
              <a:t>Does your state, region or location have a dominant sub-industry?</a:t>
            </a:r>
            <a:endParaRPr lang="en-AU" sz="1200" noProof="0" dirty="0">
              <a:solidFill>
                <a:schemeClr val="accent6"/>
              </a:solidFill>
            </a:endParaRPr>
          </a:p>
        </p:txBody>
      </p:sp>
      <p:sp>
        <p:nvSpPr>
          <p:cNvPr id="9" name="Text Placeholder 14">
            <a:extLst>
              <a:ext uri="{FF2B5EF4-FFF2-40B4-BE49-F238E27FC236}">
                <a16:creationId xmlns:a16="http://schemas.microsoft.com/office/drawing/2014/main" id="{CC0CCE11-5408-0D07-EF52-45C6054B97B6}"/>
              </a:ext>
            </a:extLst>
          </p:cNvPr>
          <p:cNvSpPr txBox="1">
            <a:spLocks/>
          </p:cNvSpPr>
          <p:nvPr/>
        </p:nvSpPr>
        <p:spPr>
          <a:xfrm>
            <a:off x="7662727" y="3849724"/>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pic>
        <p:nvPicPr>
          <p:cNvPr id="10" name="Picture 9">
            <a:extLst>
              <a:ext uri="{FF2B5EF4-FFF2-40B4-BE49-F238E27FC236}">
                <a16:creationId xmlns:a16="http://schemas.microsoft.com/office/drawing/2014/main" id="{477B97D9-D821-A2E0-9C1A-DD34D9DF464C}"/>
              </a:ext>
            </a:extLst>
          </p:cNvPr>
          <p:cNvPicPr>
            <a:picLocks noChangeAspect="1"/>
          </p:cNvPicPr>
          <p:nvPr/>
        </p:nvPicPr>
        <p:blipFill>
          <a:blip r:embed="rId2"/>
          <a:stretch>
            <a:fillRect/>
          </a:stretch>
        </p:blipFill>
        <p:spPr>
          <a:xfrm>
            <a:off x="7599403" y="397305"/>
            <a:ext cx="3950477" cy="279171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28390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F4E70D4-620A-303A-BB5B-D1B3B49ABC29}"/>
              </a:ext>
            </a:extLst>
          </p:cNvPr>
          <p:cNvSpPr>
            <a:spLocks noGrp="1"/>
          </p:cNvSpPr>
          <p:nvPr>
            <p:ph type="title"/>
          </p:nvPr>
        </p:nvSpPr>
        <p:spPr/>
        <p:txBody>
          <a:bodyPr>
            <a:normAutofit/>
          </a:bodyPr>
          <a:lstStyle/>
          <a:p>
            <a:r>
              <a:rPr lang="en-US" sz="2400" dirty="0"/>
              <a:t>Which industry did you explore?</a:t>
            </a:r>
            <a:br>
              <a:rPr lang="en-US" sz="2400" dirty="0"/>
            </a:br>
            <a:br>
              <a:rPr lang="en-US" sz="2400" dirty="0"/>
            </a:br>
            <a:r>
              <a:rPr lang="en-US" sz="2400" dirty="0"/>
              <a:t>What is your key takeaway from this lesson?</a:t>
            </a:r>
            <a:br>
              <a:rPr lang="en-US" sz="2400" dirty="0"/>
            </a:br>
            <a:br>
              <a:rPr lang="en-US" sz="2400" dirty="0"/>
            </a:br>
            <a:r>
              <a:rPr lang="en-US" sz="2400" dirty="0"/>
              <a:t>How has your perception of manufacturing changed?</a:t>
            </a:r>
            <a:endParaRPr lang="en-AU" sz="2400" dirty="0"/>
          </a:p>
        </p:txBody>
      </p:sp>
      <p:sp>
        <p:nvSpPr>
          <p:cNvPr id="4" name="Title 8">
            <a:extLst>
              <a:ext uri="{FF2B5EF4-FFF2-40B4-BE49-F238E27FC236}">
                <a16:creationId xmlns:a16="http://schemas.microsoft.com/office/drawing/2014/main" id="{14A95E8D-40CE-B15A-8213-57ECFD5923B2}"/>
              </a:ext>
            </a:extLst>
          </p:cNvPr>
          <p:cNvSpPr txBox="1">
            <a:spLocks/>
          </p:cNvSpPr>
          <p:nvPr/>
        </p:nvSpPr>
        <p:spPr>
          <a:xfrm>
            <a:off x="8828087" y="1554086"/>
            <a:ext cx="2895642" cy="524553"/>
          </a:xfrm>
          <a:prstGeom prst="rect">
            <a:avLst/>
          </a:prstGeom>
          <a:solidFill>
            <a:schemeClr val="accent1"/>
          </a:solidFill>
        </p:spPr>
        <p:txBody>
          <a:bodyPr vert="horz" wrap="none" lIns="108000" tIns="72000" rIns="72000" bIns="3600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j-lt"/>
                <a:ea typeface="+mj-ea"/>
                <a:cs typeface="Arial" panose="020B0604020202020204" pitchFamily="34" charset="0"/>
              </a:defRPr>
            </a:lvl1pPr>
          </a:lstStyle>
          <a:p>
            <a:r>
              <a:rPr lang="en-US" dirty="0"/>
              <a:t>Current lesson</a:t>
            </a:r>
          </a:p>
        </p:txBody>
      </p:sp>
      <p:sp>
        <p:nvSpPr>
          <p:cNvPr id="5" name="Text Placeholder 13">
            <a:extLst>
              <a:ext uri="{FF2B5EF4-FFF2-40B4-BE49-F238E27FC236}">
                <a16:creationId xmlns:a16="http://schemas.microsoft.com/office/drawing/2014/main" id="{5AE06DBC-6ED0-AA2C-0967-8C26749E2BFB}"/>
              </a:ext>
            </a:extLst>
          </p:cNvPr>
          <p:cNvSpPr txBox="1">
            <a:spLocks/>
          </p:cNvSpPr>
          <p:nvPr/>
        </p:nvSpPr>
        <p:spPr>
          <a:xfrm>
            <a:off x="8828087" y="1333359"/>
            <a:ext cx="716593" cy="220727"/>
          </a:xfrm>
          <a:prstGeom prst="rect">
            <a:avLst/>
          </a:prstGeom>
          <a:solidFill>
            <a:schemeClr val="accent3"/>
          </a:solidFill>
        </p:spPr>
        <p:txBody>
          <a:bodyPr vert="horz" wrap="none" lIns="72000" tIns="36000" rIns="36000" bIns="18000" rtlCol="0">
            <a:spAutoFit/>
          </a:bodyPr>
          <a:lstStyle>
            <a:lvl1pPr marL="0" indent="0" algn="l" defTabSz="914400" rtl="0" eaLnBrk="1" latinLnBrk="0" hangingPunct="1">
              <a:lnSpc>
                <a:spcPct val="90000"/>
              </a:lnSpc>
              <a:spcBef>
                <a:spcPts val="1000"/>
              </a:spcBef>
              <a:buFontTx/>
              <a:buNone/>
              <a:defRPr sz="1200" b="1" i="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REVIEW</a:t>
            </a:r>
          </a:p>
        </p:txBody>
      </p:sp>
    </p:spTree>
    <p:extLst>
      <p:ext uri="{BB962C8B-B14F-4D97-AF65-F5344CB8AC3E}">
        <p14:creationId xmlns:p14="http://schemas.microsoft.com/office/powerpoint/2010/main" val="28423236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2341520" cy="247554"/>
          </a:xfrm>
        </p:spPr>
        <p:txBody>
          <a:bodyPr/>
          <a:lstStyle/>
          <a:p>
            <a:r>
              <a:rPr lang="en-AU" dirty="0"/>
              <a:t>PLAN WITH INDUSTRY PACKS</a:t>
            </a:r>
            <a:endParaRPr lang="en-AU" noProof="0" dirty="0"/>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6" y="2407726"/>
            <a:ext cx="5783525" cy="84568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Clr>
                <a:schemeClr val="tx2"/>
              </a:buClr>
              <a:buSzPct val="90000"/>
              <a:buFont typeface="Arial" panose="020B0604020202020204" pitchFamily="34" charset="0"/>
              <a:buChar char="•"/>
            </a:pPr>
            <a:r>
              <a:rPr lang="en-AU" sz="1800" b="0" i="1" dirty="0">
                <a:solidFill>
                  <a:schemeClr val="accent6"/>
                </a:solidFill>
              </a:rPr>
              <a:t>Manufacturing Matters. </a:t>
            </a:r>
            <a:r>
              <a:rPr lang="en-AU" sz="1800" b="0" i="1" dirty="0">
                <a:solidFill>
                  <a:schemeClr val="accent6"/>
                </a:solidFill>
                <a:hlinkClick r:id="rId2"/>
              </a:rPr>
              <a:t>www.manufacturingmatters.com.au</a:t>
            </a:r>
            <a:r>
              <a:rPr lang="en-AU" sz="1800" b="0" i="1" dirty="0">
                <a:solidFill>
                  <a:schemeClr val="accent6"/>
                </a:solidFill>
              </a:rPr>
              <a:t>.</a:t>
            </a:r>
          </a:p>
          <a:p>
            <a:pPr marL="285750" lvl="0" indent="-285750">
              <a:lnSpc>
                <a:spcPct val="79000"/>
              </a:lnSpc>
              <a:buFont typeface="Arial" panose="020B0604020202020204" pitchFamily="34" charset="0"/>
              <a:buChar char="•"/>
              <a:defRPr/>
            </a:pPr>
            <a:r>
              <a:rPr lang="en-AU" sz="1800" b="0" i="1" dirty="0"/>
              <a:t>Photography sourced from Adobe Stock.</a:t>
            </a:r>
          </a:p>
        </p:txBody>
      </p:sp>
    </p:spTree>
    <p:extLst>
      <p:ext uri="{BB962C8B-B14F-4D97-AF65-F5344CB8AC3E}">
        <p14:creationId xmlns:p14="http://schemas.microsoft.com/office/powerpoint/2010/main" val="1732252631"/>
      </p:ext>
    </p:extLst>
  </p:cSld>
  <p:clrMapOvr>
    <a:masterClrMapping/>
  </p:clrMapOvr>
</p:sld>
</file>

<file path=ppt/theme/theme1.xml><?xml version="1.0" encoding="utf-8"?>
<a:theme xmlns:a="http://schemas.openxmlformats.org/drawingml/2006/main" name="MSQ36576_CareerResource_PPT_Template_190925">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55199EBD-F9F4-4903-87C4-9DD4407937A9}" vid="{95B2A251-3EF7-411F-BF69-DB1B26F82015}"/>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ef15ea92-d665-4eb4-91e3-7ae34e5e038a">
      <Terms xmlns="http://schemas.microsoft.com/office/infopath/2007/PartnerControls"/>
    </lcf76f155ced4ddcb4097134ff3c332f>
    <TaxCatchAll xmlns="b695005b-d803-47f4-974f-abac8cfe93b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9336E7B-49C7-47B4-8C91-AC36CF4C6995}">
  <ds:schemaRefs>
    <ds:schemaRef ds:uri="http://schemas.microsoft.com/office/2006/documentManagement/types"/>
    <ds:schemaRef ds:uri="http://schemas.openxmlformats.org/package/2006/metadata/core-properties"/>
    <ds:schemaRef ds:uri="http://purl.org/dc/terms/"/>
    <ds:schemaRef ds:uri="http://purl.org/dc/dcmitype/"/>
    <ds:schemaRef ds:uri="http://schemas.microsoft.com/office/2006/metadata/properties"/>
    <ds:schemaRef ds:uri="b695005b-d803-47f4-974f-abac8cfe93be"/>
    <ds:schemaRef ds:uri="http://www.w3.org/XML/1998/namespace"/>
    <ds:schemaRef ds:uri="http://schemas.microsoft.com/office/infopath/2007/PartnerControls"/>
    <ds:schemaRef ds:uri="ef15ea92-d665-4eb4-91e3-7ae34e5e038a"/>
    <ds:schemaRef ds:uri="http://purl.org/dc/elements/1.1/"/>
  </ds:schemaRefs>
</ds:datastoreItem>
</file>

<file path=customXml/itemProps2.xml><?xml version="1.0" encoding="utf-8"?>
<ds:datastoreItem xmlns:ds="http://schemas.openxmlformats.org/officeDocument/2006/customXml" ds:itemID="{8E13A271-2A2E-422D-9594-607AF2E4A8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15ea92-d665-4eb4-91e3-7ae34e5e038a"/>
    <ds:schemaRef ds:uri="b695005b-d803-47f4-974f-abac8cfe93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F764EFD-F649-4551-8E9F-E4858F0B3A3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13276</TotalTime>
  <Words>400</Words>
  <Application>Microsoft Office PowerPoint</Application>
  <PresentationFormat>Widescreen</PresentationFormat>
  <Paragraphs>45</Paragraphs>
  <Slides>6</Slides>
  <Notes>0</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0" baseType="lpstr">
      <vt:lpstr>Arial</vt:lpstr>
      <vt:lpstr>Wingdings</vt:lpstr>
      <vt:lpstr>MSQ36576_CareerResource_PPT_Template_190925</vt:lpstr>
      <vt:lpstr>Acrobat Document</vt:lpstr>
      <vt:lpstr>with industry packs</vt:lpstr>
      <vt:lpstr>What are the implications of the training or study options you wish to pursue?  In an ideal world, where might your career be in 10 years time?  What ideas sparked for you after seeing how skills can transfer across occupations or industries?</vt:lpstr>
      <vt:lpstr>Industry pack explorer</vt:lpstr>
      <vt:lpstr>Local manufacturers</vt:lpstr>
      <vt:lpstr>Which industry did you explore?  What is your key takeaway from this lesson?  How has your perception of manufacturing changed?</vt:lpstr>
      <vt:lpstr>Acknowledgements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Quinn Sunderland</dc:creator>
  <cp:lastModifiedBy>Nathan Edwards</cp:lastModifiedBy>
  <cp:revision>28</cp:revision>
  <dcterms:created xsi:type="dcterms:W3CDTF">2025-01-30T06:32:33Z</dcterms:created>
  <dcterms:modified xsi:type="dcterms:W3CDTF">2026-01-23T02:15:52Z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2025-01-30T00:00:00Z</vt:filetime>
  </property>
  <property fmtid="{D5CDD505-2E9C-101B-9397-08002B2CF9AE}" pid="3" name="Creator">
    <vt:lpwstr>Adobe InDesign 20.1 (Macintosh)</vt:lpwstr>
  </property>
  <property fmtid="{D5CDD505-2E9C-101B-9397-08002B2CF9AE}" pid="4" name="LastSaved">
    <vt:filetime>2025-01-30T00:00:00Z</vt:filetime>
  </property>
  <property fmtid="{D5CDD505-2E9C-101B-9397-08002B2CF9AE}" pid="5" name="Producer">
    <vt:lpwstr>Adobe PDF Library 17.0</vt:lpwstr>
  </property>
  <property fmtid="{D5CDD505-2E9C-101B-9397-08002B2CF9AE}" pid="6" name="MSIP_Label_defa4170-0d19-0005-0004-bc88714345d2_Enabled">
    <vt:lpwstr>true</vt:lpwstr>
  </property>
  <property fmtid="{D5CDD505-2E9C-101B-9397-08002B2CF9AE}" pid="7" name="MSIP_Label_defa4170-0d19-0005-0004-bc88714345d2_SetDate">
    <vt:lpwstr>2025-01-30T07:09:32Z</vt:lpwstr>
  </property>
  <property fmtid="{D5CDD505-2E9C-101B-9397-08002B2CF9AE}" pid="8" name="MSIP_Label_defa4170-0d19-0005-0004-bc88714345d2_Method">
    <vt:lpwstr>Standard</vt:lpwstr>
  </property>
  <property fmtid="{D5CDD505-2E9C-101B-9397-08002B2CF9AE}" pid="9" name="MSIP_Label_defa4170-0d19-0005-0004-bc88714345d2_Name">
    <vt:lpwstr>defa4170-0d19-0005-0004-bc88714345d2</vt:lpwstr>
  </property>
  <property fmtid="{D5CDD505-2E9C-101B-9397-08002B2CF9AE}" pid="10" name="MSIP_Label_defa4170-0d19-0005-0004-bc88714345d2_SiteId">
    <vt:lpwstr>c5ccd573-ff69-4ff8-ada6-359bd6300982</vt:lpwstr>
  </property>
  <property fmtid="{D5CDD505-2E9C-101B-9397-08002B2CF9AE}" pid="11" name="MSIP_Label_defa4170-0d19-0005-0004-bc88714345d2_ActionId">
    <vt:lpwstr>39d46386-8429-4171-8ba9-8516d1a25352</vt:lpwstr>
  </property>
  <property fmtid="{D5CDD505-2E9C-101B-9397-08002B2CF9AE}" pid="12" name="MSIP_Label_defa4170-0d19-0005-0004-bc88714345d2_ContentBits">
    <vt:lpwstr>0</vt:lpwstr>
  </property>
  <property fmtid="{D5CDD505-2E9C-101B-9397-08002B2CF9AE}" pid="13" name="ContentTypeId">
    <vt:lpwstr>0x0101006E3F2482381A214485F148E738AE1B9A</vt:lpwstr>
  </property>
  <property fmtid="{D5CDD505-2E9C-101B-9397-08002B2CF9AE}" pid="14" name="MediaServiceImageTags">
    <vt:lpwstr/>
  </property>
</Properties>
</file>