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911" r:id="rId4"/>
  </p:sldMasterIdLst>
  <p:notesMasterIdLst>
    <p:notesMasterId r:id="rId17"/>
  </p:notesMasterIdLst>
  <p:sldIdLst>
    <p:sldId id="291" r:id="rId5"/>
    <p:sldId id="292" r:id="rId6"/>
    <p:sldId id="402" r:id="rId7"/>
    <p:sldId id="401" r:id="rId8"/>
    <p:sldId id="284" r:id="rId9"/>
    <p:sldId id="286" r:id="rId10"/>
    <p:sldId id="287" r:id="rId11"/>
    <p:sldId id="282" r:id="rId12"/>
    <p:sldId id="288" r:id="rId13"/>
    <p:sldId id="400" r:id="rId14"/>
    <p:sldId id="399" r:id="rId15"/>
    <p:sldId id="430" r:id="rId16"/>
  </p:sldIdLst>
  <p:sldSz cx="12192000" cy="6858000"/>
  <p:notesSz cx="12192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0083"/>
    <a:srgbClr val="FE6601"/>
    <a:srgbClr val="0041C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2637DB-6B68-4595-9BA7-153850F56D0A}" v="3" dt="2026-01-23T00:38:53.80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954" y="102"/>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A29513E6-3F8D-A67E-1127-BCA0D5D923BC}"/>
    <pc:docChg chg="modSld">
      <pc:chgData name="Nathan Edwards" userId="S::nathan.edwards@msq.org.au::4f1aa8b7-5741-4991-b3ff-2e43d7114403" providerId="AD" clId="Web-{A29513E6-3F8D-A67E-1127-BCA0D5D923BC}" dt="2026-01-12T22:38:13.781" v="7" actId="20577"/>
      <pc:docMkLst>
        <pc:docMk/>
      </pc:docMkLst>
      <pc:sldChg chg="modSp">
        <pc:chgData name="Nathan Edwards" userId="S::nathan.edwards@msq.org.au::4f1aa8b7-5741-4991-b3ff-2e43d7114403" providerId="AD" clId="Web-{A29513E6-3F8D-A67E-1127-BCA0D5D923BC}" dt="2026-01-12T22:38:13.781" v="7" actId="20577"/>
        <pc:sldMkLst>
          <pc:docMk/>
          <pc:sldMk cId="4213000034" sldId="292"/>
        </pc:sldMkLst>
        <pc:spChg chg="mod">
          <ac:chgData name="Nathan Edwards" userId="S::nathan.edwards@msq.org.au::4f1aa8b7-5741-4991-b3ff-2e43d7114403" providerId="AD" clId="Web-{A29513E6-3F8D-A67E-1127-BCA0D5D923BC}" dt="2026-01-12T22:38:04.624" v="4" actId="20577"/>
          <ac:spMkLst>
            <pc:docMk/>
            <pc:sldMk cId="4213000034" sldId="292"/>
            <ac:spMk id="5" creationId="{7192FCE7-A6A9-B723-5D2D-504631D79D22}"/>
          </ac:spMkLst>
        </pc:spChg>
        <pc:spChg chg="mod">
          <ac:chgData name="Nathan Edwards" userId="S::nathan.edwards@msq.org.au::4f1aa8b7-5741-4991-b3ff-2e43d7114403" providerId="AD" clId="Web-{A29513E6-3F8D-A67E-1127-BCA0D5D923BC}" dt="2026-01-12T22:38:13.781" v="7" actId="20577"/>
          <ac:spMkLst>
            <pc:docMk/>
            <pc:sldMk cId="4213000034" sldId="292"/>
            <ac:spMk id="7" creationId="{308840D9-61F3-E908-0395-CA040F667CFE}"/>
          </ac:spMkLst>
        </pc:spChg>
      </pc:sldChg>
    </pc:docChg>
  </pc:docChgLst>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12T04:47:47.480" v="133" actId="14100"/>
      <pc:docMkLst>
        <pc:docMk/>
      </pc:docMkLst>
      <pc:sldChg chg="modSp mod">
        <pc:chgData name="Renee Dickens" userId="41aaf39a-ae07-4d0c-94a4-8c4aca9d6d4f" providerId="ADAL" clId="{001D7FCF-CFD3-4FF0-947F-DD9E67F864D7}" dt="2026-01-12T04:44:31.849" v="97" actId="14100"/>
        <pc:sldMkLst>
          <pc:docMk/>
          <pc:sldMk cId="3336555967" sldId="282"/>
        </pc:sldMkLst>
        <pc:spChg chg="mod">
          <ac:chgData name="Renee Dickens" userId="41aaf39a-ae07-4d0c-94a4-8c4aca9d6d4f" providerId="ADAL" clId="{001D7FCF-CFD3-4FF0-947F-DD9E67F864D7}" dt="2026-01-12T04:43:35.751" v="80" actId="12"/>
          <ac:spMkLst>
            <pc:docMk/>
            <pc:sldMk cId="3336555967" sldId="282"/>
            <ac:spMk id="5" creationId="{4DE10372-6244-5AB6-F9FA-0E5D3B61B907}"/>
          </ac:spMkLst>
        </pc:spChg>
        <pc:spChg chg="mod">
          <ac:chgData name="Renee Dickens" userId="41aaf39a-ae07-4d0c-94a4-8c4aca9d6d4f" providerId="ADAL" clId="{001D7FCF-CFD3-4FF0-947F-DD9E67F864D7}" dt="2026-01-12T04:44:27.429" v="96" actId="1037"/>
          <ac:spMkLst>
            <pc:docMk/>
            <pc:sldMk cId="3336555967" sldId="282"/>
            <ac:spMk id="7" creationId="{C52AD666-BD6E-E9BA-E98F-E1D97250BA16}"/>
          </ac:spMkLst>
        </pc:spChg>
        <pc:spChg chg="mod">
          <ac:chgData name="Renee Dickens" userId="41aaf39a-ae07-4d0c-94a4-8c4aca9d6d4f" providerId="ADAL" clId="{001D7FCF-CFD3-4FF0-947F-DD9E67F864D7}" dt="2026-01-12T04:44:31.849" v="97" actId="14100"/>
          <ac:spMkLst>
            <pc:docMk/>
            <pc:sldMk cId="3336555967" sldId="282"/>
            <ac:spMk id="27" creationId="{16F8C1E0-3802-3FBD-FF33-1B5203C740D4}"/>
          </ac:spMkLst>
        </pc:spChg>
      </pc:sldChg>
      <pc:sldChg chg="modSp mod">
        <pc:chgData name="Renee Dickens" userId="41aaf39a-ae07-4d0c-94a4-8c4aca9d6d4f" providerId="ADAL" clId="{001D7FCF-CFD3-4FF0-947F-DD9E67F864D7}" dt="2026-01-12T04:39:57.769" v="45" actId="207"/>
        <pc:sldMkLst>
          <pc:docMk/>
          <pc:sldMk cId="3190187266" sldId="284"/>
        </pc:sldMkLst>
        <pc:spChg chg="mod">
          <ac:chgData name="Renee Dickens" userId="41aaf39a-ae07-4d0c-94a4-8c4aca9d6d4f" providerId="ADAL" clId="{001D7FCF-CFD3-4FF0-947F-DD9E67F864D7}" dt="2026-01-12T04:39:57.769" v="45" actId="207"/>
          <ac:spMkLst>
            <pc:docMk/>
            <pc:sldMk cId="3190187266" sldId="284"/>
            <ac:spMk id="3" creationId="{6B2E44E3-6127-B126-E34A-623E97B4500E}"/>
          </ac:spMkLst>
        </pc:spChg>
        <pc:spChg chg="mod">
          <ac:chgData name="Renee Dickens" userId="41aaf39a-ae07-4d0c-94a4-8c4aca9d6d4f" providerId="ADAL" clId="{001D7FCF-CFD3-4FF0-947F-DD9E67F864D7}" dt="2026-01-12T04:36:46.803" v="15" actId="1076"/>
          <ac:spMkLst>
            <pc:docMk/>
            <pc:sldMk cId="3190187266" sldId="284"/>
            <ac:spMk id="5" creationId="{EB153A30-C8B5-850B-4B3E-CE6E286487C7}"/>
          </ac:spMkLst>
        </pc:spChg>
        <pc:spChg chg="mod">
          <ac:chgData name="Renee Dickens" userId="41aaf39a-ae07-4d0c-94a4-8c4aca9d6d4f" providerId="ADAL" clId="{001D7FCF-CFD3-4FF0-947F-DD9E67F864D7}" dt="2026-01-12T04:38:30.536" v="22" actId="12"/>
          <ac:spMkLst>
            <pc:docMk/>
            <pc:sldMk cId="3190187266" sldId="284"/>
            <ac:spMk id="17" creationId="{842C5920-1891-7AE4-1D80-637876CF8C07}"/>
          </ac:spMkLst>
        </pc:spChg>
        <pc:spChg chg="mod">
          <ac:chgData name="Renee Dickens" userId="41aaf39a-ae07-4d0c-94a4-8c4aca9d6d4f" providerId="ADAL" clId="{001D7FCF-CFD3-4FF0-947F-DD9E67F864D7}" dt="2026-01-12T04:38:33.998" v="24" actId="12"/>
          <ac:spMkLst>
            <pc:docMk/>
            <pc:sldMk cId="3190187266" sldId="284"/>
            <ac:spMk id="25" creationId="{1B796382-4A1E-17A2-7060-7D6C06E4A51B}"/>
          </ac:spMkLst>
        </pc:spChg>
        <pc:spChg chg="mod">
          <ac:chgData name="Renee Dickens" userId="41aaf39a-ae07-4d0c-94a4-8c4aca9d6d4f" providerId="ADAL" clId="{001D7FCF-CFD3-4FF0-947F-DD9E67F864D7}" dt="2026-01-12T04:38:38.395" v="26" actId="12"/>
          <ac:spMkLst>
            <pc:docMk/>
            <pc:sldMk cId="3190187266" sldId="284"/>
            <ac:spMk id="27" creationId="{5DF79E35-6775-CA37-D0C9-0164249FDF52}"/>
          </ac:spMkLst>
        </pc:spChg>
        <pc:spChg chg="mod">
          <ac:chgData name="Renee Dickens" userId="41aaf39a-ae07-4d0c-94a4-8c4aca9d6d4f" providerId="ADAL" clId="{001D7FCF-CFD3-4FF0-947F-DD9E67F864D7}" dt="2026-01-12T04:38:41.244" v="28" actId="12"/>
          <ac:spMkLst>
            <pc:docMk/>
            <pc:sldMk cId="3190187266" sldId="284"/>
            <ac:spMk id="28" creationId="{F92928A8-835F-181C-7D74-CBCF883D2D35}"/>
          </ac:spMkLst>
        </pc:spChg>
      </pc:sldChg>
      <pc:sldChg chg="addSp delSp modSp mod">
        <pc:chgData name="Renee Dickens" userId="41aaf39a-ae07-4d0c-94a4-8c4aca9d6d4f" providerId="ADAL" clId="{001D7FCF-CFD3-4FF0-947F-DD9E67F864D7}" dt="2026-01-12T04:39:53.224" v="44" actId="207"/>
        <pc:sldMkLst>
          <pc:docMk/>
          <pc:sldMk cId="3139689261" sldId="286"/>
        </pc:sldMkLst>
        <pc:spChg chg="add mod">
          <ac:chgData name="Renee Dickens" userId="41aaf39a-ae07-4d0c-94a4-8c4aca9d6d4f" providerId="ADAL" clId="{001D7FCF-CFD3-4FF0-947F-DD9E67F864D7}" dt="2026-01-12T04:39:22.595" v="31"/>
          <ac:spMkLst>
            <pc:docMk/>
            <pc:sldMk cId="3139689261" sldId="286"/>
            <ac:spMk id="2" creationId="{8AF02EB5-5102-BF64-24E8-5CABE7210518}"/>
          </ac:spMkLst>
        </pc:spChg>
        <pc:spChg chg="mod">
          <ac:chgData name="Renee Dickens" userId="41aaf39a-ae07-4d0c-94a4-8c4aca9d6d4f" providerId="ADAL" clId="{001D7FCF-CFD3-4FF0-947F-DD9E67F864D7}" dt="2026-01-12T04:39:53.224" v="44" actId="207"/>
          <ac:spMkLst>
            <pc:docMk/>
            <pc:sldMk cId="3139689261" sldId="286"/>
            <ac:spMk id="3" creationId="{6FA4599D-6B81-1C6F-C12F-BB914EFB0BEB}"/>
          </ac:spMkLst>
        </pc:spChg>
        <pc:spChg chg="mod">
          <ac:chgData name="Renee Dickens" userId="41aaf39a-ae07-4d0c-94a4-8c4aca9d6d4f" providerId="ADAL" clId="{001D7FCF-CFD3-4FF0-947F-DD9E67F864D7}" dt="2026-01-12T04:39:38.844" v="37" actId="12"/>
          <ac:spMkLst>
            <pc:docMk/>
            <pc:sldMk cId="3139689261" sldId="286"/>
            <ac:spMk id="18" creationId="{064F211D-B08A-D7E6-953F-D013B144C78A}"/>
          </ac:spMkLst>
        </pc:spChg>
        <pc:spChg chg="mod">
          <ac:chgData name="Renee Dickens" userId="41aaf39a-ae07-4d0c-94a4-8c4aca9d6d4f" providerId="ADAL" clId="{001D7FCF-CFD3-4FF0-947F-DD9E67F864D7}" dt="2026-01-12T04:39:41.757" v="39" actId="12"/>
          <ac:spMkLst>
            <pc:docMk/>
            <pc:sldMk cId="3139689261" sldId="286"/>
            <ac:spMk id="20" creationId="{494C6D1A-CE67-FE7E-BB28-B15F0BC6F06B}"/>
          </ac:spMkLst>
        </pc:spChg>
        <pc:spChg chg="mod">
          <ac:chgData name="Renee Dickens" userId="41aaf39a-ae07-4d0c-94a4-8c4aca9d6d4f" providerId="ADAL" clId="{001D7FCF-CFD3-4FF0-947F-DD9E67F864D7}" dt="2026-01-12T04:39:44.507" v="41" actId="12"/>
          <ac:spMkLst>
            <pc:docMk/>
            <pc:sldMk cId="3139689261" sldId="286"/>
            <ac:spMk id="21" creationId="{14A6EB45-140A-F64D-23E2-62B35BD4F713}"/>
          </ac:spMkLst>
        </pc:spChg>
        <pc:spChg chg="mod">
          <ac:chgData name="Renee Dickens" userId="41aaf39a-ae07-4d0c-94a4-8c4aca9d6d4f" providerId="ADAL" clId="{001D7FCF-CFD3-4FF0-947F-DD9E67F864D7}" dt="2026-01-12T04:39:47.268" v="43" actId="12"/>
          <ac:spMkLst>
            <pc:docMk/>
            <pc:sldMk cId="3139689261" sldId="286"/>
            <ac:spMk id="22" creationId="{F60A9596-6B5D-B6FC-409A-B165565AC03E}"/>
          </ac:spMkLst>
        </pc:spChg>
      </pc:sldChg>
      <pc:sldChg chg="addSp delSp modSp mod">
        <pc:chgData name="Renee Dickens" userId="41aaf39a-ae07-4d0c-94a4-8c4aca9d6d4f" providerId="ADAL" clId="{001D7FCF-CFD3-4FF0-947F-DD9E67F864D7}" dt="2026-01-12T04:43:16.998" v="77" actId="6549"/>
        <pc:sldMkLst>
          <pc:docMk/>
          <pc:sldMk cId="1993591042" sldId="287"/>
        </pc:sldMkLst>
        <pc:graphicFrameChg chg="mod modGraphic">
          <ac:chgData name="Renee Dickens" userId="41aaf39a-ae07-4d0c-94a4-8c4aca9d6d4f" providerId="ADAL" clId="{001D7FCF-CFD3-4FF0-947F-DD9E67F864D7}" dt="2026-01-12T04:43:16.998" v="77" actId="6549"/>
          <ac:graphicFrameMkLst>
            <pc:docMk/>
            <pc:sldMk cId="1993591042" sldId="287"/>
            <ac:graphicFrameMk id="11" creationId="{FF0A579B-63CF-6138-33CA-8976EB20A7D0}"/>
          </ac:graphicFrameMkLst>
        </pc:graphicFrameChg>
        <pc:picChg chg="add mod">
          <ac:chgData name="Renee Dickens" userId="41aaf39a-ae07-4d0c-94a4-8c4aca9d6d4f" providerId="ADAL" clId="{001D7FCF-CFD3-4FF0-947F-DD9E67F864D7}" dt="2026-01-12T04:42:21.842" v="54" actId="14861"/>
          <ac:picMkLst>
            <pc:docMk/>
            <pc:sldMk cId="1993591042" sldId="287"/>
            <ac:picMk id="3" creationId="{066F100D-7D7F-A657-A7BC-D102C1DAC605}"/>
          </ac:picMkLst>
        </pc:picChg>
      </pc:sldChg>
      <pc:sldChg chg="addSp delSp modSp mod">
        <pc:chgData name="Renee Dickens" userId="41aaf39a-ae07-4d0c-94a4-8c4aca9d6d4f" providerId="ADAL" clId="{001D7FCF-CFD3-4FF0-947F-DD9E67F864D7}" dt="2026-01-12T04:47:33.505" v="132" actId="20577"/>
        <pc:sldMkLst>
          <pc:docMk/>
          <pc:sldMk cId="2057006610" sldId="288"/>
        </pc:sldMkLst>
        <pc:spChg chg="mod">
          <ac:chgData name="Renee Dickens" userId="41aaf39a-ae07-4d0c-94a4-8c4aca9d6d4f" providerId="ADAL" clId="{001D7FCF-CFD3-4FF0-947F-DD9E67F864D7}" dt="2026-01-12T04:45:20.007" v="107" actId="1076"/>
          <ac:spMkLst>
            <pc:docMk/>
            <pc:sldMk cId="2057006610" sldId="288"/>
            <ac:spMk id="3" creationId="{BB287FB1-9784-F17D-9A59-E7B74F17B1BB}"/>
          </ac:spMkLst>
        </pc:spChg>
        <pc:spChg chg="mod">
          <ac:chgData name="Renee Dickens" userId="41aaf39a-ae07-4d0c-94a4-8c4aca9d6d4f" providerId="ADAL" clId="{001D7FCF-CFD3-4FF0-947F-DD9E67F864D7}" dt="2026-01-12T04:45:20.007" v="107" actId="1076"/>
          <ac:spMkLst>
            <pc:docMk/>
            <pc:sldMk cId="2057006610" sldId="288"/>
            <ac:spMk id="4" creationId="{00D7F9FB-A63C-10C2-C38E-02388215AC88}"/>
          </ac:spMkLst>
        </pc:spChg>
        <pc:spChg chg="add mod ord">
          <ac:chgData name="Renee Dickens" userId="41aaf39a-ae07-4d0c-94a4-8c4aca9d6d4f" providerId="ADAL" clId="{001D7FCF-CFD3-4FF0-947F-DD9E67F864D7}" dt="2026-01-12T04:46:56.426" v="131" actId="14100"/>
          <ac:spMkLst>
            <pc:docMk/>
            <pc:sldMk cId="2057006610" sldId="288"/>
            <ac:spMk id="13" creationId="{25FA1BF1-DEA6-3130-249F-8B679A39EDF2}"/>
          </ac:spMkLst>
        </pc:spChg>
        <pc:graphicFrameChg chg="modGraphic">
          <ac:chgData name="Renee Dickens" userId="41aaf39a-ae07-4d0c-94a4-8c4aca9d6d4f" providerId="ADAL" clId="{001D7FCF-CFD3-4FF0-947F-DD9E67F864D7}" dt="2026-01-12T04:47:33.505" v="132" actId="20577"/>
          <ac:graphicFrameMkLst>
            <pc:docMk/>
            <pc:sldMk cId="2057006610" sldId="288"/>
            <ac:graphicFrameMk id="9" creationId="{E75B05F9-5857-5477-C73D-931D252FCF2A}"/>
          </ac:graphicFrameMkLst>
        </pc:graphicFrameChg>
        <pc:picChg chg="add mod">
          <ac:chgData name="Renee Dickens" userId="41aaf39a-ae07-4d0c-94a4-8c4aca9d6d4f" providerId="ADAL" clId="{001D7FCF-CFD3-4FF0-947F-DD9E67F864D7}" dt="2026-01-12T04:45:25.470" v="108" actId="14861"/>
          <ac:picMkLst>
            <pc:docMk/>
            <pc:sldMk cId="2057006610" sldId="288"/>
            <ac:picMk id="12" creationId="{23E7DBED-72BE-B553-625D-F3B2CAD62FB8}"/>
          </ac:picMkLst>
        </pc:picChg>
      </pc:sldChg>
      <pc:sldChg chg="modSp mod">
        <pc:chgData name="Renee Dickens" userId="41aaf39a-ae07-4d0c-94a4-8c4aca9d6d4f" providerId="ADAL" clId="{001D7FCF-CFD3-4FF0-947F-DD9E67F864D7}" dt="2026-01-12T04:24:19.201" v="4" actId="207"/>
        <pc:sldMkLst>
          <pc:docMk/>
          <pc:sldMk cId="4213000034" sldId="292"/>
        </pc:sldMkLst>
        <pc:spChg chg="mod">
          <ac:chgData name="Renee Dickens" userId="41aaf39a-ae07-4d0c-94a4-8c4aca9d6d4f" providerId="ADAL" clId="{001D7FCF-CFD3-4FF0-947F-DD9E67F864D7}" dt="2026-01-12T04:24:16.601" v="3" actId="207"/>
          <ac:spMkLst>
            <pc:docMk/>
            <pc:sldMk cId="4213000034" sldId="292"/>
            <ac:spMk id="5" creationId="{7192FCE7-A6A9-B723-5D2D-504631D79D22}"/>
          </ac:spMkLst>
        </pc:spChg>
        <pc:spChg chg="mod">
          <ac:chgData name="Renee Dickens" userId="41aaf39a-ae07-4d0c-94a4-8c4aca9d6d4f" providerId="ADAL" clId="{001D7FCF-CFD3-4FF0-947F-DD9E67F864D7}" dt="2026-01-12T04:24:19.201" v="4" actId="207"/>
          <ac:spMkLst>
            <pc:docMk/>
            <pc:sldMk cId="4213000034" sldId="292"/>
            <ac:spMk id="7" creationId="{308840D9-61F3-E908-0395-CA040F667CFE}"/>
          </ac:spMkLst>
        </pc:spChg>
        <pc:graphicFrameChg chg="modGraphic">
          <ac:chgData name="Renee Dickens" userId="41aaf39a-ae07-4d0c-94a4-8c4aca9d6d4f" providerId="ADAL" clId="{001D7FCF-CFD3-4FF0-947F-DD9E67F864D7}" dt="2026-01-12T04:14:19.352" v="2" actId="14734"/>
          <ac:graphicFrameMkLst>
            <pc:docMk/>
            <pc:sldMk cId="4213000034" sldId="292"/>
            <ac:graphicFrameMk id="8" creationId="{9077C35F-79AF-0A1B-576E-E54769E30DB3}"/>
          </ac:graphicFrameMkLst>
        </pc:graphicFrameChg>
      </pc:sldChg>
      <pc:sldChg chg="modSp mod">
        <pc:chgData name="Renee Dickens" userId="41aaf39a-ae07-4d0c-94a4-8c4aca9d6d4f" providerId="ADAL" clId="{001D7FCF-CFD3-4FF0-947F-DD9E67F864D7}" dt="2026-01-12T04:47:47.480" v="133" actId="14100"/>
        <pc:sldMkLst>
          <pc:docMk/>
          <pc:sldMk cId="1185516304" sldId="400"/>
        </pc:sldMkLst>
        <pc:spChg chg="mod">
          <ac:chgData name="Renee Dickens" userId="41aaf39a-ae07-4d0c-94a4-8c4aca9d6d4f" providerId="ADAL" clId="{001D7FCF-CFD3-4FF0-947F-DD9E67F864D7}" dt="2026-01-12T04:47:47.480" v="133" actId="14100"/>
          <ac:spMkLst>
            <pc:docMk/>
            <pc:sldMk cId="1185516304" sldId="400"/>
            <ac:spMk id="4" creationId="{7D6C59BB-5DCA-9F83-5D97-C8D09608647D}"/>
          </ac:spMkLst>
        </pc:spChg>
      </pc:sldChg>
      <pc:sldChg chg="modSp mod">
        <pc:chgData name="Renee Dickens" userId="41aaf39a-ae07-4d0c-94a4-8c4aca9d6d4f" providerId="ADAL" clId="{001D7FCF-CFD3-4FF0-947F-DD9E67F864D7}" dt="2026-01-12T04:27:50.463" v="7" actId="207"/>
        <pc:sldMkLst>
          <pc:docMk/>
          <pc:sldMk cId="803633284" sldId="401"/>
        </pc:sldMkLst>
        <pc:spChg chg="mod">
          <ac:chgData name="Renee Dickens" userId="41aaf39a-ae07-4d0c-94a4-8c4aca9d6d4f" providerId="ADAL" clId="{001D7FCF-CFD3-4FF0-947F-DD9E67F864D7}" dt="2026-01-12T04:27:50.463" v="7" actId="207"/>
          <ac:spMkLst>
            <pc:docMk/>
            <pc:sldMk cId="803633284" sldId="401"/>
            <ac:spMk id="21" creationId="{F416F477-5B89-E75F-DE87-9ABEE12C416D}"/>
          </ac:spMkLst>
        </pc:spChg>
        <pc:spChg chg="mod">
          <ac:chgData name="Renee Dickens" userId="41aaf39a-ae07-4d0c-94a4-8c4aca9d6d4f" providerId="ADAL" clId="{001D7FCF-CFD3-4FF0-947F-DD9E67F864D7}" dt="2026-01-12T04:27:19.249" v="5" actId="14100"/>
          <ac:spMkLst>
            <pc:docMk/>
            <pc:sldMk cId="803633284" sldId="401"/>
            <ac:spMk id="22" creationId="{419C5120-BD79-83BC-A5F0-1501EE7A5EB7}"/>
          </ac:spMkLst>
        </pc:spChg>
      </pc:sldChg>
    </pc:docChg>
  </pc:docChgLst>
  <pc:docChgLst>
    <pc:chgData name="Nathan Edwards" userId="S::nathan.edwards@msq.org.au::4f1aa8b7-5741-4991-b3ff-2e43d7114403" providerId="AD" clId="Web-{E3ECA70B-6302-1DC4-DE1C-475DDAC55EA0}"/>
    <pc:docChg chg="modSld">
      <pc:chgData name="Nathan Edwards" userId="S::nathan.edwards@msq.org.au::4f1aa8b7-5741-4991-b3ff-2e43d7114403" providerId="AD" clId="Web-{E3ECA70B-6302-1DC4-DE1C-475DDAC55EA0}" dt="2026-01-12T02:33:54.278" v="42"/>
      <pc:docMkLst>
        <pc:docMk/>
      </pc:docMkLst>
      <pc:sldChg chg="modSp">
        <pc:chgData name="Nathan Edwards" userId="S::nathan.edwards@msq.org.au::4f1aa8b7-5741-4991-b3ff-2e43d7114403" providerId="AD" clId="Web-{E3ECA70B-6302-1DC4-DE1C-475DDAC55EA0}" dt="2026-01-12T02:33:54.278" v="42"/>
        <pc:sldMkLst>
          <pc:docMk/>
          <pc:sldMk cId="1993591042" sldId="287"/>
        </pc:sldMkLst>
        <pc:graphicFrameChg chg="mod modGraphic">
          <ac:chgData name="Nathan Edwards" userId="S::nathan.edwards@msq.org.au::4f1aa8b7-5741-4991-b3ff-2e43d7114403" providerId="AD" clId="Web-{E3ECA70B-6302-1DC4-DE1C-475DDAC55EA0}" dt="2026-01-12T02:33:54.278" v="42"/>
          <ac:graphicFrameMkLst>
            <pc:docMk/>
            <pc:sldMk cId="1993591042" sldId="287"/>
            <ac:graphicFrameMk id="11" creationId="{FF0A579B-63CF-6138-33CA-8976EB20A7D0}"/>
          </ac:graphicFrameMkLst>
        </pc:graphicFrameChg>
      </pc:sldChg>
      <pc:sldChg chg="modSp">
        <pc:chgData name="Nathan Edwards" userId="S::nathan.edwards@msq.org.au::4f1aa8b7-5741-4991-b3ff-2e43d7114403" providerId="AD" clId="Web-{E3ECA70B-6302-1DC4-DE1C-475DDAC55EA0}" dt="2026-01-12T02:33:43.247" v="24"/>
        <pc:sldMkLst>
          <pc:docMk/>
          <pc:sldMk cId="2057006610" sldId="288"/>
        </pc:sldMkLst>
        <pc:graphicFrameChg chg="mod modGraphic">
          <ac:chgData name="Nathan Edwards" userId="S::nathan.edwards@msq.org.au::4f1aa8b7-5741-4991-b3ff-2e43d7114403" providerId="AD" clId="Web-{E3ECA70B-6302-1DC4-DE1C-475DDAC55EA0}" dt="2026-01-12T02:33:43.247" v="24"/>
          <ac:graphicFrameMkLst>
            <pc:docMk/>
            <pc:sldMk cId="2057006610" sldId="288"/>
            <ac:graphicFrameMk id="9" creationId="{E75B05F9-5857-5477-C73D-931D252FCF2A}"/>
          </ac:graphicFrameMkLst>
        </pc:graphicFrameChg>
      </pc:sldChg>
      <pc:sldChg chg="modSp">
        <pc:chgData name="Nathan Edwards" userId="S::nathan.edwards@msq.org.au::4f1aa8b7-5741-4991-b3ff-2e43d7114403" providerId="AD" clId="Web-{E3ECA70B-6302-1DC4-DE1C-475DDAC55EA0}" dt="2026-01-12T02:33:32.731" v="12" actId="20577"/>
        <pc:sldMkLst>
          <pc:docMk/>
          <pc:sldMk cId="1185516304" sldId="400"/>
        </pc:sldMkLst>
        <pc:spChg chg="mod">
          <ac:chgData name="Nathan Edwards" userId="S::nathan.edwards@msq.org.au::4f1aa8b7-5741-4991-b3ff-2e43d7114403" providerId="AD" clId="Web-{E3ECA70B-6302-1DC4-DE1C-475DDAC55EA0}" dt="2026-01-12T02:33:32.731" v="12" actId="20577"/>
          <ac:spMkLst>
            <pc:docMk/>
            <pc:sldMk cId="1185516304" sldId="400"/>
            <ac:spMk id="4" creationId="{7D6C59BB-5DCA-9F83-5D97-C8D09608647D}"/>
          </ac:spMkLst>
        </pc:spChg>
      </pc:sldChg>
    </pc:docChg>
  </pc:docChgLst>
  <pc:docChgLst>
    <pc:chgData name="Nathan Edwards" userId="S::nathan.edwards@msq.org.au::4f1aa8b7-5741-4991-b3ff-2e43d7114403" providerId="AD" clId="Web-{C5764CED-3E3D-552E-6400-96E80C8057F1}"/>
    <pc:docChg chg="modSld">
      <pc:chgData name="Nathan Edwards" userId="S::nathan.edwards@msq.org.au::4f1aa8b7-5741-4991-b3ff-2e43d7114403" providerId="AD" clId="Web-{C5764CED-3E3D-552E-6400-96E80C8057F1}" dt="2026-01-12T23:25:41.516" v="51" actId="20577"/>
      <pc:docMkLst>
        <pc:docMk/>
      </pc:docMkLst>
      <pc:sldChg chg="modSp">
        <pc:chgData name="Nathan Edwards" userId="S::nathan.edwards@msq.org.au::4f1aa8b7-5741-4991-b3ff-2e43d7114403" providerId="AD" clId="Web-{C5764CED-3E3D-552E-6400-96E80C8057F1}" dt="2026-01-12T22:40:03.899" v="11" actId="20577"/>
        <pc:sldMkLst>
          <pc:docMk/>
          <pc:sldMk cId="4213000034" sldId="292"/>
        </pc:sldMkLst>
        <pc:spChg chg="mod">
          <ac:chgData name="Nathan Edwards" userId="S::nathan.edwards@msq.org.au::4f1aa8b7-5741-4991-b3ff-2e43d7114403" providerId="AD" clId="Web-{C5764CED-3E3D-552E-6400-96E80C8057F1}" dt="2026-01-12T22:40:03.899" v="11" actId="20577"/>
          <ac:spMkLst>
            <pc:docMk/>
            <pc:sldMk cId="4213000034" sldId="292"/>
            <ac:spMk id="7" creationId="{308840D9-61F3-E908-0395-CA040F667CFE}"/>
          </ac:spMkLst>
        </pc:spChg>
      </pc:sldChg>
      <pc:sldChg chg="addSp delSp modSp">
        <pc:chgData name="Nathan Edwards" userId="S::nathan.edwards@msq.org.au::4f1aa8b7-5741-4991-b3ff-2e43d7114403" providerId="AD" clId="Web-{C5764CED-3E3D-552E-6400-96E80C8057F1}" dt="2026-01-12T23:25:41.516" v="51" actId="20577"/>
        <pc:sldMkLst>
          <pc:docMk/>
          <pc:sldMk cId="1804649733" sldId="399"/>
        </pc:sldMkLst>
        <pc:spChg chg="add">
          <ac:chgData name="Nathan Edwards" userId="S::nathan.edwards@msq.org.au::4f1aa8b7-5741-4991-b3ff-2e43d7114403" providerId="AD" clId="Web-{C5764CED-3E3D-552E-6400-96E80C8057F1}" dt="2026-01-12T23:25:15.546" v="41"/>
          <ac:spMkLst>
            <pc:docMk/>
            <pc:sldMk cId="1804649733" sldId="399"/>
            <ac:spMk id="9" creationId="{31491BDA-7BB0-73A1-412B-D68F66CECE9D}"/>
          </ac:spMkLst>
        </pc:spChg>
        <pc:spChg chg="add mod">
          <ac:chgData name="Nathan Edwards" userId="S::nathan.edwards@msq.org.au::4f1aa8b7-5741-4991-b3ff-2e43d7114403" providerId="AD" clId="Web-{C5764CED-3E3D-552E-6400-96E80C8057F1}" dt="2026-01-12T23:25:41.516" v="51" actId="20577"/>
          <ac:spMkLst>
            <pc:docMk/>
            <pc:sldMk cId="1804649733" sldId="399"/>
            <ac:spMk id="10" creationId="{EF38FEB6-082B-2C11-2687-1548E8FCDDCA}"/>
          </ac:spMkLst>
        </pc:spChg>
      </pc:sldChg>
    </pc:docChg>
  </pc:docChgLst>
  <pc:docChgLst>
    <pc:chgData name="Nathan Edwards" userId="4f1aa8b7-5741-4991-b3ff-2e43d7114403" providerId="ADAL" clId="{20E823E2-E6CC-4BBC-B549-F0883863C698}"/>
    <pc:docChg chg="undo custSel addSld delSld modSld modMainMaster">
      <pc:chgData name="Nathan Edwards" userId="4f1aa8b7-5741-4991-b3ff-2e43d7114403" providerId="ADAL" clId="{20E823E2-E6CC-4BBC-B549-F0883863C698}" dt="2026-01-23T00:39:05.114" v="3418" actId="20577"/>
      <pc:docMkLst>
        <pc:docMk/>
      </pc:docMkLst>
      <pc:sldChg chg="addSp delSp modSp mod modClrScheme chgLayout">
        <pc:chgData name="Nathan Edwards" userId="4f1aa8b7-5741-4991-b3ff-2e43d7114403" providerId="ADAL" clId="{20E823E2-E6CC-4BBC-B549-F0883863C698}" dt="2026-01-07T23:13:10.935" v="3170" actId="790"/>
        <pc:sldMkLst>
          <pc:docMk/>
          <pc:sldMk cId="3336555967" sldId="282"/>
        </pc:sldMkLst>
        <pc:spChg chg="mod">
          <ac:chgData name="Nathan Edwards" userId="4f1aa8b7-5741-4991-b3ff-2e43d7114403" providerId="ADAL" clId="{20E823E2-E6CC-4BBC-B549-F0883863C698}" dt="2026-01-07T23:13:10.935" v="3170" actId="790"/>
          <ac:spMkLst>
            <pc:docMk/>
            <pc:sldMk cId="3336555967" sldId="282"/>
            <ac:spMk id="3" creationId="{573B38E3-99C7-FBD3-5614-90A2B41BB820}"/>
          </ac:spMkLst>
        </pc:spChg>
        <pc:spChg chg="mod">
          <ac:chgData name="Nathan Edwards" userId="4f1aa8b7-5741-4991-b3ff-2e43d7114403" providerId="ADAL" clId="{20E823E2-E6CC-4BBC-B549-F0883863C698}" dt="2026-01-07T23:13:10.935" v="3170" actId="790"/>
          <ac:spMkLst>
            <pc:docMk/>
            <pc:sldMk cId="3336555967" sldId="282"/>
            <ac:spMk id="5" creationId="{4DE10372-6244-5AB6-F9FA-0E5D3B61B907}"/>
          </ac:spMkLst>
        </pc:spChg>
        <pc:spChg chg="mod">
          <ac:chgData name="Nathan Edwards" userId="4f1aa8b7-5741-4991-b3ff-2e43d7114403" providerId="ADAL" clId="{20E823E2-E6CC-4BBC-B549-F0883863C698}" dt="2026-01-07T23:13:10.935" v="3170" actId="790"/>
          <ac:spMkLst>
            <pc:docMk/>
            <pc:sldMk cId="3336555967" sldId="282"/>
            <ac:spMk id="6" creationId="{78B8C3E6-CC08-3577-2361-4D40FAAAA321}"/>
          </ac:spMkLst>
        </pc:spChg>
        <pc:spChg chg="mod">
          <ac:chgData name="Nathan Edwards" userId="4f1aa8b7-5741-4991-b3ff-2e43d7114403" providerId="ADAL" clId="{20E823E2-E6CC-4BBC-B549-F0883863C698}" dt="2026-01-07T23:13:10.935" v="3170" actId="790"/>
          <ac:spMkLst>
            <pc:docMk/>
            <pc:sldMk cId="3336555967" sldId="282"/>
            <ac:spMk id="8" creationId="{EA4108DA-0417-DDBB-1796-93B177618545}"/>
          </ac:spMkLst>
        </pc:spChg>
        <pc:spChg chg="mod">
          <ac:chgData name="Nathan Edwards" userId="4f1aa8b7-5741-4991-b3ff-2e43d7114403" providerId="ADAL" clId="{20E823E2-E6CC-4BBC-B549-F0883863C698}" dt="2026-01-07T23:13:10.935" v="3170" actId="790"/>
          <ac:spMkLst>
            <pc:docMk/>
            <pc:sldMk cId="3336555967" sldId="282"/>
            <ac:spMk id="10" creationId="{52E7DE71-5C99-1568-59E0-21E22AC1E3C1}"/>
          </ac:spMkLst>
        </pc:spChg>
        <pc:spChg chg="mod">
          <ac:chgData name="Nathan Edwards" userId="4f1aa8b7-5741-4991-b3ff-2e43d7114403" providerId="ADAL" clId="{20E823E2-E6CC-4BBC-B549-F0883863C698}" dt="2026-01-07T23:13:10.935" v="3170" actId="790"/>
          <ac:spMkLst>
            <pc:docMk/>
            <pc:sldMk cId="3336555967" sldId="282"/>
            <ac:spMk id="11" creationId="{7E44639D-91FD-6EEF-A4F2-9FD11E05F140}"/>
          </ac:spMkLst>
        </pc:spChg>
        <pc:spChg chg="mod">
          <ac:chgData name="Nathan Edwards" userId="4f1aa8b7-5741-4991-b3ff-2e43d7114403" providerId="ADAL" clId="{20E823E2-E6CC-4BBC-B549-F0883863C698}" dt="2026-01-07T23:13:10.935" v="3170" actId="790"/>
          <ac:spMkLst>
            <pc:docMk/>
            <pc:sldMk cId="3336555967" sldId="282"/>
            <ac:spMk id="16" creationId="{BDA240D7-A743-B7C7-0BA8-E439FB0A875D}"/>
          </ac:spMkLst>
        </pc:spChg>
        <pc:spChg chg="mod">
          <ac:chgData name="Nathan Edwards" userId="4f1aa8b7-5741-4991-b3ff-2e43d7114403" providerId="ADAL" clId="{20E823E2-E6CC-4BBC-B549-F0883863C698}" dt="2026-01-07T23:13:10.935" v="3170" actId="790"/>
          <ac:spMkLst>
            <pc:docMk/>
            <pc:sldMk cId="3336555967" sldId="282"/>
            <ac:spMk id="17" creationId="{15853155-2014-C6F0-1C53-43EEDF5332B8}"/>
          </ac:spMkLst>
        </pc:spChg>
        <pc:spChg chg="mod">
          <ac:chgData name="Nathan Edwards" userId="4f1aa8b7-5741-4991-b3ff-2e43d7114403" providerId="ADAL" clId="{20E823E2-E6CC-4BBC-B549-F0883863C698}" dt="2026-01-07T23:13:10.935" v="3170" actId="790"/>
          <ac:spMkLst>
            <pc:docMk/>
            <pc:sldMk cId="3336555967" sldId="282"/>
            <ac:spMk id="20" creationId="{61155A76-421A-62AA-7F93-D39991016EE6}"/>
          </ac:spMkLst>
        </pc:spChg>
        <pc:spChg chg="add mod ord">
          <ac:chgData name="Nathan Edwards" userId="4f1aa8b7-5741-4991-b3ff-2e43d7114403" providerId="ADAL" clId="{20E823E2-E6CC-4BBC-B549-F0883863C698}" dt="2026-01-07T23:13:10.935" v="3170" actId="790"/>
          <ac:spMkLst>
            <pc:docMk/>
            <pc:sldMk cId="3336555967" sldId="282"/>
            <ac:spMk id="27" creationId="{16F8C1E0-3802-3FBD-FF33-1B5203C740D4}"/>
          </ac:spMkLst>
        </pc:spChg>
      </pc:sldChg>
      <pc:sldChg chg="addSp delSp modSp mod modClrScheme chgLayout">
        <pc:chgData name="Nathan Edwards" userId="4f1aa8b7-5741-4991-b3ff-2e43d7114403" providerId="ADAL" clId="{20E823E2-E6CC-4BBC-B549-F0883863C698}" dt="2026-01-07T23:13:10.935" v="3170" actId="790"/>
        <pc:sldMkLst>
          <pc:docMk/>
          <pc:sldMk cId="3190187266" sldId="284"/>
        </pc:sldMkLst>
        <pc:spChg chg="mod">
          <ac:chgData name="Nathan Edwards" userId="4f1aa8b7-5741-4991-b3ff-2e43d7114403" providerId="ADAL" clId="{20E823E2-E6CC-4BBC-B549-F0883863C698}" dt="2026-01-07T23:13:10.935" v="3170" actId="790"/>
          <ac:spMkLst>
            <pc:docMk/>
            <pc:sldMk cId="3190187266" sldId="284"/>
            <ac:spMk id="3" creationId="{6B2E44E3-6127-B126-E34A-623E97B4500E}"/>
          </ac:spMkLst>
        </pc:spChg>
        <pc:spChg chg="mod">
          <ac:chgData name="Nathan Edwards" userId="4f1aa8b7-5741-4991-b3ff-2e43d7114403" providerId="ADAL" clId="{20E823E2-E6CC-4BBC-B549-F0883863C698}" dt="2026-01-07T23:13:10.935" v="3170" actId="790"/>
          <ac:spMkLst>
            <pc:docMk/>
            <pc:sldMk cId="3190187266" sldId="284"/>
            <ac:spMk id="5" creationId="{EB153A30-C8B5-850B-4B3E-CE6E286487C7}"/>
          </ac:spMkLst>
        </pc:spChg>
        <pc:spChg chg="add mod ord">
          <ac:chgData name="Nathan Edwards" userId="4f1aa8b7-5741-4991-b3ff-2e43d7114403" providerId="ADAL" clId="{20E823E2-E6CC-4BBC-B549-F0883863C698}" dt="2026-01-07T23:13:10.935" v="3170" actId="790"/>
          <ac:spMkLst>
            <pc:docMk/>
            <pc:sldMk cId="3190187266" sldId="284"/>
            <ac:spMk id="6" creationId="{7239F2AC-A1A9-5F4F-B59F-30BFCD728175}"/>
          </ac:spMkLst>
        </pc:spChg>
        <pc:spChg chg="add mod">
          <ac:chgData name="Nathan Edwards" userId="4f1aa8b7-5741-4991-b3ff-2e43d7114403" providerId="ADAL" clId="{20E823E2-E6CC-4BBC-B549-F0883863C698}" dt="2026-01-07T23:13:10.935" v="3170" actId="790"/>
          <ac:spMkLst>
            <pc:docMk/>
            <pc:sldMk cId="3190187266" sldId="284"/>
            <ac:spMk id="15" creationId="{8F69EA70-6FF3-6746-2A4F-7815B988F287}"/>
          </ac:spMkLst>
        </pc:spChg>
        <pc:spChg chg="mod">
          <ac:chgData name="Nathan Edwards" userId="4f1aa8b7-5741-4991-b3ff-2e43d7114403" providerId="ADAL" clId="{20E823E2-E6CC-4BBC-B549-F0883863C698}" dt="2026-01-07T23:13:10.935" v="3170" actId="790"/>
          <ac:spMkLst>
            <pc:docMk/>
            <pc:sldMk cId="3190187266" sldId="284"/>
            <ac:spMk id="17" creationId="{842C5920-1891-7AE4-1D80-637876CF8C07}"/>
          </ac:spMkLst>
        </pc:spChg>
        <pc:spChg chg="mod">
          <ac:chgData name="Nathan Edwards" userId="4f1aa8b7-5741-4991-b3ff-2e43d7114403" providerId="ADAL" clId="{20E823E2-E6CC-4BBC-B549-F0883863C698}" dt="2026-01-07T23:13:10.935" v="3170" actId="790"/>
          <ac:spMkLst>
            <pc:docMk/>
            <pc:sldMk cId="3190187266" sldId="284"/>
            <ac:spMk id="25" creationId="{1B796382-4A1E-17A2-7060-7D6C06E4A51B}"/>
          </ac:spMkLst>
        </pc:spChg>
        <pc:spChg chg="mod">
          <ac:chgData name="Nathan Edwards" userId="4f1aa8b7-5741-4991-b3ff-2e43d7114403" providerId="ADAL" clId="{20E823E2-E6CC-4BBC-B549-F0883863C698}" dt="2026-01-07T23:13:10.935" v="3170" actId="790"/>
          <ac:spMkLst>
            <pc:docMk/>
            <pc:sldMk cId="3190187266" sldId="284"/>
            <ac:spMk id="27" creationId="{5DF79E35-6775-CA37-D0C9-0164249FDF52}"/>
          </ac:spMkLst>
        </pc:spChg>
        <pc:spChg chg="mod">
          <ac:chgData name="Nathan Edwards" userId="4f1aa8b7-5741-4991-b3ff-2e43d7114403" providerId="ADAL" clId="{20E823E2-E6CC-4BBC-B549-F0883863C698}" dt="2026-01-07T23:13:10.935" v="3170" actId="790"/>
          <ac:spMkLst>
            <pc:docMk/>
            <pc:sldMk cId="3190187266" sldId="284"/>
            <ac:spMk id="28" creationId="{F92928A8-835F-181C-7D74-CBCF883D2D35}"/>
          </ac:spMkLst>
        </pc:spChg>
      </pc:sldChg>
      <pc:sldChg chg="addSp delSp modSp mod modClrScheme chgLayout">
        <pc:chgData name="Nathan Edwards" userId="4f1aa8b7-5741-4991-b3ff-2e43d7114403" providerId="ADAL" clId="{20E823E2-E6CC-4BBC-B549-F0883863C698}" dt="2026-01-07T23:13:10.935" v="3170" actId="790"/>
        <pc:sldMkLst>
          <pc:docMk/>
          <pc:sldMk cId="3139689261" sldId="286"/>
        </pc:sldMkLst>
        <pc:spChg chg="mod">
          <ac:chgData name="Nathan Edwards" userId="4f1aa8b7-5741-4991-b3ff-2e43d7114403" providerId="ADAL" clId="{20E823E2-E6CC-4BBC-B549-F0883863C698}" dt="2026-01-07T23:13:10.935" v="3170" actId="790"/>
          <ac:spMkLst>
            <pc:docMk/>
            <pc:sldMk cId="3139689261" sldId="286"/>
            <ac:spMk id="3" creationId="{6FA4599D-6B81-1C6F-C12F-BB914EFB0BEB}"/>
          </ac:spMkLst>
        </pc:spChg>
        <pc:spChg chg="add mod ord">
          <ac:chgData name="Nathan Edwards" userId="4f1aa8b7-5741-4991-b3ff-2e43d7114403" providerId="ADAL" clId="{20E823E2-E6CC-4BBC-B549-F0883863C698}" dt="2026-01-07T23:13:10.935" v="3170" actId="790"/>
          <ac:spMkLst>
            <pc:docMk/>
            <pc:sldMk cId="3139689261" sldId="286"/>
            <ac:spMk id="6" creationId="{52F37414-E06A-B9D7-8B6C-F837D859BCF9}"/>
          </ac:spMkLst>
        </pc:spChg>
        <pc:spChg chg="add mod">
          <ac:chgData name="Nathan Edwards" userId="4f1aa8b7-5741-4991-b3ff-2e43d7114403" providerId="ADAL" clId="{20E823E2-E6CC-4BBC-B549-F0883863C698}" dt="2026-01-07T23:13:10.935" v="3170" actId="790"/>
          <ac:spMkLst>
            <pc:docMk/>
            <pc:sldMk cId="3139689261" sldId="286"/>
            <ac:spMk id="10" creationId="{1D623684-C9CB-EB71-95A6-12C1CD568CC3}"/>
          </ac:spMkLst>
        </pc:spChg>
        <pc:spChg chg="add mod">
          <ac:chgData name="Nathan Edwards" userId="4f1aa8b7-5741-4991-b3ff-2e43d7114403" providerId="ADAL" clId="{20E823E2-E6CC-4BBC-B549-F0883863C698}" dt="2026-01-07T23:13:10.935" v="3170" actId="790"/>
          <ac:spMkLst>
            <pc:docMk/>
            <pc:sldMk cId="3139689261" sldId="286"/>
            <ac:spMk id="18" creationId="{064F211D-B08A-D7E6-953F-D013B144C78A}"/>
          </ac:spMkLst>
        </pc:spChg>
        <pc:spChg chg="add mod">
          <ac:chgData name="Nathan Edwards" userId="4f1aa8b7-5741-4991-b3ff-2e43d7114403" providerId="ADAL" clId="{20E823E2-E6CC-4BBC-B549-F0883863C698}" dt="2026-01-07T23:13:10.935" v="3170" actId="790"/>
          <ac:spMkLst>
            <pc:docMk/>
            <pc:sldMk cId="3139689261" sldId="286"/>
            <ac:spMk id="20" creationId="{494C6D1A-CE67-FE7E-BB28-B15F0BC6F06B}"/>
          </ac:spMkLst>
        </pc:spChg>
        <pc:spChg chg="add mod">
          <ac:chgData name="Nathan Edwards" userId="4f1aa8b7-5741-4991-b3ff-2e43d7114403" providerId="ADAL" clId="{20E823E2-E6CC-4BBC-B549-F0883863C698}" dt="2026-01-07T23:13:10.935" v="3170" actId="790"/>
          <ac:spMkLst>
            <pc:docMk/>
            <pc:sldMk cId="3139689261" sldId="286"/>
            <ac:spMk id="21" creationId="{14A6EB45-140A-F64D-23E2-62B35BD4F713}"/>
          </ac:spMkLst>
        </pc:spChg>
        <pc:spChg chg="add mod">
          <ac:chgData name="Nathan Edwards" userId="4f1aa8b7-5741-4991-b3ff-2e43d7114403" providerId="ADAL" clId="{20E823E2-E6CC-4BBC-B549-F0883863C698}" dt="2026-01-07T23:13:10.935" v="3170" actId="790"/>
          <ac:spMkLst>
            <pc:docMk/>
            <pc:sldMk cId="3139689261" sldId="286"/>
            <ac:spMk id="22" creationId="{F60A9596-6B5D-B6FC-409A-B165565AC03E}"/>
          </ac:spMkLst>
        </pc:spChg>
      </pc:sldChg>
      <pc:sldChg chg="addSp delSp modSp mod modClrScheme chgLayout">
        <pc:chgData name="Nathan Edwards" userId="4f1aa8b7-5741-4991-b3ff-2e43d7114403" providerId="ADAL" clId="{20E823E2-E6CC-4BBC-B549-F0883863C698}" dt="2026-01-07T23:21:32.424" v="3403" actId="20577"/>
        <pc:sldMkLst>
          <pc:docMk/>
          <pc:sldMk cId="1993591042" sldId="287"/>
        </pc:sldMkLst>
        <pc:spChg chg="add mod ord">
          <ac:chgData name="Nathan Edwards" userId="4f1aa8b7-5741-4991-b3ff-2e43d7114403" providerId="ADAL" clId="{20E823E2-E6CC-4BBC-B549-F0883863C698}" dt="2026-01-07T23:13:10.935" v="3170" actId="790"/>
          <ac:spMkLst>
            <pc:docMk/>
            <pc:sldMk cId="1993591042" sldId="287"/>
            <ac:spMk id="5" creationId="{55A6632A-5C3A-8F5C-4DD6-B601C253ED1A}"/>
          </ac:spMkLst>
        </pc:spChg>
        <pc:spChg chg="add mod">
          <ac:chgData name="Nathan Edwards" userId="4f1aa8b7-5741-4991-b3ff-2e43d7114403" providerId="ADAL" clId="{20E823E2-E6CC-4BBC-B549-F0883863C698}" dt="2026-01-07T23:13:10.935" v="3170" actId="790"/>
          <ac:spMkLst>
            <pc:docMk/>
            <pc:sldMk cId="1993591042" sldId="287"/>
            <ac:spMk id="9" creationId="{2E805412-6F90-E5C9-971A-F848F2BD2D5D}"/>
          </ac:spMkLst>
        </pc:spChg>
        <pc:spChg chg="add mod">
          <ac:chgData name="Nathan Edwards" userId="4f1aa8b7-5741-4991-b3ff-2e43d7114403" providerId="ADAL" clId="{20E823E2-E6CC-4BBC-B549-F0883863C698}" dt="2026-01-07T23:13:10.935" v="3170" actId="790"/>
          <ac:spMkLst>
            <pc:docMk/>
            <pc:sldMk cId="1993591042" sldId="287"/>
            <ac:spMk id="10" creationId="{6C75D012-2F11-5485-80A9-F9B5591ABC21}"/>
          </ac:spMkLst>
        </pc:spChg>
        <pc:graphicFrameChg chg="add mod modGraphic">
          <ac:chgData name="Nathan Edwards" userId="4f1aa8b7-5741-4991-b3ff-2e43d7114403" providerId="ADAL" clId="{20E823E2-E6CC-4BBC-B549-F0883863C698}" dt="2026-01-07T23:21:32.424" v="3403" actId="20577"/>
          <ac:graphicFrameMkLst>
            <pc:docMk/>
            <pc:sldMk cId="1993591042" sldId="287"/>
            <ac:graphicFrameMk id="11" creationId="{FF0A579B-63CF-6138-33CA-8976EB20A7D0}"/>
          </ac:graphicFrameMkLst>
        </pc:graphicFrameChg>
      </pc:sldChg>
      <pc:sldChg chg="addSp delSp modSp mod modClrScheme chgLayout">
        <pc:chgData name="Nathan Edwards" userId="4f1aa8b7-5741-4991-b3ff-2e43d7114403" providerId="ADAL" clId="{20E823E2-E6CC-4BBC-B549-F0883863C698}" dt="2026-01-07T23:19:13.355" v="3287" actId="20577"/>
        <pc:sldMkLst>
          <pc:docMk/>
          <pc:sldMk cId="2057006610" sldId="288"/>
        </pc:sldMkLst>
        <pc:spChg chg="mod">
          <ac:chgData name="Nathan Edwards" userId="4f1aa8b7-5741-4991-b3ff-2e43d7114403" providerId="ADAL" clId="{20E823E2-E6CC-4BBC-B549-F0883863C698}" dt="2026-01-07T23:13:10.935" v="3170" actId="790"/>
          <ac:spMkLst>
            <pc:docMk/>
            <pc:sldMk cId="2057006610" sldId="288"/>
            <ac:spMk id="3" creationId="{BB287FB1-9784-F17D-9A59-E7B74F17B1BB}"/>
          </ac:spMkLst>
        </pc:spChg>
        <pc:spChg chg="mod">
          <ac:chgData name="Nathan Edwards" userId="4f1aa8b7-5741-4991-b3ff-2e43d7114403" providerId="ADAL" clId="{20E823E2-E6CC-4BBC-B549-F0883863C698}" dt="2026-01-07T23:13:10.935" v="3170" actId="790"/>
          <ac:spMkLst>
            <pc:docMk/>
            <pc:sldMk cId="2057006610" sldId="288"/>
            <ac:spMk id="4" creationId="{00D7F9FB-A63C-10C2-C38E-02388215AC88}"/>
          </ac:spMkLst>
        </pc:spChg>
        <pc:spChg chg="add mod ord">
          <ac:chgData name="Nathan Edwards" userId="4f1aa8b7-5741-4991-b3ff-2e43d7114403" providerId="ADAL" clId="{20E823E2-E6CC-4BBC-B549-F0883863C698}" dt="2026-01-07T23:13:10.935" v="3170" actId="790"/>
          <ac:spMkLst>
            <pc:docMk/>
            <pc:sldMk cId="2057006610" sldId="288"/>
            <ac:spMk id="10" creationId="{17EA615B-7FBA-FED7-087F-BCBBF1FA656D}"/>
          </ac:spMkLst>
        </pc:spChg>
        <pc:spChg chg="add mod ord">
          <ac:chgData name="Nathan Edwards" userId="4f1aa8b7-5741-4991-b3ff-2e43d7114403" providerId="ADAL" clId="{20E823E2-E6CC-4BBC-B549-F0883863C698}" dt="2026-01-07T23:13:10.935" v="3170" actId="790"/>
          <ac:spMkLst>
            <pc:docMk/>
            <pc:sldMk cId="2057006610" sldId="288"/>
            <ac:spMk id="11" creationId="{798EC45F-FC7B-54C6-51D1-95B2FCF45B42}"/>
          </ac:spMkLst>
        </pc:spChg>
        <pc:spChg chg="add mod">
          <ac:chgData name="Nathan Edwards" userId="4f1aa8b7-5741-4991-b3ff-2e43d7114403" providerId="ADAL" clId="{20E823E2-E6CC-4BBC-B549-F0883863C698}" dt="2026-01-07T23:13:10.935" v="3170" actId="790"/>
          <ac:spMkLst>
            <pc:docMk/>
            <pc:sldMk cId="2057006610" sldId="288"/>
            <ac:spMk id="18" creationId="{3F16ED72-410A-4B54-88AD-B28BCB986FAF}"/>
          </ac:spMkLst>
        </pc:spChg>
        <pc:graphicFrameChg chg="modGraphic">
          <ac:chgData name="Nathan Edwards" userId="4f1aa8b7-5741-4991-b3ff-2e43d7114403" providerId="ADAL" clId="{20E823E2-E6CC-4BBC-B549-F0883863C698}" dt="2026-01-07T23:19:13.355" v="3287" actId="20577"/>
          <ac:graphicFrameMkLst>
            <pc:docMk/>
            <pc:sldMk cId="2057006610" sldId="288"/>
            <ac:graphicFrameMk id="9" creationId="{E75B05F9-5857-5477-C73D-931D252FCF2A}"/>
          </ac:graphicFrameMkLst>
        </pc:graphicFrameChg>
      </pc:sldChg>
      <pc:sldChg chg="modSp add mod">
        <pc:chgData name="Nathan Edwards" userId="4f1aa8b7-5741-4991-b3ff-2e43d7114403" providerId="ADAL" clId="{20E823E2-E6CC-4BBC-B549-F0883863C698}" dt="2026-01-07T23:13:10.935" v="3170" actId="790"/>
        <pc:sldMkLst>
          <pc:docMk/>
          <pc:sldMk cId="3286356865" sldId="291"/>
        </pc:sldMkLst>
        <pc:spChg chg="mod">
          <ac:chgData name="Nathan Edwards" userId="4f1aa8b7-5741-4991-b3ff-2e43d7114403" providerId="ADAL" clId="{20E823E2-E6CC-4BBC-B549-F0883863C698}" dt="2026-01-07T23:13:10.935" v="3170" actId="790"/>
          <ac:spMkLst>
            <pc:docMk/>
            <pc:sldMk cId="3286356865" sldId="291"/>
            <ac:spMk id="2" creationId="{5E9588A1-D1D9-B631-3517-23821EF02397}"/>
          </ac:spMkLst>
        </pc:spChg>
        <pc:spChg chg="mod">
          <ac:chgData name="Nathan Edwards" userId="4f1aa8b7-5741-4991-b3ff-2e43d7114403" providerId="ADAL" clId="{20E823E2-E6CC-4BBC-B549-F0883863C698}" dt="2026-01-07T23:13:10.935" v="3170" actId="790"/>
          <ac:spMkLst>
            <pc:docMk/>
            <pc:sldMk cId="3286356865" sldId="291"/>
            <ac:spMk id="4" creationId="{47886217-43BE-328A-B683-E7E4BA80D793}"/>
          </ac:spMkLst>
        </pc:spChg>
      </pc:sldChg>
      <pc:sldChg chg="modSp add mod modClrScheme chgLayout">
        <pc:chgData name="Nathan Edwards" userId="4f1aa8b7-5741-4991-b3ff-2e43d7114403" providerId="ADAL" clId="{20E823E2-E6CC-4BBC-B549-F0883863C698}" dt="2026-01-07T23:13:10.935" v="3170" actId="790"/>
        <pc:sldMkLst>
          <pc:docMk/>
          <pc:sldMk cId="4213000034" sldId="292"/>
        </pc:sldMkLst>
        <pc:spChg chg="mod ord">
          <ac:chgData name="Nathan Edwards" userId="4f1aa8b7-5741-4991-b3ff-2e43d7114403" providerId="ADAL" clId="{20E823E2-E6CC-4BBC-B549-F0883863C698}" dt="2026-01-07T23:13:10.935" v="3170" actId="790"/>
          <ac:spMkLst>
            <pc:docMk/>
            <pc:sldMk cId="4213000034" sldId="292"/>
            <ac:spMk id="2" creationId="{C3966A90-98EA-8007-51E1-EB5F254CFEE1}"/>
          </ac:spMkLst>
        </pc:spChg>
        <pc:spChg chg="mod ord">
          <ac:chgData name="Nathan Edwards" userId="4f1aa8b7-5741-4991-b3ff-2e43d7114403" providerId="ADAL" clId="{20E823E2-E6CC-4BBC-B549-F0883863C698}" dt="2026-01-07T23:13:10.935" v="3170" actId="790"/>
          <ac:spMkLst>
            <pc:docMk/>
            <pc:sldMk cId="4213000034" sldId="292"/>
            <ac:spMk id="3" creationId="{D02D9561-108B-0A56-C9AD-1372B5BBC81B}"/>
          </ac:spMkLst>
        </pc:spChg>
        <pc:spChg chg="mod ord">
          <ac:chgData name="Nathan Edwards" userId="4f1aa8b7-5741-4991-b3ff-2e43d7114403" providerId="ADAL" clId="{20E823E2-E6CC-4BBC-B549-F0883863C698}" dt="2026-01-07T23:13:10.935" v="3170" actId="790"/>
          <ac:spMkLst>
            <pc:docMk/>
            <pc:sldMk cId="4213000034" sldId="292"/>
            <ac:spMk id="4" creationId="{3EC25ED0-57FE-4E32-64FC-9CAB788EF7CF}"/>
          </ac:spMkLst>
        </pc:spChg>
        <pc:spChg chg="mod ord">
          <ac:chgData name="Nathan Edwards" userId="4f1aa8b7-5741-4991-b3ff-2e43d7114403" providerId="ADAL" clId="{20E823E2-E6CC-4BBC-B549-F0883863C698}" dt="2026-01-07T23:13:10.935" v="3170" actId="790"/>
          <ac:spMkLst>
            <pc:docMk/>
            <pc:sldMk cId="4213000034" sldId="292"/>
            <ac:spMk id="5" creationId="{7192FCE7-A6A9-B723-5D2D-504631D79D22}"/>
          </ac:spMkLst>
        </pc:spChg>
        <pc:spChg chg="mod ord">
          <ac:chgData name="Nathan Edwards" userId="4f1aa8b7-5741-4991-b3ff-2e43d7114403" providerId="ADAL" clId="{20E823E2-E6CC-4BBC-B549-F0883863C698}" dt="2026-01-07T23:13:10.935" v="3170" actId="790"/>
          <ac:spMkLst>
            <pc:docMk/>
            <pc:sldMk cId="4213000034" sldId="292"/>
            <ac:spMk id="6" creationId="{80EF3281-8735-82BB-9A5B-71ECE9DE09A9}"/>
          </ac:spMkLst>
        </pc:spChg>
        <pc:spChg chg="mod ord">
          <ac:chgData name="Nathan Edwards" userId="4f1aa8b7-5741-4991-b3ff-2e43d7114403" providerId="ADAL" clId="{20E823E2-E6CC-4BBC-B549-F0883863C698}" dt="2026-01-07T23:13:10.935" v="3170" actId="790"/>
          <ac:spMkLst>
            <pc:docMk/>
            <pc:sldMk cId="4213000034" sldId="292"/>
            <ac:spMk id="7" creationId="{308840D9-61F3-E908-0395-CA040F667CFE}"/>
          </ac:spMkLst>
        </pc:spChg>
        <pc:graphicFrameChg chg="mod modGraphic">
          <ac:chgData name="Nathan Edwards" userId="4f1aa8b7-5741-4991-b3ff-2e43d7114403" providerId="ADAL" clId="{20E823E2-E6CC-4BBC-B549-F0883863C698}" dt="2026-01-07T23:13:10.935" v="3170" actId="790"/>
          <ac:graphicFrameMkLst>
            <pc:docMk/>
            <pc:sldMk cId="4213000034" sldId="292"/>
            <ac:graphicFrameMk id="8" creationId="{9077C35F-79AF-0A1B-576E-E54769E30DB3}"/>
          </ac:graphicFrameMkLst>
        </pc:graphicFrameChg>
      </pc:sldChg>
      <pc:sldChg chg="addSp delSp modSp add mod">
        <pc:chgData name="Nathan Edwards" userId="4f1aa8b7-5741-4991-b3ff-2e43d7114403" providerId="ADAL" clId="{20E823E2-E6CC-4BBC-B549-F0883863C698}" dt="2026-01-07T23:18:13.730" v="3246" actId="20577"/>
        <pc:sldMkLst>
          <pc:docMk/>
          <pc:sldMk cId="1804649733" sldId="399"/>
        </pc:sldMkLst>
        <pc:spChg chg="add mod">
          <ac:chgData name="Nathan Edwards" userId="4f1aa8b7-5741-4991-b3ff-2e43d7114403" providerId="ADAL" clId="{20E823E2-E6CC-4BBC-B549-F0883863C698}" dt="2026-01-07T23:13:10.935" v="3170" actId="790"/>
          <ac:spMkLst>
            <pc:docMk/>
            <pc:sldMk cId="1804649733" sldId="399"/>
            <ac:spMk id="4" creationId="{3E8D99AF-C94D-099F-0761-5C41D84A1841}"/>
          </ac:spMkLst>
        </pc:spChg>
        <pc:spChg chg="mod">
          <ac:chgData name="Nathan Edwards" userId="4f1aa8b7-5741-4991-b3ff-2e43d7114403" providerId="ADAL" clId="{20E823E2-E6CC-4BBC-B549-F0883863C698}" dt="2026-01-07T23:13:10.935" v="3170" actId="790"/>
          <ac:spMkLst>
            <pc:docMk/>
            <pc:sldMk cId="1804649733" sldId="399"/>
            <ac:spMk id="7" creationId="{78FE81A5-7DCA-BD69-8F37-9C0286C4D344}"/>
          </ac:spMkLst>
        </pc:spChg>
        <pc:graphicFrameChg chg="modGraphic">
          <ac:chgData name="Nathan Edwards" userId="4f1aa8b7-5741-4991-b3ff-2e43d7114403" providerId="ADAL" clId="{20E823E2-E6CC-4BBC-B549-F0883863C698}" dt="2026-01-07T23:13:10.935" v="3170" actId="790"/>
          <ac:graphicFrameMkLst>
            <pc:docMk/>
            <pc:sldMk cId="1804649733" sldId="399"/>
            <ac:graphicFrameMk id="19" creationId="{CE09910B-D86D-DEE5-E7B1-9D834169BFA9}"/>
          </ac:graphicFrameMkLst>
        </pc:graphicFrameChg>
      </pc:sldChg>
      <pc:sldChg chg="modSp add del mod">
        <pc:chgData name="Nathan Edwards" userId="4f1aa8b7-5741-4991-b3ff-2e43d7114403" providerId="ADAL" clId="{20E823E2-E6CC-4BBC-B549-F0883863C698}" dt="2026-01-07T23:19:48.657" v="3348" actId="20577"/>
        <pc:sldMkLst>
          <pc:docMk/>
          <pc:sldMk cId="1185516304" sldId="400"/>
        </pc:sldMkLst>
        <pc:spChg chg="mod">
          <ac:chgData name="Nathan Edwards" userId="4f1aa8b7-5741-4991-b3ff-2e43d7114403" providerId="ADAL" clId="{20E823E2-E6CC-4BBC-B549-F0883863C698}" dt="2026-01-07T23:13:10.935" v="3170" actId="790"/>
          <ac:spMkLst>
            <pc:docMk/>
            <pc:sldMk cId="1185516304" sldId="400"/>
            <ac:spMk id="2" creationId="{F9D49750-9787-A54B-66BA-471F05896758}"/>
          </ac:spMkLst>
        </pc:spChg>
        <pc:spChg chg="mod">
          <ac:chgData name="Nathan Edwards" userId="4f1aa8b7-5741-4991-b3ff-2e43d7114403" providerId="ADAL" clId="{20E823E2-E6CC-4BBC-B549-F0883863C698}" dt="2026-01-07T23:13:10.935" v="3170" actId="790"/>
          <ac:spMkLst>
            <pc:docMk/>
            <pc:sldMk cId="1185516304" sldId="400"/>
            <ac:spMk id="3" creationId="{377CB1D7-2679-62C8-FF62-E9A5053A25A2}"/>
          </ac:spMkLst>
        </pc:spChg>
        <pc:spChg chg="mod">
          <ac:chgData name="Nathan Edwards" userId="4f1aa8b7-5741-4991-b3ff-2e43d7114403" providerId="ADAL" clId="{20E823E2-E6CC-4BBC-B549-F0883863C698}" dt="2026-01-07T23:19:48.657" v="3348" actId="20577"/>
          <ac:spMkLst>
            <pc:docMk/>
            <pc:sldMk cId="1185516304" sldId="400"/>
            <ac:spMk id="4" creationId="{7D6C59BB-5DCA-9F83-5D97-C8D09608647D}"/>
          </ac:spMkLst>
        </pc:spChg>
      </pc:sldChg>
      <pc:sldChg chg="addSp delSp modSp new mod modClrScheme chgLayout">
        <pc:chgData name="Nathan Edwards" userId="4f1aa8b7-5741-4991-b3ff-2e43d7114403" providerId="ADAL" clId="{20E823E2-E6CC-4BBC-B549-F0883863C698}" dt="2026-01-07T23:13:10.935" v="3170" actId="790"/>
        <pc:sldMkLst>
          <pc:docMk/>
          <pc:sldMk cId="803633284" sldId="401"/>
        </pc:sldMkLst>
        <pc:spChg chg="add mod ord">
          <ac:chgData name="Nathan Edwards" userId="4f1aa8b7-5741-4991-b3ff-2e43d7114403" providerId="ADAL" clId="{20E823E2-E6CC-4BBC-B549-F0883863C698}" dt="2026-01-07T23:13:10.935" v="3170" actId="790"/>
          <ac:spMkLst>
            <pc:docMk/>
            <pc:sldMk cId="803633284" sldId="401"/>
            <ac:spMk id="20" creationId="{442CC192-2164-A5B9-8B04-FE814DFE09CD}"/>
          </ac:spMkLst>
        </pc:spChg>
        <pc:spChg chg="add mod ord">
          <ac:chgData name="Nathan Edwards" userId="4f1aa8b7-5741-4991-b3ff-2e43d7114403" providerId="ADAL" clId="{20E823E2-E6CC-4BBC-B549-F0883863C698}" dt="2026-01-07T23:13:10.935" v="3170" actId="790"/>
          <ac:spMkLst>
            <pc:docMk/>
            <pc:sldMk cId="803633284" sldId="401"/>
            <ac:spMk id="21" creationId="{F416F477-5B89-E75F-DE87-9ABEE12C416D}"/>
          </ac:spMkLst>
        </pc:spChg>
        <pc:spChg chg="add mod ord">
          <ac:chgData name="Nathan Edwards" userId="4f1aa8b7-5741-4991-b3ff-2e43d7114403" providerId="ADAL" clId="{20E823E2-E6CC-4BBC-B549-F0883863C698}" dt="2026-01-07T23:13:10.935" v="3170" actId="790"/>
          <ac:spMkLst>
            <pc:docMk/>
            <pc:sldMk cId="803633284" sldId="401"/>
            <ac:spMk id="22" creationId="{419C5120-BD79-83BC-A5F0-1501EE7A5EB7}"/>
          </ac:spMkLst>
        </pc:spChg>
        <pc:spChg chg="mod">
          <ac:chgData name="Nathan Edwards" userId="4f1aa8b7-5741-4991-b3ff-2e43d7114403" providerId="ADAL" clId="{20E823E2-E6CC-4BBC-B549-F0883863C698}" dt="2026-01-07T23:13:10.935" v="3170" actId="790"/>
          <ac:spMkLst>
            <pc:docMk/>
            <pc:sldMk cId="803633284" sldId="401"/>
            <ac:spMk id="23" creationId="{95C7A994-2D97-7959-40F6-B3F2F8EDF98E}"/>
          </ac:spMkLst>
        </pc:spChg>
      </pc:sldChg>
      <pc:sldChg chg="addSp delSp modSp mod delAnim modAnim">
        <pc:chgData name="Nathan Edwards" userId="4f1aa8b7-5741-4991-b3ff-2e43d7114403" providerId="ADAL" clId="{20E823E2-E6CC-4BBC-B549-F0883863C698}" dt="2026-01-16T05:44:07.945" v="3413" actId="1076"/>
        <pc:sldMkLst>
          <pc:docMk/>
          <pc:sldMk cId="2770406032" sldId="402"/>
        </pc:sldMkLst>
        <pc:spChg chg="add mod">
          <ac:chgData name="Nathan Edwards" userId="4f1aa8b7-5741-4991-b3ff-2e43d7114403" providerId="ADAL" clId="{20E823E2-E6CC-4BBC-B549-F0883863C698}" dt="2026-01-16T05:44:07.945" v="3413" actId="1076"/>
          <ac:spMkLst>
            <pc:docMk/>
            <pc:sldMk cId="2770406032" sldId="402"/>
            <ac:spMk id="6" creationId="{0B7EC92D-C35D-313C-9256-538F3F6BC6E8}"/>
          </ac:spMkLst>
        </pc:spChg>
        <pc:picChg chg="add mod">
          <ac:chgData name="Nathan Edwards" userId="4f1aa8b7-5741-4991-b3ff-2e43d7114403" providerId="ADAL" clId="{20E823E2-E6CC-4BBC-B549-F0883863C698}" dt="2026-01-16T05:44:05.228" v="3412" actId="1076"/>
          <ac:picMkLst>
            <pc:docMk/>
            <pc:sldMk cId="2770406032" sldId="402"/>
            <ac:picMk id="5" creationId="{F6604EED-8EA7-00D9-ABB5-1696BCB9BF0A}"/>
          </ac:picMkLst>
        </pc:picChg>
      </pc:sldChg>
      <pc:sldChg chg="modSp add mod">
        <pc:chgData name="Nathan Edwards" userId="4f1aa8b7-5741-4991-b3ff-2e43d7114403" providerId="ADAL" clId="{20E823E2-E6CC-4BBC-B549-F0883863C698}" dt="2026-01-23T00:39:05.114" v="3418" actId="20577"/>
        <pc:sldMkLst>
          <pc:docMk/>
          <pc:sldMk cId="1732252631" sldId="430"/>
        </pc:sldMkLst>
        <pc:spChg chg="mod">
          <ac:chgData name="Nathan Edwards" userId="4f1aa8b7-5741-4991-b3ff-2e43d7114403" providerId="ADAL" clId="{20E823E2-E6CC-4BBC-B549-F0883863C698}" dt="2026-01-23T00:39:05.114" v="3418" actId="20577"/>
          <ac:spMkLst>
            <pc:docMk/>
            <pc:sldMk cId="1732252631" sldId="430"/>
            <ac:spMk id="18" creationId="{78B22DD5-3B71-E9FE-C63B-F23DE79B4F0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74EADC53-73A9-46A2-B6E5-D161F3161596}" type="datetimeFigureOut">
              <a:rPr lang="en-AU" smtClean="0"/>
              <a:t>23/01/2026</a:t>
            </a:fld>
            <a:endParaRPr lang="en-AU"/>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B5BB40EB-01D5-4B91-A06C-CC13A721E5DB}" type="slidenum">
              <a:rPr lang="en-AU" smtClean="0"/>
              <a:t>‹#›</a:t>
            </a:fld>
            <a:endParaRPr lang="en-AU"/>
          </a:p>
        </p:txBody>
      </p:sp>
    </p:spTree>
    <p:extLst>
      <p:ext uri="{BB962C8B-B14F-4D97-AF65-F5344CB8AC3E}">
        <p14:creationId xmlns:p14="http://schemas.microsoft.com/office/powerpoint/2010/main" val="2961333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B5BB40EB-01D5-4B91-A06C-CC13A721E5DB}" type="slidenum">
              <a:rPr lang="en-AU" smtClean="0"/>
              <a:t>4</a:t>
            </a:fld>
            <a:endParaRPr lang="en-AU"/>
          </a:p>
        </p:txBody>
      </p:sp>
    </p:spTree>
    <p:extLst>
      <p:ext uri="{BB962C8B-B14F-4D97-AF65-F5344CB8AC3E}">
        <p14:creationId xmlns:p14="http://schemas.microsoft.com/office/powerpoint/2010/main" val="31338790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788550893"/>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66111589"/>
      </p:ext>
    </p:extLst>
  </p:cSld>
  <p:clrMapOvr>
    <a:masterClrMapping/>
  </p:clrMapOvr>
  <p:hf hd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98442743"/>
      </p:ext>
    </p:extLst>
  </p:cSld>
  <p:clrMapOvr>
    <a:masterClrMapping/>
  </p:clrMapOvr>
  <p:hf hd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29776207"/>
      </p:ext>
    </p:extLst>
  </p:cSld>
  <p:clrMapOvr>
    <a:masterClrMapping/>
  </p:clrMapOvr>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06760893"/>
      </p:ext>
    </p:extLst>
  </p:cSld>
  <p:clrMapOvr>
    <a:masterClrMapping/>
  </p:clrMapOvr>
  <p:hf hdr="0" dt="0"/>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283956409"/>
      </p:ext>
    </p:extLst>
  </p:cSld>
  <p:clrMapOvr>
    <a:masterClrMapping/>
  </p:clrMapOvr>
  <p:hf hdr="0" dt="0"/>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846686208"/>
      </p:ext>
    </p:extLst>
  </p:cSld>
  <p:clrMapOvr>
    <a:masterClrMapping/>
  </p:clrMapOvr>
  <p:hf hdr="0" dt="0"/>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616690476"/>
      </p:ext>
    </p:extLst>
  </p:cSld>
  <p:clrMapOvr>
    <a:masterClrMapping/>
  </p:clrMapOvr>
  <p:hf hd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521531486"/>
      </p:ext>
    </p:extLst>
  </p:cSld>
  <p:clrMapOvr>
    <a:masterClrMapping/>
  </p:clrMapOvr>
  <p:hf hd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266996929"/>
      </p:ext>
    </p:extLst>
  </p:cSld>
  <p:clrMapOvr>
    <a:masterClrMapping/>
  </p:clrMapOvr>
  <p:hf hdr="0" dt="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66761866"/>
      </p:ext>
    </p:extLst>
  </p:cSld>
  <p:clrMapOvr>
    <a:masterClrMapping/>
  </p:clrMapOvr>
  <p:hf hdr="0" dt="0"/>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733231203"/>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910106159"/>
      </p:ext>
    </p:extLst>
  </p:cSld>
  <p:clrMapOvr>
    <a:masterClrMapping/>
  </p:clrMapOvr>
  <p:hf hdr="0" dt="0"/>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591473574"/>
      </p:ext>
    </p:extLst>
  </p:cSld>
  <p:clrMapOvr>
    <a:masterClrMapping/>
  </p:clrMapOvr>
  <p:hf hdr="0" dt="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6113451"/>
      </p:ext>
    </p:extLst>
  </p:cSld>
  <p:clrMapOvr>
    <a:masterClrMapping/>
  </p:clrMapOvr>
  <p:hf hdr="0" dt="0"/>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172923176"/>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45294200"/>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20144957"/>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69722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56328987"/>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17130134"/>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57116402"/>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592323197"/>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3614610760"/>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374917307"/>
      </p:ext>
    </p:extLst>
  </p:cSld>
  <p:clrMapOvr>
    <a:masterClrMapping/>
  </p:clrMapOvr>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06856096"/>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itle 1">
            <a:extLst>
              <a:ext uri="{FF2B5EF4-FFF2-40B4-BE49-F238E27FC236}">
                <a16:creationId xmlns:a16="http://schemas.microsoft.com/office/drawing/2014/main" id="{FEEE1549-1D78-E0C7-AC07-C484917158C3}"/>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1867591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326104340"/>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2915845"/>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3748833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48942293"/>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079918028"/>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82112319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374770800"/>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2810546180"/>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124143897"/>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876159686"/>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535656864"/>
      </p:ext>
    </p:extLst>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914073181"/>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874488806"/>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92465931"/>
      </p:ext>
    </p:extLst>
  </p:cSld>
  <p:clrMapOvr>
    <a:masterClrMapping/>
  </p:clrMapOvr>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475273756"/>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382869514"/>
      </p:ext>
    </p:extLst>
  </p:cSld>
  <p:clrMapOvr>
    <a:masterClrMapping/>
  </p:clrMapOvr>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803354214"/>
      </p:ext>
    </p:extLst>
  </p:cSld>
  <p:clrMapOvr>
    <a:masterClrMapping/>
  </p:clrMapOvr>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617214301"/>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211343969"/>
      </p:ext>
    </p:extLst>
  </p:cSld>
  <p:clrMapOvr>
    <a:masterClrMapping/>
  </p:clrMapOvr>
  <p:hf hd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74899192"/>
      </p:ext>
    </p:extLst>
  </p:cSld>
  <p:clrMapOvr>
    <a:masterClrMapping/>
  </p:clrMapOvr>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75502440"/>
      </p:ext>
    </p:extLst>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280419924"/>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82947292"/>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46567565"/>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9656274"/>
      </p:ext>
    </p:extLst>
  </p:cSld>
  <p:clrMapOvr>
    <a:masterClrMapping/>
  </p:clrMapOvr>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3470187"/>
      </p:ext>
    </p:extLst>
  </p:cSld>
  <p:clrMapOvr>
    <a:masterClrMapping/>
  </p:clrMapOvr>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60964122"/>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78091881"/>
      </p:ext>
    </p:extLst>
  </p:cSld>
  <p:clrMapOvr>
    <a:masterClrMapping/>
  </p:clrMapOvr>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591360161"/>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62525357"/>
      </p:ext>
    </p:extLst>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65639778"/>
      </p:ext>
    </p:extLst>
  </p:cSld>
  <p:clrMapOvr>
    <a:masterClrMapping/>
  </p:clrMapOvr>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785563"/>
      </p:ext>
    </p:extLst>
  </p:cSld>
  <p:clrMapOvr>
    <a:masterClrMapping/>
  </p:clrMapOvr>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06434190"/>
      </p:ext>
    </p:extLst>
  </p:cSld>
  <p:clrMapOvr>
    <a:masterClrMapping/>
  </p:clrMapOvr>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84424408"/>
      </p:ext>
    </p:extLst>
  </p:cSld>
  <p:clrMapOvr>
    <a:masterClrMapping/>
  </p:clrMapOvr>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24833440"/>
      </p:ext>
    </p:extLst>
  </p:cSld>
  <p:clrMapOvr>
    <a:masterClrMapping/>
  </p:clrMapOvr>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7919798"/>
      </p:ext>
    </p:extLst>
  </p:cSld>
  <p:clrMapOvr>
    <a:masterClrMapping/>
  </p:clrMapOvr>
  <p:hf hd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91388569"/>
      </p:ext>
    </p:extLst>
  </p:cSld>
  <p:clrMapOvr>
    <a:masterClrMapping/>
  </p:clrMapOvr>
  <p:hf hd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55732359"/>
      </p:ext>
    </p:extLst>
  </p:cSld>
  <p:clrMapOvr>
    <a:masterClrMapping/>
  </p:clrMapOvr>
  <p:hf hd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95271629"/>
      </p:ext>
    </p:extLst>
  </p:cSld>
  <p:clrMapOvr>
    <a:masterClrMapping/>
  </p:clrMapOvr>
  <p:hf hd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85133064"/>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071160014"/>
      </p:ext>
    </p:extLst>
  </p:cSld>
  <p:clrMapOvr>
    <a:masterClrMapping/>
  </p:clrMapOvr>
  <p:hf hd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49817621"/>
      </p:ext>
    </p:extLst>
  </p:cSld>
  <p:clrMapOvr>
    <a:masterClrMapping/>
  </p:clrMapOvr>
  <p:hf hdr="0" dt="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41013722"/>
      </p:ext>
    </p:extLst>
  </p:cSld>
  <p:clrMapOvr>
    <a:masterClrMapping/>
  </p:clrMapOvr>
  <p:hf hdr="0" dt="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368193027"/>
      </p:ext>
    </p:extLst>
  </p:cSld>
  <p:clrMapOvr>
    <a:masterClrMapping/>
  </p:clrMapOvr>
  <p:hf hd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56832913"/>
      </p:ext>
    </p:extLst>
  </p:cSld>
  <p:clrMapOvr>
    <a:masterClrMapping/>
  </p:clrMapOvr>
  <p:hf hd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110659065"/>
      </p:ext>
    </p:extLst>
  </p:cSld>
  <p:clrMapOvr>
    <a:masterClrMapping/>
  </p:clrMapOvr>
  <p:hf hd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790231708"/>
      </p:ext>
    </p:extLst>
  </p:cSld>
  <p:clrMapOvr>
    <a:masterClrMapping/>
  </p:clrMapOvr>
  <p:hf hd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802660832"/>
      </p:ext>
    </p:extLst>
  </p:cSld>
  <p:clrMapOvr>
    <a:masterClrMapping/>
  </p:clrMapOvr>
  <p:hf hd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896912501"/>
      </p:ext>
    </p:extLst>
  </p:cSld>
  <p:clrMapOvr>
    <a:masterClrMapping/>
  </p:clrMapOvr>
  <p:hf hd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6821767"/>
      </p:ext>
    </p:extLst>
  </p:cSld>
  <p:clrMapOvr>
    <a:masterClrMapping/>
  </p:clrMapOvr>
  <p:hf hd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850980547"/>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21320644"/>
      </p:ext>
    </p:extLst>
  </p:cSld>
  <p:clrMapOvr>
    <a:masterClrMapping/>
  </p:clrMapOvr>
  <p:hf hd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30267409"/>
      </p:ext>
    </p:extLst>
  </p:cSld>
  <p:clrMapOvr>
    <a:masterClrMapping/>
  </p:clrMapOvr>
  <p:hf hd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118965417"/>
      </p:ext>
    </p:extLst>
  </p:cSld>
  <p:clrMapOvr>
    <a:masterClrMapping/>
  </p:clrMapOvr>
  <p:hf hd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16408963"/>
      </p:ext>
    </p:extLst>
  </p:cSld>
  <p:clrMapOvr>
    <a:masterClrMapping/>
  </p:clrMapOvr>
  <p:hf hd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190483027"/>
      </p:ext>
    </p:extLst>
  </p:cSld>
  <p:clrMapOvr>
    <a:masterClrMapping/>
  </p:clrMapOvr>
  <p:hf hd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284551562"/>
      </p:ext>
    </p:extLst>
  </p:cSld>
  <p:clrMapOvr>
    <a:masterClrMapping/>
  </p:clrMapOvr>
  <p:hf hd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157575774"/>
      </p:ext>
    </p:extLst>
  </p:cSld>
  <p:clrMapOvr>
    <a:masterClrMapping/>
  </p:clrMapOvr>
  <p:hf hdr="0" dt="0"/>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635535815"/>
      </p:ext>
    </p:extLst>
  </p:cSld>
  <p:clrMapOvr>
    <a:masterClrMapping/>
  </p:clrMapOvr>
  <p:hf hd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278095651"/>
      </p:ext>
    </p:extLst>
  </p:cSld>
  <p:clrMapOvr>
    <a:masterClrMapping/>
  </p:clrMapOvr>
  <p:hf hd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85476011"/>
      </p:ext>
    </p:extLst>
  </p:cSld>
  <p:clrMapOvr>
    <a:masterClrMapping/>
  </p:clrMapOvr>
  <p:hf hd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398903140"/>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634021210"/>
      </p:ext>
    </p:extLst>
  </p:cSld>
  <p:clrMapOvr>
    <a:masterClrMapping/>
  </p:clrMapOvr>
  <p:hf hd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748573355"/>
      </p:ext>
    </p:extLst>
  </p:cSld>
  <p:clrMapOvr>
    <a:masterClrMapping/>
  </p:clrMapOvr>
  <p:hf hd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628048285"/>
      </p:ext>
    </p:extLst>
  </p:cSld>
  <p:clrMapOvr>
    <a:masterClrMapping/>
  </p:clrMapOvr>
  <p:hf hdr="0" dt="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516673995"/>
      </p:ext>
    </p:extLst>
  </p:cSld>
  <p:clrMapOvr>
    <a:masterClrMapping/>
  </p:clrMapOvr>
  <p:hf hdr="0" dt="0"/>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0695420"/>
      </p:ext>
    </p:extLst>
  </p:cSld>
  <p:clrMapOvr>
    <a:masterClrMapping/>
  </p:clrMapOvr>
  <p:hf hd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960158701"/>
      </p:ext>
    </p:extLst>
  </p:cSld>
  <p:clrMapOvr>
    <a:masterClrMapping/>
  </p:clrMapOvr>
  <p:hf hdr="0" dt="0"/>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885180341"/>
      </p:ext>
    </p:extLst>
  </p:cSld>
  <p:clrMapOvr>
    <a:masterClrMapping/>
  </p:clrMapOvr>
  <p:hf hdr="0" dt="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766895701"/>
      </p:ext>
    </p:extLst>
  </p:cSld>
  <p:clrMapOvr>
    <a:masterClrMapping/>
  </p:clrMapOvr>
  <p:hf hdr="0" dt="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75541923"/>
      </p:ext>
    </p:extLst>
  </p:cSld>
  <p:clrMapOvr>
    <a:masterClrMapping/>
  </p:clrMapOvr>
  <p:hf hd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76468799"/>
      </p:ext>
    </p:extLst>
  </p:cSld>
  <p:clrMapOvr>
    <a:masterClrMapping/>
  </p:clrMapOvr>
  <p:hf hdr="0" dt="0"/>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934101536"/>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48501248"/>
      </p:ext>
    </p:extLst>
  </p:cSld>
  <p:clrMapOvr>
    <a:masterClrMapping/>
  </p:clrMapOvr>
  <p:hf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r>
              <a:rPr lang="en-US"/>
              <a:t>Click icon to add picture</a:t>
            </a:r>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556245644"/>
      </p:ext>
    </p:extLst>
  </p:cSld>
  <p:clrMapOvr>
    <a:masterClrMapping/>
  </p:clrMapOvr>
  <p:hf hd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r>
              <a:rPr lang="en-US"/>
              <a:t>Click icon to add picture</a:t>
            </a:r>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158969662"/>
      </p:ext>
    </p:extLst>
  </p:cSld>
  <p:clrMapOvr>
    <a:masterClrMapping/>
  </p:clrMapOvr>
  <p:hf hd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r>
              <a:rPr lang="en-US"/>
              <a:t>Click icon to add picture</a:t>
            </a:r>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663748542"/>
      </p:ext>
    </p:extLst>
  </p:cSld>
  <p:clrMapOvr>
    <a:masterClrMapping/>
  </p:clrMapOvr>
  <p:hf hd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r>
              <a:rPr lang="en-US"/>
              <a:t>Click icon to add picture</a:t>
            </a:r>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123536138"/>
      </p:ext>
    </p:extLst>
  </p:cSld>
  <p:clrMapOvr>
    <a:masterClrMapping/>
  </p:clrMapOvr>
  <p:hf hd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80962030"/>
      </p:ext>
    </p:extLst>
  </p:cSld>
  <p:clrMapOvr>
    <a:masterClrMapping/>
  </p:clrMapOvr>
  <p:hf hd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Click to edit Master title style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3767059881"/>
      </p:ext>
    </p:extLst>
  </p:cSld>
  <p:clrMapOvr>
    <a:masterClrMapping/>
  </p:clrMapOvr>
  <p:hf hd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250463544"/>
      </p:ext>
    </p:extLst>
  </p:cSld>
  <p:clrMapOvr>
    <a:masterClrMapping/>
  </p:clrMapOvr>
  <p:hf hd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Click to edit Master title style</a:t>
            </a:r>
          </a:p>
        </p:txBody>
      </p:sp>
    </p:spTree>
    <p:extLst>
      <p:ext uri="{BB962C8B-B14F-4D97-AF65-F5344CB8AC3E}">
        <p14:creationId xmlns:p14="http://schemas.microsoft.com/office/powerpoint/2010/main" val="3070253460"/>
      </p:ext>
    </p:extLst>
  </p:cSld>
  <p:clrMapOvr>
    <a:masterClrMapping/>
  </p:clrMapOvr>
  <p:hf hd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Click to edit Master title style</a:t>
            </a:r>
          </a:p>
        </p:txBody>
      </p:sp>
    </p:spTree>
    <p:extLst>
      <p:ext uri="{BB962C8B-B14F-4D97-AF65-F5344CB8AC3E}">
        <p14:creationId xmlns:p14="http://schemas.microsoft.com/office/powerpoint/2010/main" val="3411576266"/>
      </p:ext>
    </p:extLst>
  </p:cSld>
  <p:clrMapOvr>
    <a:masterClrMapping/>
  </p:clrMapOvr>
  <p:hf hd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4283863855"/>
      </p:ext>
    </p:extLst>
  </p:cSld>
  <p:clrMapOvr>
    <a:masterClrMapping/>
  </p:clrMapOvr>
  <p:hf hdr="0" dt="0"/>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theme" Target="../theme/theme1.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14" Type="http://schemas.openxmlformats.org/officeDocument/2006/relationships/image" Target="../media/image1.png"/><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p:nvPicPr>
        <p:blipFill>
          <a:blip r:embed="rId114"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
        <p:nvSpPr>
          <p:cNvPr id="5" name="Rectangle 4">
            <a:extLst>
              <a:ext uri="{FF2B5EF4-FFF2-40B4-BE49-F238E27FC236}">
                <a16:creationId xmlns:a16="http://schemas.microsoft.com/office/drawing/2014/main" id="{7C38A848-8D05-9FC7-A1DB-B016E14AA9D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29151256"/>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 id="2147483925" r:id="rId14"/>
    <p:sldLayoutId id="2147483926" r:id="rId15"/>
    <p:sldLayoutId id="2147483927" r:id="rId16"/>
    <p:sldLayoutId id="2147483928" r:id="rId17"/>
    <p:sldLayoutId id="2147483929" r:id="rId18"/>
    <p:sldLayoutId id="2147483930" r:id="rId19"/>
    <p:sldLayoutId id="2147483931" r:id="rId20"/>
    <p:sldLayoutId id="2147483932" r:id="rId21"/>
    <p:sldLayoutId id="2147483933" r:id="rId22"/>
    <p:sldLayoutId id="2147483934" r:id="rId23"/>
    <p:sldLayoutId id="2147483935" r:id="rId24"/>
    <p:sldLayoutId id="2147483936" r:id="rId25"/>
    <p:sldLayoutId id="2147483937" r:id="rId26"/>
    <p:sldLayoutId id="2147483938" r:id="rId27"/>
    <p:sldLayoutId id="2147483939" r:id="rId28"/>
    <p:sldLayoutId id="2147483940" r:id="rId29"/>
    <p:sldLayoutId id="2147483941" r:id="rId30"/>
    <p:sldLayoutId id="2147483942" r:id="rId31"/>
    <p:sldLayoutId id="2147483943" r:id="rId32"/>
    <p:sldLayoutId id="2147483944" r:id="rId33"/>
    <p:sldLayoutId id="2147483945" r:id="rId34"/>
    <p:sldLayoutId id="2147483946" r:id="rId35"/>
    <p:sldLayoutId id="2147483947" r:id="rId36"/>
    <p:sldLayoutId id="2147483948" r:id="rId37"/>
    <p:sldLayoutId id="2147483949" r:id="rId38"/>
    <p:sldLayoutId id="2147483950" r:id="rId39"/>
    <p:sldLayoutId id="2147483951" r:id="rId40"/>
    <p:sldLayoutId id="2147483952" r:id="rId41"/>
    <p:sldLayoutId id="2147483953" r:id="rId42"/>
    <p:sldLayoutId id="2147483954" r:id="rId43"/>
    <p:sldLayoutId id="2147483955" r:id="rId44"/>
    <p:sldLayoutId id="2147483956" r:id="rId45"/>
    <p:sldLayoutId id="2147483957" r:id="rId46"/>
    <p:sldLayoutId id="2147483958" r:id="rId47"/>
    <p:sldLayoutId id="2147483959" r:id="rId48"/>
    <p:sldLayoutId id="2147483960" r:id="rId49"/>
    <p:sldLayoutId id="2147483961" r:id="rId50"/>
    <p:sldLayoutId id="2147483962" r:id="rId51"/>
    <p:sldLayoutId id="2147483963" r:id="rId52"/>
    <p:sldLayoutId id="2147483964" r:id="rId53"/>
    <p:sldLayoutId id="2147483965" r:id="rId54"/>
    <p:sldLayoutId id="2147483966" r:id="rId55"/>
    <p:sldLayoutId id="2147483967" r:id="rId56"/>
    <p:sldLayoutId id="2147483968" r:id="rId57"/>
    <p:sldLayoutId id="2147483969" r:id="rId58"/>
    <p:sldLayoutId id="2147483970" r:id="rId59"/>
    <p:sldLayoutId id="2147483971" r:id="rId60"/>
    <p:sldLayoutId id="2147483972" r:id="rId61"/>
    <p:sldLayoutId id="2147483973" r:id="rId62"/>
    <p:sldLayoutId id="2147483974" r:id="rId63"/>
    <p:sldLayoutId id="2147483975" r:id="rId64"/>
    <p:sldLayoutId id="2147483976" r:id="rId65"/>
    <p:sldLayoutId id="2147483977" r:id="rId66"/>
    <p:sldLayoutId id="2147483978" r:id="rId67"/>
    <p:sldLayoutId id="2147483979" r:id="rId68"/>
    <p:sldLayoutId id="2147483980" r:id="rId69"/>
    <p:sldLayoutId id="2147483981" r:id="rId70"/>
    <p:sldLayoutId id="2147483982" r:id="rId71"/>
    <p:sldLayoutId id="2147483983" r:id="rId72"/>
    <p:sldLayoutId id="2147483984" r:id="rId73"/>
    <p:sldLayoutId id="2147483985" r:id="rId74"/>
    <p:sldLayoutId id="2147483986" r:id="rId75"/>
    <p:sldLayoutId id="2147483987" r:id="rId76"/>
    <p:sldLayoutId id="2147483988" r:id="rId77"/>
    <p:sldLayoutId id="2147483989" r:id="rId78"/>
    <p:sldLayoutId id="2147483990" r:id="rId79"/>
    <p:sldLayoutId id="2147483991" r:id="rId80"/>
    <p:sldLayoutId id="2147483992" r:id="rId81"/>
    <p:sldLayoutId id="2147483993" r:id="rId82"/>
    <p:sldLayoutId id="2147483994" r:id="rId83"/>
    <p:sldLayoutId id="2147483995" r:id="rId84"/>
    <p:sldLayoutId id="2147483996" r:id="rId85"/>
    <p:sldLayoutId id="2147483997" r:id="rId86"/>
    <p:sldLayoutId id="2147483998" r:id="rId87"/>
    <p:sldLayoutId id="2147483999" r:id="rId88"/>
    <p:sldLayoutId id="2147484000" r:id="rId89"/>
    <p:sldLayoutId id="2147484001" r:id="rId90"/>
    <p:sldLayoutId id="2147484002" r:id="rId91"/>
    <p:sldLayoutId id="2147484003" r:id="rId92"/>
    <p:sldLayoutId id="2147484004" r:id="rId93"/>
    <p:sldLayoutId id="2147484005" r:id="rId94"/>
    <p:sldLayoutId id="2147484006" r:id="rId95"/>
    <p:sldLayoutId id="2147484007" r:id="rId96"/>
    <p:sldLayoutId id="2147484008" r:id="rId97"/>
    <p:sldLayoutId id="2147484009" r:id="rId98"/>
    <p:sldLayoutId id="2147484010" r:id="rId99"/>
    <p:sldLayoutId id="2147484011" r:id="rId100"/>
    <p:sldLayoutId id="2147484012" r:id="rId101"/>
    <p:sldLayoutId id="2147484013" r:id="rId102"/>
    <p:sldLayoutId id="2147484014" r:id="rId103"/>
    <p:sldLayoutId id="2147484015" r:id="rId104"/>
    <p:sldLayoutId id="2147484016" r:id="rId105"/>
    <p:sldLayoutId id="2147484017" r:id="rId106"/>
    <p:sldLayoutId id="2147484018" r:id="rId107"/>
    <p:sldLayoutId id="2147484019" r:id="rId108"/>
    <p:sldLayoutId id="2147484020" r:id="rId109"/>
    <p:sldLayoutId id="2147484021" r:id="rId110"/>
    <p:sldLayoutId id="2147484022" r:id="rId111"/>
    <p:sldLayoutId id="2147483721" r:id="rId112"/>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88.xml"/><Relationship Id="rId1" Type="http://schemas.openxmlformats.org/officeDocument/2006/relationships/video" Target="https://player.vimeo.com/video/1154870971?h=d7efed3d3d&amp;amp;app_id=122963"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588A1-D1D9-B631-3517-23821EF02397}"/>
              </a:ext>
            </a:extLst>
          </p:cNvPr>
          <p:cNvSpPr>
            <a:spLocks noGrp="1"/>
          </p:cNvSpPr>
          <p:nvPr>
            <p:ph type="ctrTitle"/>
          </p:nvPr>
        </p:nvSpPr>
        <p:spPr>
          <a:xfrm>
            <a:off x="1064653" y="2626590"/>
            <a:ext cx="1841952" cy="903700"/>
          </a:xfrm>
        </p:spPr>
        <p:txBody>
          <a:bodyPr/>
          <a:lstStyle/>
          <a:p>
            <a:r>
              <a:rPr lang="en-AU" noProof="0"/>
              <a:t>Plan</a:t>
            </a:r>
          </a:p>
        </p:txBody>
      </p:sp>
      <p:sp>
        <p:nvSpPr>
          <p:cNvPr id="4" name="Subtitle 3">
            <a:extLst>
              <a:ext uri="{FF2B5EF4-FFF2-40B4-BE49-F238E27FC236}">
                <a16:creationId xmlns:a16="http://schemas.microsoft.com/office/drawing/2014/main" id="{47886217-43BE-328A-B683-E7E4BA80D793}"/>
              </a:ext>
            </a:extLst>
          </p:cNvPr>
          <p:cNvSpPr>
            <a:spLocks noGrp="1"/>
          </p:cNvSpPr>
          <p:nvPr>
            <p:ph type="subTitle" idx="1"/>
          </p:nvPr>
        </p:nvSpPr>
        <p:spPr>
          <a:xfrm>
            <a:off x="1064653" y="3698217"/>
            <a:ext cx="5881350" cy="405102"/>
          </a:xfrm>
        </p:spPr>
        <p:txBody>
          <a:bodyPr/>
          <a:lstStyle/>
          <a:p>
            <a:r>
              <a:rPr lang="en-AU" noProof="0"/>
              <a:t>Career education: Your career factory</a:t>
            </a:r>
          </a:p>
        </p:txBody>
      </p:sp>
    </p:spTree>
    <p:extLst>
      <p:ext uri="{BB962C8B-B14F-4D97-AF65-F5344CB8AC3E}">
        <p14:creationId xmlns:p14="http://schemas.microsoft.com/office/powerpoint/2010/main" val="3286356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49750-9787-A54B-66BA-471F05896758}"/>
              </a:ext>
            </a:extLst>
          </p:cNvPr>
          <p:cNvSpPr>
            <a:spLocks noGrp="1"/>
          </p:cNvSpPr>
          <p:nvPr>
            <p:ph type="title"/>
          </p:nvPr>
        </p:nvSpPr>
        <p:spPr>
          <a:xfrm>
            <a:off x="1055941" y="873125"/>
            <a:ext cx="3254715" cy="524553"/>
          </a:xfrm>
        </p:spPr>
        <p:txBody>
          <a:bodyPr/>
          <a:lstStyle/>
          <a:p>
            <a:r>
              <a:rPr lang="en-AU" noProof="0"/>
              <a:t>Career assembly</a:t>
            </a:r>
          </a:p>
        </p:txBody>
      </p:sp>
      <p:sp>
        <p:nvSpPr>
          <p:cNvPr id="3" name="Text Placeholder 2">
            <a:extLst>
              <a:ext uri="{FF2B5EF4-FFF2-40B4-BE49-F238E27FC236}">
                <a16:creationId xmlns:a16="http://schemas.microsoft.com/office/drawing/2014/main" id="{377CB1D7-2679-62C8-FF62-E9A5053A25A2}"/>
              </a:ext>
            </a:extLst>
          </p:cNvPr>
          <p:cNvSpPr>
            <a:spLocks noGrp="1"/>
          </p:cNvSpPr>
          <p:nvPr>
            <p:ph type="body" sz="quarter" idx="20"/>
          </p:nvPr>
        </p:nvSpPr>
        <p:spPr>
          <a:xfrm>
            <a:off x="1055688" y="624947"/>
            <a:ext cx="1155298" cy="247554"/>
          </a:xfrm>
        </p:spPr>
        <p:txBody>
          <a:bodyPr/>
          <a:lstStyle/>
          <a:p>
            <a:r>
              <a:rPr lang="en-AU" noProof="0"/>
              <a:t>ASSESSMENT</a:t>
            </a:r>
          </a:p>
        </p:txBody>
      </p:sp>
      <p:sp>
        <p:nvSpPr>
          <p:cNvPr id="4" name="Text Placeholder 3">
            <a:extLst>
              <a:ext uri="{FF2B5EF4-FFF2-40B4-BE49-F238E27FC236}">
                <a16:creationId xmlns:a16="http://schemas.microsoft.com/office/drawing/2014/main" id="{7D6C59BB-5DCA-9F83-5D97-C8D09608647D}"/>
              </a:ext>
            </a:extLst>
          </p:cNvPr>
          <p:cNvSpPr>
            <a:spLocks noGrp="1"/>
          </p:cNvSpPr>
          <p:nvPr>
            <p:ph type="body" idx="21"/>
          </p:nvPr>
        </p:nvSpPr>
        <p:spPr>
          <a:xfrm>
            <a:off x="1055688" y="1614010"/>
            <a:ext cx="2982912" cy="1253402"/>
          </a:xfrm>
        </p:spPr>
        <p:txBody>
          <a:bodyPr vert="horz" wrap="square" lIns="0" tIns="144000" rIns="0" bIns="0" rtlCol="0" anchor="t">
            <a:spAutoFit/>
          </a:bodyPr>
          <a:lstStyle/>
          <a:p>
            <a:r>
              <a:rPr lang="en-AU" noProof="0">
                <a:latin typeface="Arial"/>
                <a:cs typeface="Arial"/>
              </a:rPr>
              <a:t>Use the learning from this lesson, and the worksheets to fill in the </a:t>
            </a:r>
            <a:r>
              <a:rPr lang="en-AU" b="1">
                <a:latin typeface="Arial"/>
                <a:cs typeface="Arial"/>
              </a:rPr>
              <a:t>Work Experience, Study</a:t>
            </a:r>
            <a:r>
              <a:rPr lang="en-AU" b="1" noProof="0">
                <a:latin typeface="Arial"/>
                <a:cs typeface="Arial"/>
              </a:rPr>
              <a:t> and Job </a:t>
            </a:r>
            <a:r>
              <a:rPr lang="en-AU" noProof="0">
                <a:latin typeface="Arial"/>
                <a:cs typeface="Arial"/>
              </a:rPr>
              <a:t>sections of the </a:t>
            </a:r>
            <a:r>
              <a:rPr lang="en-AU" b="1" noProof="0">
                <a:latin typeface="Arial"/>
                <a:cs typeface="Arial"/>
              </a:rPr>
              <a:t>Career Assembly</a:t>
            </a:r>
            <a:r>
              <a:rPr lang="en-AU" noProof="0">
                <a:latin typeface="Arial"/>
                <a:cs typeface="Arial"/>
              </a:rPr>
              <a:t> action plan</a:t>
            </a:r>
            <a:r>
              <a:rPr lang="en-AU">
                <a:latin typeface="Arial"/>
                <a:cs typeface="Arial"/>
              </a:rPr>
              <a:t>.</a:t>
            </a:r>
            <a:endParaRPr lang="en-AU" noProof="0">
              <a:latin typeface="Arial"/>
              <a:cs typeface="Arial"/>
            </a:endParaRPr>
          </a:p>
        </p:txBody>
      </p:sp>
      <p:pic>
        <p:nvPicPr>
          <p:cNvPr id="5" name="Picture 4" descr="A cartoon of a factory&#10;&#10;AI-generated content may be incorrect.">
            <a:extLst>
              <a:ext uri="{FF2B5EF4-FFF2-40B4-BE49-F238E27FC236}">
                <a16:creationId xmlns:a16="http://schemas.microsoft.com/office/drawing/2014/main" id="{1E11A83E-4BE2-E057-C0B4-89A9BFDF95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135401"/>
            <a:ext cx="7010400" cy="4954408"/>
          </a:xfrm>
          <a:prstGeom prst="rect">
            <a:avLst/>
          </a:prstGeom>
        </p:spPr>
      </p:pic>
    </p:spTree>
    <p:extLst>
      <p:ext uri="{BB962C8B-B14F-4D97-AF65-F5344CB8AC3E}">
        <p14:creationId xmlns:p14="http://schemas.microsoft.com/office/powerpoint/2010/main" val="1185516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285945668"/>
              </p:ext>
            </p:extLst>
          </p:nvPr>
        </p:nvGraphicFramePr>
        <p:xfrm>
          <a:off x="1055688" y="1706839"/>
          <a:ext cx="4895850" cy="289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Can your skills and qualifications be easily transferred to a new job or career?</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If you reflect on your own situation, and goals, what options for training or study appeal to you?</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Setting SMART goals for your career, even if 10 years feels too far away, are important to use as a constant point of review and reflection</a:t>
                      </a:r>
                    </a:p>
                  </a:txBody>
                  <a:tcPr anchor="ctr"/>
                </a:tc>
                <a:extLst>
                  <a:ext uri="{0D108BD9-81ED-4DB2-BD59-A6C34878D82A}">
                    <a16:rowId xmlns:a16="http://schemas.microsoft.com/office/drawing/2014/main" val="923861008"/>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4" name="Text Placeholder 2">
            <a:extLst>
              <a:ext uri="{FF2B5EF4-FFF2-40B4-BE49-F238E27FC236}">
                <a16:creationId xmlns:a16="http://schemas.microsoft.com/office/drawing/2014/main" id="{3E8D99AF-C94D-099F-0761-5C41D84A1841}"/>
              </a:ext>
            </a:extLst>
          </p:cNvPr>
          <p:cNvSpPr>
            <a:spLocks noGrp="1"/>
          </p:cNvSpPr>
          <p:nvPr>
            <p:ph type="body" sz="quarter" idx="20"/>
          </p:nvPr>
        </p:nvSpPr>
        <p:spPr>
          <a:xfrm>
            <a:off x="1055688" y="624947"/>
            <a:ext cx="1549637" cy="247554"/>
          </a:xfrm>
        </p:spPr>
        <p:txBody>
          <a:bodyPr/>
          <a:lstStyle/>
          <a:p>
            <a:r>
              <a:rPr lang="en-AU" noProof="0"/>
              <a:t>LESSON SUMMARY</a:t>
            </a:r>
          </a:p>
        </p:txBody>
      </p:sp>
      <p:sp>
        <p:nvSpPr>
          <p:cNvPr id="9" name="Text Placeholder 5">
            <a:extLst>
              <a:ext uri="{FF2B5EF4-FFF2-40B4-BE49-F238E27FC236}">
                <a16:creationId xmlns:a16="http://schemas.microsoft.com/office/drawing/2014/main" id="{31491BDA-7BB0-73A1-412B-D68F66CECE9D}"/>
              </a:ext>
            </a:extLst>
          </p:cNvPr>
          <p:cNvSpPr>
            <a:spLocks noGrp="1"/>
          </p:cNvSpPr>
          <p:nvPr/>
        </p:nvSpPr>
        <p:spPr>
          <a:xfrm>
            <a:off x="7838859" y="1572002"/>
            <a:ext cx="1461939" cy="249299"/>
          </a:xfrm>
          <a:prstGeom prst="rect">
            <a:avLst/>
          </a:prstGeom>
        </p:spPr>
        <p:txBody>
          <a:bodyPr vert="horz" wrap="none" lIns="0" tIns="0" rIns="0" bIns="0" rtlCol="0">
            <a:spAutoFit/>
          </a:bodyPr>
          <a:lstStyle>
            <a:defPPr>
              <a:defRPr kern="0"/>
            </a:defPPr>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a:solidFill>
                  <a:schemeClr val="accent3"/>
                </a:solidFill>
              </a:rPr>
              <a:t>RESOURCES</a:t>
            </a:r>
          </a:p>
        </p:txBody>
      </p:sp>
      <p:sp>
        <p:nvSpPr>
          <p:cNvPr id="10" name="Text Placeholder 2">
            <a:extLst>
              <a:ext uri="{FF2B5EF4-FFF2-40B4-BE49-F238E27FC236}">
                <a16:creationId xmlns:a16="http://schemas.microsoft.com/office/drawing/2014/main" id="{EF38FEB6-082B-2C11-2687-1548E8FCDDCA}"/>
              </a:ext>
            </a:extLst>
          </p:cNvPr>
          <p:cNvSpPr>
            <a:spLocks noGrp="1"/>
          </p:cNvSpPr>
          <p:nvPr/>
        </p:nvSpPr>
        <p:spPr>
          <a:xfrm>
            <a:off x="7856321" y="1779752"/>
            <a:ext cx="3978276" cy="1177484"/>
          </a:xfrm>
          <a:prstGeom prst="rect">
            <a:avLst/>
          </a:prstGeom>
        </p:spPr>
        <p:txBody>
          <a:bodyPr vert="horz" wrap="square" lIns="0" tIns="144000" rIns="0" bIns="0" rtlCol="0" anchor="t">
            <a:spAutoFit/>
          </a:bodyPr>
          <a:lstStyle>
            <a:defPPr>
              <a:defRPr kern="0"/>
            </a:defPPr>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rgbClr val="FE6601"/>
              </a:buClr>
              <a:buFont typeface="Wingdings" pitchFamily="2" charset="2"/>
              <a:buChar char="§"/>
            </a:pPr>
            <a:r>
              <a:rPr lang="en-US" sz="1400" dirty="0">
                <a:solidFill>
                  <a:schemeClr val="tx2"/>
                </a:solidFill>
                <a:latin typeface="Arial"/>
                <a:cs typeface="Arial"/>
              </a:rPr>
              <a:t>Completed </a:t>
            </a:r>
            <a:r>
              <a:rPr lang="en-AU" sz="1400" dirty="0">
                <a:solidFill>
                  <a:schemeClr val="tx2"/>
                </a:solidFill>
                <a:latin typeface="Arial"/>
                <a:cs typeface="Arial"/>
              </a:rPr>
              <a:t>Transferable skills worksheet</a:t>
            </a:r>
            <a:endParaRPr lang="en-US"/>
          </a:p>
          <a:p>
            <a:pPr marL="342900" indent="-342900">
              <a:buClr>
                <a:srgbClr val="FE6601"/>
              </a:buClr>
              <a:buFont typeface="Wingdings" pitchFamily="2" charset="2"/>
              <a:buChar char="§"/>
            </a:pPr>
            <a:r>
              <a:rPr lang="en-US" sz="1400" dirty="0">
                <a:solidFill>
                  <a:schemeClr val="tx2"/>
                </a:solidFill>
                <a:latin typeface="Arial"/>
                <a:cs typeface="Arial"/>
              </a:rPr>
              <a:t>Completed </a:t>
            </a:r>
            <a:r>
              <a:rPr lang="en-AU" sz="1400" dirty="0">
                <a:solidFill>
                  <a:schemeClr val="tx2"/>
                </a:solidFill>
                <a:latin typeface="Arial"/>
                <a:cs typeface="Arial"/>
              </a:rPr>
              <a:t>Create a 10-year career plan worksheet</a:t>
            </a:r>
          </a:p>
          <a:p>
            <a:pPr marL="342900" indent="-342900">
              <a:buClr>
                <a:srgbClr val="FE6601"/>
              </a:buClr>
              <a:buFont typeface="Wingdings" pitchFamily="2" charset="2"/>
              <a:buChar char="§"/>
            </a:pPr>
            <a:r>
              <a:rPr lang="en-US" sz="1400" dirty="0">
                <a:solidFill>
                  <a:schemeClr val="tx2"/>
                </a:solidFill>
                <a:latin typeface="Arial"/>
                <a:cs typeface="Arial"/>
              </a:rPr>
              <a:t>Updated Career Assembly action plan</a:t>
            </a:r>
            <a:endParaRPr lang="en-US" dirty="0">
              <a:solidFill>
                <a:schemeClr val="tx2"/>
              </a:solidFill>
              <a:latin typeface="Arial"/>
              <a:cs typeface="Arial"/>
            </a:endParaRPr>
          </a:p>
        </p:txBody>
      </p:sp>
    </p:spTree>
    <p:extLst>
      <p:ext uri="{BB962C8B-B14F-4D97-AF65-F5344CB8AC3E}">
        <p14:creationId xmlns:p14="http://schemas.microsoft.com/office/powerpoint/2010/main" val="1804649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546157" cy="247554"/>
          </a:xfrm>
        </p:spPr>
        <p:txBody>
          <a:bodyPr/>
          <a:lstStyle/>
          <a:p>
            <a:r>
              <a:rPr lang="en-AU" noProof="0" dirty="0"/>
              <a:t>PLAN</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84568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lvl="0" indent="-285750">
              <a:lnSpc>
                <a:spcPct val="79000"/>
              </a:lnSpc>
              <a:buFont typeface="Arial" panose="020B0604020202020204" pitchFamily="34" charset="0"/>
              <a:buChar char="•"/>
              <a:defRP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66A90-98EA-8007-51E1-EB5F254CFEE1}"/>
              </a:ext>
            </a:extLst>
          </p:cNvPr>
          <p:cNvSpPr>
            <a:spLocks noGrp="1"/>
          </p:cNvSpPr>
          <p:nvPr>
            <p:ph type="title"/>
          </p:nvPr>
        </p:nvSpPr>
        <p:spPr>
          <a:xfrm>
            <a:off x="1055941" y="873125"/>
            <a:ext cx="3794926" cy="524553"/>
          </a:xfrm>
        </p:spPr>
        <p:txBody>
          <a:bodyPr/>
          <a:lstStyle/>
          <a:p>
            <a:r>
              <a:rPr lang="en-AU" noProof="0"/>
              <a:t>Learning objectives</a:t>
            </a:r>
          </a:p>
        </p:txBody>
      </p:sp>
      <p:sp>
        <p:nvSpPr>
          <p:cNvPr id="6" name="Text Placeholder 5">
            <a:extLst>
              <a:ext uri="{FF2B5EF4-FFF2-40B4-BE49-F238E27FC236}">
                <a16:creationId xmlns:a16="http://schemas.microsoft.com/office/drawing/2014/main" id="{80EF3281-8735-82BB-9A5B-71ECE9DE09A9}"/>
              </a:ext>
            </a:extLst>
          </p:cNvPr>
          <p:cNvSpPr>
            <a:spLocks noGrp="1"/>
          </p:cNvSpPr>
          <p:nvPr>
            <p:ph type="body" sz="quarter" idx="21"/>
          </p:nvPr>
        </p:nvSpPr>
        <p:spPr>
          <a:xfrm>
            <a:off x="7680325" y="3732825"/>
            <a:ext cx="1461939" cy="249299"/>
          </a:xfrm>
        </p:spPr>
        <p:txBody>
          <a:bodyPr/>
          <a:lstStyle/>
          <a:p>
            <a:r>
              <a:rPr lang="en-AU" sz="1800" noProof="0">
                <a:solidFill>
                  <a:srgbClr val="FE6601"/>
                </a:solidFill>
              </a:rPr>
              <a:t>RESOURCES</a:t>
            </a:r>
          </a:p>
        </p:txBody>
      </p:sp>
      <p:sp>
        <p:nvSpPr>
          <p:cNvPr id="3" name="Text Placeholder 2">
            <a:extLst>
              <a:ext uri="{FF2B5EF4-FFF2-40B4-BE49-F238E27FC236}">
                <a16:creationId xmlns:a16="http://schemas.microsoft.com/office/drawing/2014/main" id="{D02D9561-108B-0A56-C9AD-1372B5BBC81B}"/>
              </a:ext>
            </a:extLst>
          </p:cNvPr>
          <p:cNvSpPr>
            <a:spLocks noGrp="1"/>
          </p:cNvSpPr>
          <p:nvPr>
            <p:ph type="body" sz="quarter" idx="20"/>
          </p:nvPr>
        </p:nvSpPr>
        <p:spPr>
          <a:xfrm>
            <a:off x="1055688" y="624947"/>
            <a:ext cx="937290" cy="247554"/>
          </a:xfrm>
          <a:ln>
            <a:noFill/>
          </a:ln>
        </p:spPr>
        <p:txBody>
          <a:bodyPr/>
          <a:lstStyle/>
          <a:p>
            <a:r>
              <a:rPr lang="en-AU" noProof="0"/>
              <a:t>OVERVIEW</a:t>
            </a:r>
          </a:p>
        </p:txBody>
      </p:sp>
      <p:sp>
        <p:nvSpPr>
          <p:cNvPr id="4" name="Text Placeholder 3">
            <a:extLst>
              <a:ext uri="{FF2B5EF4-FFF2-40B4-BE49-F238E27FC236}">
                <a16:creationId xmlns:a16="http://schemas.microsoft.com/office/drawing/2014/main" id="{3EC25ED0-57FE-4E32-64FC-9CAB788EF7CF}"/>
              </a:ext>
            </a:extLst>
          </p:cNvPr>
          <p:cNvSpPr>
            <a:spLocks noGrp="1"/>
          </p:cNvSpPr>
          <p:nvPr>
            <p:ph type="body" sz="quarter" idx="11"/>
          </p:nvPr>
        </p:nvSpPr>
        <p:spPr>
          <a:xfrm>
            <a:off x="7680325" y="1700213"/>
            <a:ext cx="1269578" cy="249299"/>
          </a:xfrm>
        </p:spPr>
        <p:txBody>
          <a:bodyPr/>
          <a:lstStyle/>
          <a:p>
            <a:r>
              <a:rPr lang="en-AU" sz="1800" noProof="0">
                <a:solidFill>
                  <a:srgbClr val="FE6601"/>
                </a:solidFill>
              </a:rPr>
              <a:t>ACTIVITIES</a:t>
            </a:r>
          </a:p>
        </p:txBody>
      </p:sp>
      <p:sp>
        <p:nvSpPr>
          <p:cNvPr id="5" name="Text Placeholder 4">
            <a:extLst>
              <a:ext uri="{FF2B5EF4-FFF2-40B4-BE49-F238E27FC236}">
                <a16:creationId xmlns:a16="http://schemas.microsoft.com/office/drawing/2014/main" id="{7192FCE7-A6A9-B723-5D2D-504631D79D22}"/>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285750" indent="-285750">
              <a:buClr>
                <a:srgbClr val="FE6601"/>
              </a:buClr>
              <a:buFont typeface="Wingdings" panose="020B0604020202020204" pitchFamily="34" charset="0"/>
              <a:buChar char="§"/>
            </a:pPr>
            <a:r>
              <a:rPr lang="en-AU" sz="1400" noProof="0">
                <a:solidFill>
                  <a:schemeClr val="tx2"/>
                </a:solidFill>
                <a:latin typeface="Arial"/>
                <a:cs typeface="Arial"/>
              </a:rPr>
              <a:t>Transferable skills</a:t>
            </a:r>
            <a:endParaRPr lang="en-US"/>
          </a:p>
          <a:p>
            <a:pPr marL="285750" indent="-285750">
              <a:buClr>
                <a:srgbClr val="FE6601"/>
              </a:buClr>
              <a:buFont typeface="Wingdings" panose="020B0604020202020204" pitchFamily="34" charset="0"/>
              <a:buChar char="§"/>
            </a:pPr>
            <a:r>
              <a:rPr lang="en-AU" sz="1400" noProof="0">
                <a:solidFill>
                  <a:schemeClr val="tx2"/>
                </a:solidFill>
                <a:latin typeface="Arial"/>
                <a:cs typeface="Arial"/>
              </a:rPr>
              <a:t>Create a 10-year career plan</a:t>
            </a:r>
          </a:p>
        </p:txBody>
      </p:sp>
      <p:sp>
        <p:nvSpPr>
          <p:cNvPr id="7" name="Text Placeholder 6">
            <a:extLst>
              <a:ext uri="{FF2B5EF4-FFF2-40B4-BE49-F238E27FC236}">
                <a16:creationId xmlns:a16="http://schemas.microsoft.com/office/drawing/2014/main" id="{308840D9-61F3-E908-0395-CA040F667CFE}"/>
              </a:ext>
            </a:extLst>
          </p:cNvPr>
          <p:cNvSpPr>
            <a:spLocks noGrp="1"/>
          </p:cNvSpPr>
          <p:nvPr>
            <p:ph type="body" idx="22"/>
          </p:nvPr>
        </p:nvSpPr>
        <p:spPr>
          <a:xfrm>
            <a:off x="7697787" y="3940575"/>
            <a:ext cx="3978276" cy="1177484"/>
          </a:xfrm>
        </p:spPr>
        <p:txBody>
          <a:bodyPr vert="horz" wrap="square" lIns="0" tIns="144000" rIns="0" bIns="0" rtlCol="0" anchor="t">
            <a:spAutoFit/>
          </a:bodyPr>
          <a:lstStyle/>
          <a:p>
            <a:pPr marL="285750" indent="-285750" fontAlgn="base">
              <a:buClr>
                <a:srgbClr val="FE6601"/>
              </a:buClr>
              <a:buFont typeface="Wingdings" panose="020B0604020202020204" pitchFamily="34" charset="0"/>
              <a:buChar char="§"/>
            </a:pPr>
            <a:r>
              <a:rPr lang="en-AU" sz="1400">
                <a:solidFill>
                  <a:schemeClr val="tx2"/>
                </a:solidFill>
                <a:latin typeface="Arial"/>
                <a:cs typeface="Arial"/>
              </a:rPr>
              <a:t>Worksheets</a:t>
            </a:r>
            <a:r>
              <a:rPr lang="en-AU" sz="1400" noProof="0">
                <a:solidFill>
                  <a:schemeClr val="tx2"/>
                </a:solidFill>
                <a:latin typeface="Arial"/>
                <a:cs typeface="Arial"/>
              </a:rPr>
              <a:t> for each of the activities listed above​</a:t>
            </a:r>
            <a:endParaRPr lang="en-US">
              <a:solidFill>
                <a:schemeClr val="tx2"/>
              </a:solidFill>
            </a:endParaRPr>
          </a:p>
          <a:p>
            <a:pPr marL="285750" indent="-285750" fontAlgn="base">
              <a:buClr>
                <a:srgbClr val="FE6601"/>
              </a:buClr>
              <a:buFont typeface="Wingdings" panose="020B0604020202020204" pitchFamily="34" charset="0"/>
              <a:buChar char="§"/>
            </a:pPr>
            <a:r>
              <a:rPr lang="en-AU" sz="1400" noProof="0">
                <a:solidFill>
                  <a:schemeClr val="tx2"/>
                </a:solidFill>
                <a:latin typeface="Arial"/>
                <a:cs typeface="Arial"/>
              </a:rPr>
              <a:t>Your Career Factory: Career Assembly​</a:t>
            </a:r>
          </a:p>
          <a:p>
            <a:pPr marL="285750" indent="-285750" fontAlgn="base">
              <a:buClr>
                <a:srgbClr val="FE6601"/>
              </a:buClr>
              <a:buFont typeface="Wingdings" panose="020B0604020202020204" pitchFamily="34" charset="0"/>
              <a:buChar char="§"/>
            </a:pPr>
            <a:r>
              <a:rPr lang="en-AU" sz="1400" noProof="0">
                <a:solidFill>
                  <a:schemeClr val="tx2"/>
                </a:solidFill>
                <a:latin typeface="Arial"/>
                <a:cs typeface="Arial"/>
              </a:rPr>
              <a:t>manufacturingmatters.com.au</a:t>
            </a:r>
          </a:p>
        </p:txBody>
      </p:sp>
      <p:graphicFrame>
        <p:nvGraphicFramePr>
          <p:cNvPr id="8" name="Table 7">
            <a:extLst>
              <a:ext uri="{FF2B5EF4-FFF2-40B4-BE49-F238E27FC236}">
                <a16:creationId xmlns:a16="http://schemas.microsoft.com/office/drawing/2014/main" id="{9077C35F-79AF-0A1B-576E-E54769E30DB3}"/>
              </a:ext>
            </a:extLst>
          </p:cNvPr>
          <p:cNvGraphicFramePr>
            <a:graphicFrameLocks noGrp="1"/>
          </p:cNvGraphicFramePr>
          <p:nvPr>
            <p:extLst>
              <p:ext uri="{D42A27DB-BD31-4B8C-83A1-F6EECF244321}">
                <p14:modId xmlns:p14="http://schemas.microsoft.com/office/powerpoint/2010/main" val="851338292"/>
              </p:ext>
            </p:extLst>
          </p:nvPr>
        </p:nvGraphicFramePr>
        <p:xfrm>
          <a:off x="1055688" y="1700213"/>
          <a:ext cx="5040312" cy="2205443"/>
        </p:xfrm>
        <a:graphic>
          <a:graphicData uri="http://schemas.openxmlformats.org/drawingml/2006/table">
            <a:tbl>
              <a:tblPr firstRow="1" bandRow="1">
                <a:tableStyleId>{9DCAF9ED-07DC-4A11-8D7F-57B35C25682E}</a:tableStyleId>
              </a:tblPr>
              <a:tblGrid>
                <a:gridCol w="5040312">
                  <a:extLst>
                    <a:ext uri="{9D8B030D-6E8A-4147-A177-3AD203B41FA5}">
                      <a16:colId xmlns:a16="http://schemas.microsoft.com/office/drawing/2014/main" val="1731320548"/>
                    </a:ext>
                  </a:extLst>
                </a:gridCol>
              </a:tblGrid>
              <a:tr h="509587">
                <a:tc>
                  <a:txBody>
                    <a:bodyPr/>
                    <a:lstStyle/>
                    <a:p>
                      <a:pPr algn="l"/>
                      <a:r>
                        <a:rPr lang="en-AU" sz="1600" noProof="0"/>
                        <a:t>By the end of this lesson, you will be able to:</a:t>
                      </a:r>
                    </a:p>
                  </a:txBody>
                  <a:tcPr anchor="ctr"/>
                </a:tc>
                <a:extLst>
                  <a:ext uri="{0D108BD9-81ED-4DB2-BD59-A6C34878D82A}">
                    <a16:rowId xmlns:a16="http://schemas.microsoft.com/office/drawing/2014/main" val="18277218"/>
                  </a:ext>
                </a:extLst>
              </a:tr>
              <a:tr h="703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i="0" kern="1200" noProof="0">
                          <a:solidFill>
                            <a:schemeClr val="tx2"/>
                          </a:solidFill>
                          <a:effectLst/>
                          <a:latin typeface="+mn-lt"/>
                          <a:ea typeface="+mn-ea"/>
                          <a:cs typeface="+mn-cs"/>
                        </a:rPr>
                        <a:t>Describe</a:t>
                      </a:r>
                      <a:r>
                        <a:rPr lang="en-AU" sz="1400" b="0" i="0" kern="1200" noProof="0">
                          <a:solidFill>
                            <a:schemeClr val="tx2"/>
                          </a:solidFill>
                          <a:effectLst/>
                          <a:latin typeface="+mn-lt"/>
                          <a:ea typeface="+mn-ea"/>
                          <a:cs typeface="+mn-cs"/>
                        </a:rPr>
                        <a:t> possible future career pathways, based on personal self-knowledge and research</a:t>
                      </a:r>
                      <a:endParaRPr lang="en-AU" sz="1100" noProof="0">
                        <a:solidFill>
                          <a:schemeClr val="tx2"/>
                        </a:solidFill>
                        <a:latin typeface="+mn-lt"/>
                        <a:cs typeface="Arial"/>
                      </a:endParaRPr>
                    </a:p>
                  </a:txBody>
                  <a:tcPr anchor="ctr"/>
                </a:tc>
                <a:extLst>
                  <a:ext uri="{0D108BD9-81ED-4DB2-BD59-A6C34878D82A}">
                    <a16:rowId xmlns:a16="http://schemas.microsoft.com/office/drawing/2014/main" val="3061950712"/>
                  </a:ext>
                </a:extLst>
              </a:tr>
              <a:tr h="992696">
                <a:tc>
                  <a:txBody>
                    <a:bodyPr/>
                    <a:lstStyle/>
                    <a:p>
                      <a:r>
                        <a:rPr lang="en-AU" sz="1400" b="1" i="0" kern="1200" noProof="0">
                          <a:solidFill>
                            <a:schemeClr val="tx2"/>
                          </a:solidFill>
                          <a:effectLst/>
                          <a:latin typeface="+mn-lt"/>
                          <a:ea typeface="+mn-ea"/>
                          <a:cs typeface="+mn-cs"/>
                        </a:rPr>
                        <a:t>Explain</a:t>
                      </a:r>
                      <a:r>
                        <a:rPr lang="en-AU" sz="1400" b="0" i="0" kern="1200" noProof="0">
                          <a:solidFill>
                            <a:schemeClr val="tx2"/>
                          </a:solidFill>
                          <a:effectLst/>
                          <a:latin typeface="+mn-lt"/>
                          <a:ea typeface="+mn-ea"/>
                          <a:cs typeface="+mn-cs"/>
                        </a:rPr>
                        <a:t> implications for planned secondary studies, training, tertiary studies or employment to make a determination related to work and career development</a:t>
                      </a:r>
                      <a:endParaRPr lang="en-AU" sz="1100" noProof="0">
                        <a:solidFill>
                          <a:schemeClr val="tx2"/>
                        </a:solidFill>
                      </a:endParaRPr>
                    </a:p>
                  </a:txBody>
                  <a:tcPr anchor="ctr"/>
                </a:tc>
                <a:extLst>
                  <a:ext uri="{0D108BD9-81ED-4DB2-BD59-A6C34878D82A}">
                    <a16:rowId xmlns:a16="http://schemas.microsoft.com/office/drawing/2014/main" val="1544872231"/>
                  </a:ext>
                </a:extLst>
              </a:tr>
            </a:tbl>
          </a:graphicData>
        </a:graphic>
      </p:graphicFrame>
    </p:spTree>
    <p:extLst>
      <p:ext uri="{BB962C8B-B14F-4D97-AF65-F5344CB8AC3E}">
        <p14:creationId xmlns:p14="http://schemas.microsoft.com/office/powerpoint/2010/main" val="4213000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MSQ_Video_Career-Changes">
            <a:hlinkClick r:id="" action="ppaction://media"/>
            <a:extLst>
              <a:ext uri="{FF2B5EF4-FFF2-40B4-BE49-F238E27FC236}">
                <a16:creationId xmlns:a16="http://schemas.microsoft.com/office/drawing/2014/main" id="{F6604EED-8EA7-00D9-ABB5-1696BCB9BF0A}"/>
              </a:ext>
            </a:extLst>
          </p:cNvPr>
          <p:cNvPicPr>
            <a:picLocks noGrp="1" noRot="1" noChangeAspect="1"/>
          </p:cNvPicPr>
          <p:nvPr>
            <p:ph type="media" sz="quarter" idx="10"/>
            <a:videoFile r:link="rId1"/>
          </p:nvPr>
        </p:nvPicPr>
        <p:blipFill>
          <a:blip r:embed="rId3"/>
          <a:stretch>
            <a:fillRect/>
          </a:stretch>
        </p:blipFill>
        <p:spPr>
          <a:xfrm>
            <a:off x="853933" y="0"/>
            <a:ext cx="10484133" cy="5906636"/>
          </a:xfrm>
          <a:prstGeom prst="rect">
            <a:avLst/>
          </a:prstGeom>
        </p:spPr>
      </p:pic>
      <p:sp>
        <p:nvSpPr>
          <p:cNvPr id="6" name="TextBox 3">
            <a:extLst>
              <a:ext uri="{FF2B5EF4-FFF2-40B4-BE49-F238E27FC236}">
                <a16:creationId xmlns:a16="http://schemas.microsoft.com/office/drawing/2014/main" id="{0B7EC92D-C35D-313C-9256-538F3F6BC6E8}"/>
              </a:ext>
            </a:extLst>
          </p:cNvPr>
          <p:cNvSpPr txBox="1"/>
          <p:nvPr/>
        </p:nvSpPr>
        <p:spPr>
          <a:xfrm>
            <a:off x="853933" y="5906636"/>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Career changes</a:t>
            </a:r>
          </a:p>
        </p:txBody>
      </p:sp>
    </p:spTree>
    <p:extLst>
      <p:ext uri="{BB962C8B-B14F-4D97-AF65-F5344CB8AC3E}">
        <p14:creationId xmlns:p14="http://schemas.microsoft.com/office/powerpoint/2010/main" val="2770406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442CC192-2164-A5B9-8B04-FE814DFE09CD}"/>
              </a:ext>
            </a:extLst>
          </p:cNvPr>
          <p:cNvSpPr>
            <a:spLocks noGrp="1"/>
          </p:cNvSpPr>
          <p:nvPr>
            <p:ph type="title"/>
          </p:nvPr>
        </p:nvSpPr>
        <p:spPr>
          <a:xfrm>
            <a:off x="1055941" y="873125"/>
            <a:ext cx="4350784" cy="524553"/>
          </a:xfrm>
        </p:spPr>
        <p:txBody>
          <a:bodyPr/>
          <a:lstStyle/>
          <a:p>
            <a:r>
              <a:rPr lang="en-AU" noProof="0"/>
              <a:t>Transferability of skills</a:t>
            </a:r>
          </a:p>
        </p:txBody>
      </p:sp>
      <p:sp>
        <p:nvSpPr>
          <p:cNvPr id="22" name="Text Placeholder 21">
            <a:extLst>
              <a:ext uri="{FF2B5EF4-FFF2-40B4-BE49-F238E27FC236}">
                <a16:creationId xmlns:a16="http://schemas.microsoft.com/office/drawing/2014/main" id="{419C5120-BD79-83BC-A5F0-1501EE7A5EB7}"/>
              </a:ext>
            </a:extLst>
          </p:cNvPr>
          <p:cNvSpPr>
            <a:spLocks noGrp="1"/>
          </p:cNvSpPr>
          <p:nvPr>
            <p:ph type="body" sz="quarter" idx="11"/>
          </p:nvPr>
        </p:nvSpPr>
        <p:spPr>
          <a:xfrm>
            <a:off x="1055687" y="1606933"/>
            <a:ext cx="6259514" cy="609398"/>
          </a:xfrm>
        </p:spPr>
        <p:txBody>
          <a:bodyPr/>
          <a:lstStyle/>
          <a:p>
            <a:r>
              <a:rPr lang="en-AU" noProof="0"/>
              <a:t>As careers are not linear, skills can be taken from one job to another</a:t>
            </a:r>
          </a:p>
        </p:txBody>
      </p:sp>
      <p:sp>
        <p:nvSpPr>
          <p:cNvPr id="21" name="Text Placeholder 20">
            <a:extLst>
              <a:ext uri="{FF2B5EF4-FFF2-40B4-BE49-F238E27FC236}">
                <a16:creationId xmlns:a16="http://schemas.microsoft.com/office/drawing/2014/main" id="{F416F477-5B89-E75F-DE87-9ABEE12C416D}"/>
              </a:ext>
            </a:extLst>
          </p:cNvPr>
          <p:cNvSpPr>
            <a:spLocks noGrp="1"/>
          </p:cNvSpPr>
          <p:nvPr>
            <p:ph type="body" idx="1"/>
          </p:nvPr>
        </p:nvSpPr>
        <p:spPr>
          <a:xfrm>
            <a:off x="1055686" y="2425586"/>
            <a:ext cx="7097714" cy="3597633"/>
          </a:xfrm>
        </p:spPr>
        <p:txBody>
          <a:bodyPr/>
          <a:lstStyle/>
          <a:p>
            <a:r>
              <a:rPr lang="en-AU" noProof="0">
                <a:solidFill>
                  <a:schemeClr val="accent6"/>
                </a:solidFill>
              </a:rPr>
              <a:t>The skills you learn through life, work, training, and study can guide you toward your ideal career, but they never lock you into a single pathway. Skills are built gradually and continuously, and many of them can be strengthened, adapted, and carried with you from one experience to the next. Abilities such as communication, teamwork, problem-solving, organisation, technical knowledge, and digital capability are valuable in almost every workplace and can transfer easily between jobs, occupations, careers, and industries. This means that even if you complete a qualification in engineering, develop strong coding skills, or begin your journey in a specific field, you aren’t restricted to that area forever.</a:t>
            </a:r>
          </a:p>
          <a:p>
            <a:r>
              <a:rPr lang="en-AU" noProof="0">
                <a:solidFill>
                  <a:schemeClr val="accent6"/>
                </a:solidFill>
              </a:rPr>
              <a:t>As industries evolve and new opportunities emerge, your existing skills can help you shift into roles you may never have imagined. By staying curious, flexible, and open to possibility, you give yourself the freedom to explore different pathways and allow your skills to guide you toward a career that grows and changes with you.</a:t>
            </a:r>
          </a:p>
        </p:txBody>
      </p:sp>
      <p:sp>
        <p:nvSpPr>
          <p:cNvPr id="23" name="Text Placeholder 22">
            <a:extLst>
              <a:ext uri="{FF2B5EF4-FFF2-40B4-BE49-F238E27FC236}">
                <a16:creationId xmlns:a16="http://schemas.microsoft.com/office/drawing/2014/main" id="{95C7A994-2D97-7959-40F6-B3F2F8EDF98E}"/>
              </a:ext>
            </a:extLst>
          </p:cNvPr>
          <p:cNvSpPr>
            <a:spLocks noGrp="1"/>
          </p:cNvSpPr>
          <p:nvPr>
            <p:ph type="body" sz="quarter" idx="13"/>
          </p:nvPr>
        </p:nvSpPr>
        <p:spPr>
          <a:xfrm>
            <a:off x="1055688" y="624947"/>
            <a:ext cx="1628184" cy="247554"/>
          </a:xfrm>
        </p:spPr>
        <p:txBody>
          <a:bodyPr/>
          <a:lstStyle/>
          <a:p>
            <a:r>
              <a:rPr lang="en-AU" noProof="0"/>
              <a:t>FUTURE PATHWAYS</a:t>
            </a:r>
          </a:p>
        </p:txBody>
      </p:sp>
    </p:spTree>
    <p:extLst>
      <p:ext uri="{BB962C8B-B14F-4D97-AF65-F5344CB8AC3E}">
        <p14:creationId xmlns:p14="http://schemas.microsoft.com/office/powerpoint/2010/main" val="803633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EF54-A563-CDDF-2F57-4E00EB22A637}"/>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239F2AC-A1A9-5F4F-B59F-30BFCD728175}"/>
              </a:ext>
            </a:extLst>
          </p:cNvPr>
          <p:cNvSpPr>
            <a:spLocks noGrp="1"/>
          </p:cNvSpPr>
          <p:nvPr>
            <p:ph type="body" sz="quarter" idx="20"/>
          </p:nvPr>
        </p:nvSpPr>
        <p:spPr>
          <a:xfrm>
            <a:off x="1055688" y="624947"/>
            <a:ext cx="951717" cy="247554"/>
          </a:xfrm>
        </p:spPr>
        <p:txBody>
          <a:bodyPr/>
          <a:lstStyle/>
          <a:p>
            <a:r>
              <a:rPr lang="en-AU" noProof="0"/>
              <a:t>EXAMPLES</a:t>
            </a:r>
          </a:p>
        </p:txBody>
      </p:sp>
      <p:sp>
        <p:nvSpPr>
          <p:cNvPr id="3" name="TextBox 2">
            <a:extLst>
              <a:ext uri="{FF2B5EF4-FFF2-40B4-BE49-F238E27FC236}">
                <a16:creationId xmlns:a16="http://schemas.microsoft.com/office/drawing/2014/main" id="{6B2E44E3-6127-B126-E34A-623E97B4500E}"/>
              </a:ext>
            </a:extLst>
          </p:cNvPr>
          <p:cNvSpPr txBox="1"/>
          <p:nvPr/>
        </p:nvSpPr>
        <p:spPr>
          <a:xfrm>
            <a:off x="1027614" y="1456621"/>
            <a:ext cx="10619262" cy="830997"/>
          </a:xfrm>
          <a:prstGeom prst="rect">
            <a:avLst/>
          </a:prstGeom>
          <a:noFill/>
        </p:spPr>
        <p:txBody>
          <a:bodyPr wrap="square" rtlCol="0">
            <a:spAutoFit/>
          </a:bodyPr>
          <a:lstStyle/>
          <a:p>
            <a:r>
              <a:rPr lang="en-AU" sz="1600" b="1" noProof="0">
                <a:solidFill>
                  <a:schemeClr val="accent6"/>
                </a:solidFill>
              </a:rPr>
              <a:t>Solid Style Doors</a:t>
            </a:r>
            <a:r>
              <a:rPr lang="en-AU" sz="1600" noProof="0">
                <a:solidFill>
                  <a:schemeClr val="accent6"/>
                </a:solidFill>
              </a:rPr>
              <a:t> are hiring a new team member for their timber door assembly team. They know it may be hard to find someone with the exact qualification, so they are looking for transferable skills. Key skills and attributes they value are </a:t>
            </a:r>
            <a:r>
              <a:rPr lang="en-AU" sz="1600" b="1" noProof="0">
                <a:solidFill>
                  <a:schemeClr val="accent6"/>
                </a:solidFill>
              </a:rPr>
              <a:t>teamwork, reliability, willingness to learn, experience with power tools and attention to detail</a:t>
            </a:r>
          </a:p>
        </p:txBody>
      </p:sp>
      <p:sp>
        <p:nvSpPr>
          <p:cNvPr id="5" name="TextBox 4">
            <a:extLst>
              <a:ext uri="{FF2B5EF4-FFF2-40B4-BE49-F238E27FC236}">
                <a16:creationId xmlns:a16="http://schemas.microsoft.com/office/drawing/2014/main" id="{EB153A30-C8B5-850B-4B3E-CE6E286487C7}"/>
              </a:ext>
            </a:extLst>
          </p:cNvPr>
          <p:cNvSpPr txBox="1"/>
          <p:nvPr/>
        </p:nvSpPr>
        <p:spPr>
          <a:xfrm>
            <a:off x="1060744" y="2906483"/>
            <a:ext cx="7816348" cy="400110"/>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spAutoFit/>
          </a:bodyPr>
          <a:lstStyle/>
          <a:p>
            <a:r>
              <a:rPr lang="en-AU" sz="2000" b="1" noProof="0">
                <a:solidFill>
                  <a:schemeClr val="tx1"/>
                </a:solidFill>
              </a:rPr>
              <a:t>Which applicant would get the job, if you were hiring?</a:t>
            </a:r>
          </a:p>
        </p:txBody>
      </p:sp>
      <p:sp>
        <p:nvSpPr>
          <p:cNvPr id="17" name="TextBox 16">
            <a:extLst>
              <a:ext uri="{FF2B5EF4-FFF2-40B4-BE49-F238E27FC236}">
                <a16:creationId xmlns:a16="http://schemas.microsoft.com/office/drawing/2014/main" id="{842C5920-1891-7AE4-1D80-637876CF8C07}"/>
              </a:ext>
            </a:extLst>
          </p:cNvPr>
          <p:cNvSpPr txBox="1"/>
          <p:nvPr/>
        </p:nvSpPr>
        <p:spPr>
          <a:xfrm>
            <a:off x="1147011" y="3554720"/>
            <a:ext cx="2505322" cy="1846659"/>
          </a:xfrm>
          <a:prstGeom prst="rect">
            <a:avLst/>
          </a:prstGeom>
          <a:ln/>
        </p:spPr>
        <p:style>
          <a:lnRef idx="2">
            <a:schemeClr val="accent1"/>
          </a:lnRef>
          <a:fillRef idx="1">
            <a:schemeClr val="lt1"/>
          </a:fillRef>
          <a:effectRef idx="0">
            <a:schemeClr val="accent1"/>
          </a:effectRef>
          <a:fontRef idx="minor">
            <a:schemeClr val="dk1"/>
          </a:fontRef>
        </p:style>
        <p:txBody>
          <a:bodyPr wrap="square" rtlCol="0">
            <a:noAutofit/>
          </a:bodyPr>
          <a:lstStyle/>
          <a:p>
            <a:r>
              <a:rPr lang="en-AU" sz="1600" b="1" noProof="0"/>
              <a:t>Applicant A</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Customer service experience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Strong teamwork skills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Reliable and punctual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Basic woodworking as a hobby</a:t>
            </a:r>
          </a:p>
        </p:txBody>
      </p:sp>
      <p:sp>
        <p:nvSpPr>
          <p:cNvPr id="25" name="TextBox 24">
            <a:extLst>
              <a:ext uri="{FF2B5EF4-FFF2-40B4-BE49-F238E27FC236}">
                <a16:creationId xmlns:a16="http://schemas.microsoft.com/office/drawing/2014/main" id="{1B796382-4A1E-17A2-7060-7D6C06E4A51B}"/>
              </a:ext>
            </a:extLst>
          </p:cNvPr>
          <p:cNvSpPr txBox="1"/>
          <p:nvPr/>
        </p:nvSpPr>
        <p:spPr>
          <a:xfrm>
            <a:off x="3742128" y="3554720"/>
            <a:ext cx="2505322" cy="1846659"/>
          </a:xfrm>
          <a:prstGeom prst="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n-AU" sz="1600" b="1" noProof="0"/>
              <a:t>Applicant B</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Experience with power tools from DIY projects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Innovative and creative problem-solving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Attention to detail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No formal team experience</a:t>
            </a:r>
          </a:p>
        </p:txBody>
      </p:sp>
      <p:sp>
        <p:nvSpPr>
          <p:cNvPr id="27" name="TextBox 26">
            <a:extLst>
              <a:ext uri="{FF2B5EF4-FFF2-40B4-BE49-F238E27FC236}">
                <a16:creationId xmlns:a16="http://schemas.microsoft.com/office/drawing/2014/main" id="{5DF79E35-6775-CA37-D0C9-0164249FDF52}"/>
              </a:ext>
            </a:extLst>
          </p:cNvPr>
          <p:cNvSpPr txBox="1"/>
          <p:nvPr/>
        </p:nvSpPr>
        <p:spPr>
          <a:xfrm>
            <a:off x="6337245" y="3554720"/>
            <a:ext cx="2513343" cy="1846659"/>
          </a:xfrm>
          <a:prstGeom prst="rect">
            <a:avLst/>
          </a:prstGeom>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AU" sz="1600" b="1" noProof="0"/>
              <a:t>Applicant C</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Works well under pressure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Fast learner</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Reliability has been an issue in past jobs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Enjoys hands-on, practical work</a:t>
            </a:r>
          </a:p>
        </p:txBody>
      </p:sp>
      <p:sp>
        <p:nvSpPr>
          <p:cNvPr id="28" name="TextBox 27">
            <a:extLst>
              <a:ext uri="{FF2B5EF4-FFF2-40B4-BE49-F238E27FC236}">
                <a16:creationId xmlns:a16="http://schemas.microsoft.com/office/drawing/2014/main" id="{F92928A8-835F-181C-7D74-CBCF883D2D35}"/>
              </a:ext>
            </a:extLst>
          </p:cNvPr>
          <p:cNvSpPr txBox="1"/>
          <p:nvPr/>
        </p:nvSpPr>
        <p:spPr>
          <a:xfrm>
            <a:off x="8924341" y="3554719"/>
            <a:ext cx="2505322" cy="1846659"/>
          </a:xfrm>
          <a:prstGeom prst="rect">
            <a:avLst/>
          </a:prstGeom>
          <a:ln/>
        </p:spPr>
        <p:style>
          <a:lnRef idx="2">
            <a:schemeClr val="accent2"/>
          </a:lnRef>
          <a:fillRef idx="1">
            <a:schemeClr val="lt1"/>
          </a:fillRef>
          <a:effectRef idx="0">
            <a:schemeClr val="accent2"/>
          </a:effectRef>
          <a:fontRef idx="minor">
            <a:schemeClr val="dk1"/>
          </a:fontRef>
        </p:style>
        <p:txBody>
          <a:bodyPr wrap="square" rtlCol="0">
            <a:noAutofit/>
          </a:bodyPr>
          <a:lstStyle/>
          <a:p>
            <a:r>
              <a:rPr lang="en-AU" sz="1600" b="1" noProof="0"/>
              <a:t>Applicant D</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Strong leadership</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Excellent communication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Limited technical skills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Enthusiastic and eager to learn</a:t>
            </a:r>
          </a:p>
        </p:txBody>
      </p:sp>
      <p:sp>
        <p:nvSpPr>
          <p:cNvPr id="15" name="Title 14">
            <a:extLst>
              <a:ext uri="{FF2B5EF4-FFF2-40B4-BE49-F238E27FC236}">
                <a16:creationId xmlns:a16="http://schemas.microsoft.com/office/drawing/2014/main" id="{8F69EA70-6FF3-6746-2A4F-7815B988F287}"/>
              </a:ext>
            </a:extLst>
          </p:cNvPr>
          <p:cNvSpPr>
            <a:spLocks noGrp="1"/>
          </p:cNvSpPr>
          <p:nvPr>
            <p:ph type="title"/>
          </p:nvPr>
        </p:nvSpPr>
        <p:spPr>
          <a:xfrm>
            <a:off x="1055941" y="873125"/>
            <a:ext cx="3063572" cy="524553"/>
          </a:xfrm>
        </p:spPr>
        <p:txBody>
          <a:bodyPr/>
          <a:lstStyle/>
          <a:p>
            <a:r>
              <a:rPr lang="en-AU" noProof="0"/>
              <a:t>Transfer market</a:t>
            </a:r>
          </a:p>
        </p:txBody>
      </p:sp>
    </p:spTree>
    <p:extLst>
      <p:ext uri="{BB962C8B-B14F-4D97-AF65-F5344CB8AC3E}">
        <p14:creationId xmlns:p14="http://schemas.microsoft.com/office/powerpoint/2010/main" val="3190187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59576-3A34-E440-4EC1-163418CD481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2F37414-E06A-B9D7-8B6C-F837D859BCF9}"/>
              </a:ext>
            </a:extLst>
          </p:cNvPr>
          <p:cNvSpPr>
            <a:spLocks noGrp="1"/>
          </p:cNvSpPr>
          <p:nvPr>
            <p:ph type="body" sz="quarter" idx="20"/>
          </p:nvPr>
        </p:nvSpPr>
        <p:spPr>
          <a:xfrm>
            <a:off x="1055688" y="624947"/>
            <a:ext cx="951717" cy="247554"/>
          </a:xfrm>
        </p:spPr>
        <p:txBody>
          <a:bodyPr/>
          <a:lstStyle/>
          <a:p>
            <a:r>
              <a:rPr lang="en-AU" noProof="0"/>
              <a:t>EXAMPLES</a:t>
            </a:r>
          </a:p>
        </p:txBody>
      </p:sp>
      <p:sp>
        <p:nvSpPr>
          <p:cNvPr id="3" name="TextBox 2">
            <a:extLst>
              <a:ext uri="{FF2B5EF4-FFF2-40B4-BE49-F238E27FC236}">
                <a16:creationId xmlns:a16="http://schemas.microsoft.com/office/drawing/2014/main" id="{6FA4599D-6B81-1C6F-C12F-BB914EFB0BEB}"/>
              </a:ext>
            </a:extLst>
          </p:cNvPr>
          <p:cNvSpPr txBox="1"/>
          <p:nvPr/>
        </p:nvSpPr>
        <p:spPr>
          <a:xfrm>
            <a:off x="1027615" y="1481909"/>
            <a:ext cx="10783386" cy="1077218"/>
          </a:xfrm>
          <a:prstGeom prst="rect">
            <a:avLst/>
          </a:prstGeom>
          <a:noFill/>
        </p:spPr>
        <p:txBody>
          <a:bodyPr wrap="square" rtlCol="0">
            <a:spAutoFit/>
          </a:bodyPr>
          <a:lstStyle/>
          <a:p>
            <a:r>
              <a:rPr lang="en-AU" sz="1600" b="1" noProof="0" err="1">
                <a:solidFill>
                  <a:schemeClr val="accent6"/>
                </a:solidFill>
              </a:rPr>
              <a:t>MetroLab</a:t>
            </a:r>
            <a:r>
              <a:rPr lang="en-AU" sz="1600" b="1" noProof="0">
                <a:solidFill>
                  <a:schemeClr val="accent6"/>
                </a:solidFill>
              </a:rPr>
              <a:t> Diagnostics</a:t>
            </a:r>
            <a:r>
              <a:rPr lang="en-AU" sz="1600" noProof="0">
                <a:solidFill>
                  <a:schemeClr val="accent6"/>
                </a:solidFill>
              </a:rPr>
              <a:t> is hiring a Laboratory Assistant to support daily testing procedures and maintain a safe, organised work environment. They know applicants may not have formal qualifications yet, so they’re looking for strong transferable skills. Key skills and attributes they value are </a:t>
            </a:r>
            <a:r>
              <a:rPr lang="en-AU" sz="1600" b="1" noProof="0">
                <a:solidFill>
                  <a:schemeClr val="accent6"/>
                </a:solidFill>
              </a:rPr>
              <a:t>attention to detail, reliability, organisation, problem solving and communication skills</a:t>
            </a:r>
          </a:p>
        </p:txBody>
      </p:sp>
      <p:sp>
        <p:nvSpPr>
          <p:cNvPr id="10" name="Title 9">
            <a:extLst>
              <a:ext uri="{FF2B5EF4-FFF2-40B4-BE49-F238E27FC236}">
                <a16:creationId xmlns:a16="http://schemas.microsoft.com/office/drawing/2014/main" id="{1D623684-C9CB-EB71-95A6-12C1CD568CC3}"/>
              </a:ext>
            </a:extLst>
          </p:cNvPr>
          <p:cNvSpPr>
            <a:spLocks noGrp="1"/>
          </p:cNvSpPr>
          <p:nvPr>
            <p:ph type="title"/>
          </p:nvPr>
        </p:nvSpPr>
        <p:spPr>
          <a:xfrm>
            <a:off x="1055941" y="873125"/>
            <a:ext cx="3063572" cy="524553"/>
          </a:xfrm>
        </p:spPr>
        <p:txBody>
          <a:bodyPr/>
          <a:lstStyle/>
          <a:p>
            <a:r>
              <a:rPr lang="en-AU" noProof="0"/>
              <a:t>Transfer market</a:t>
            </a:r>
          </a:p>
        </p:txBody>
      </p:sp>
      <p:sp>
        <p:nvSpPr>
          <p:cNvPr id="18" name="TextBox 17">
            <a:extLst>
              <a:ext uri="{FF2B5EF4-FFF2-40B4-BE49-F238E27FC236}">
                <a16:creationId xmlns:a16="http://schemas.microsoft.com/office/drawing/2014/main" id="{064F211D-B08A-D7E6-953F-D013B144C78A}"/>
              </a:ext>
            </a:extLst>
          </p:cNvPr>
          <p:cNvSpPr txBox="1"/>
          <p:nvPr/>
        </p:nvSpPr>
        <p:spPr>
          <a:xfrm>
            <a:off x="1087772" y="3553495"/>
            <a:ext cx="2505322" cy="1846659"/>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AU" sz="1600" b="1" noProof="0"/>
              <a:t>Applicant A</a:t>
            </a:r>
          </a:p>
          <a:p>
            <a:pPr marL="285750" indent="-285750">
              <a:buFont typeface="Arial" panose="020B0604020202020204" pitchFamily="34" charset="0"/>
              <a:buChar char="•"/>
            </a:pPr>
            <a:r>
              <a:rPr lang="en-AU" sz="1400" noProof="0"/>
              <a:t>Volunteers at an animal shelter</a:t>
            </a:r>
          </a:p>
          <a:p>
            <a:pPr marL="285750" indent="-285750">
              <a:buFont typeface="Arial" panose="020B0604020202020204" pitchFamily="34" charset="0"/>
              <a:buChar char="•"/>
            </a:pPr>
            <a:r>
              <a:rPr lang="en-AU" sz="1400" noProof="0"/>
              <a:t>Reliable, good attention to detail</a:t>
            </a:r>
          </a:p>
          <a:p>
            <a:pPr marL="285750" indent="-285750">
              <a:buFont typeface="Arial" panose="020B0604020202020204" pitchFamily="34" charset="0"/>
              <a:buChar char="•"/>
            </a:pPr>
            <a:r>
              <a:rPr lang="en-AU" sz="1400" noProof="0"/>
              <a:t>Prefers working along</a:t>
            </a:r>
          </a:p>
          <a:p>
            <a:pPr marL="285750" indent="-285750">
              <a:buFont typeface="Arial" panose="020B0604020202020204" pitchFamily="34" charset="0"/>
              <a:buChar char="•"/>
            </a:pPr>
            <a:r>
              <a:rPr lang="en-AU" sz="1400" noProof="0"/>
              <a:t>Limited teamwork experience</a:t>
            </a:r>
          </a:p>
        </p:txBody>
      </p:sp>
      <p:sp>
        <p:nvSpPr>
          <p:cNvPr id="20" name="TextBox 19">
            <a:extLst>
              <a:ext uri="{FF2B5EF4-FFF2-40B4-BE49-F238E27FC236}">
                <a16:creationId xmlns:a16="http://schemas.microsoft.com/office/drawing/2014/main" id="{494C6D1A-CE67-FE7E-BB28-B15F0BC6F06B}"/>
              </a:ext>
            </a:extLst>
          </p:cNvPr>
          <p:cNvSpPr txBox="1"/>
          <p:nvPr/>
        </p:nvSpPr>
        <p:spPr>
          <a:xfrm>
            <a:off x="3682889" y="3553495"/>
            <a:ext cx="2505322" cy="1846658"/>
          </a:xfrm>
          <a:prstGeom prst="rect">
            <a:avLst/>
          </a:prstGeom>
          <a:ln/>
        </p:spPr>
        <p:style>
          <a:lnRef idx="2">
            <a:schemeClr val="accent3"/>
          </a:lnRef>
          <a:fillRef idx="1">
            <a:schemeClr val="lt1"/>
          </a:fillRef>
          <a:effectRef idx="0">
            <a:schemeClr val="accent3"/>
          </a:effectRef>
          <a:fontRef idx="minor">
            <a:schemeClr val="dk1"/>
          </a:fontRef>
        </p:style>
        <p:txBody>
          <a:bodyPr wrap="square" rtlCol="0">
            <a:noAutofit/>
          </a:bodyPr>
          <a:lstStyle/>
          <a:p>
            <a:r>
              <a:rPr lang="en-AU" sz="1600" b="1" noProof="0"/>
              <a:t>Applicant B</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Enjoys creative writing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AU" sz="1400" noProof="0">
                <a:solidFill>
                  <a:schemeClr val="tx1"/>
                </a:solidFill>
                <a:latin typeface="Arial" panose="020B0604020202020204" pitchFamily="34" charset="0"/>
              </a:rPr>
              <a:t>Patient, follows instructions well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Shy in group settings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AU" sz="1400" noProof="0">
                <a:solidFill>
                  <a:schemeClr val="tx1"/>
                </a:solidFill>
                <a:latin typeface="Arial" panose="020B0604020202020204" pitchFamily="34" charset="0"/>
              </a:rPr>
              <a:t>Overthinks tasks at times, but gets work done</a:t>
            </a:r>
            <a:endParaRPr kumimoji="0" lang="en-AU" sz="1400" b="0" i="0" u="none" strike="noStrike" cap="none" normalizeH="0" baseline="0" noProof="0">
              <a:ln>
                <a:noFill/>
              </a:ln>
              <a:solidFill>
                <a:schemeClr val="tx1"/>
              </a:solidFill>
              <a:effectLst/>
              <a:latin typeface="Arial" panose="020B0604020202020204" pitchFamily="34" charset="0"/>
            </a:endParaRPr>
          </a:p>
        </p:txBody>
      </p:sp>
      <p:sp>
        <p:nvSpPr>
          <p:cNvPr id="21" name="TextBox 20">
            <a:extLst>
              <a:ext uri="{FF2B5EF4-FFF2-40B4-BE49-F238E27FC236}">
                <a16:creationId xmlns:a16="http://schemas.microsoft.com/office/drawing/2014/main" id="{14A6EB45-140A-F64D-23E2-62B35BD4F713}"/>
              </a:ext>
            </a:extLst>
          </p:cNvPr>
          <p:cNvSpPr txBox="1"/>
          <p:nvPr/>
        </p:nvSpPr>
        <p:spPr>
          <a:xfrm>
            <a:off x="6278006" y="3553495"/>
            <a:ext cx="2513343" cy="1846658"/>
          </a:xfrm>
          <a:prstGeom prst="rect">
            <a:avLst/>
          </a:prstGeom>
          <a:ln/>
        </p:spPr>
        <p:style>
          <a:lnRef idx="2">
            <a:schemeClr val="accent4"/>
          </a:lnRef>
          <a:fillRef idx="1">
            <a:schemeClr val="lt1"/>
          </a:fillRef>
          <a:effectRef idx="0">
            <a:schemeClr val="accent4"/>
          </a:effectRef>
          <a:fontRef idx="minor">
            <a:schemeClr val="dk1"/>
          </a:fontRef>
        </p:style>
        <p:txBody>
          <a:bodyPr wrap="square" rtlCol="0">
            <a:noAutofit/>
          </a:bodyPr>
          <a:lstStyle/>
          <a:p>
            <a:r>
              <a:rPr lang="en-AU" sz="1600" b="1" noProof="0"/>
              <a:t>Applicant C</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Part-time retail worker</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AU" sz="1400" noProof="0">
                <a:solidFill>
                  <a:schemeClr val="tx1"/>
                </a:solidFill>
                <a:latin typeface="Arial" panose="020B0604020202020204" pitchFamily="34" charset="0"/>
              </a:rPr>
              <a:t>Strong communication skills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Outgoing and confident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AU" sz="1400" noProof="0">
                <a:solidFill>
                  <a:schemeClr val="tx1"/>
                </a:solidFill>
                <a:latin typeface="Arial" panose="020B0604020202020204" pitchFamily="34" charset="0"/>
              </a:rPr>
              <a:t>Occasionally rushes tasks</a:t>
            </a:r>
            <a:endParaRPr kumimoji="0" lang="en-AU" sz="1400" b="0" i="0" u="none" strike="noStrike" cap="none" normalizeH="0" baseline="0" noProof="0">
              <a:ln>
                <a:noFill/>
              </a:ln>
              <a:solidFill>
                <a:schemeClr val="tx1"/>
              </a:solidFill>
              <a:effectLst/>
              <a:latin typeface="Arial" panose="020B0604020202020204" pitchFamily="34" charset="0"/>
            </a:endParaRPr>
          </a:p>
        </p:txBody>
      </p:sp>
      <p:sp>
        <p:nvSpPr>
          <p:cNvPr id="22" name="TextBox 21">
            <a:extLst>
              <a:ext uri="{FF2B5EF4-FFF2-40B4-BE49-F238E27FC236}">
                <a16:creationId xmlns:a16="http://schemas.microsoft.com/office/drawing/2014/main" id="{F60A9596-6B5D-B6FC-409A-B165565AC03E}"/>
              </a:ext>
            </a:extLst>
          </p:cNvPr>
          <p:cNvSpPr txBox="1"/>
          <p:nvPr/>
        </p:nvSpPr>
        <p:spPr>
          <a:xfrm>
            <a:off x="8865102" y="3553495"/>
            <a:ext cx="2505322" cy="1846659"/>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AU" sz="1600" b="1" noProof="0"/>
              <a:t>Applicant D</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High-achieving science student at school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Teamwork skills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AU" sz="1400" noProof="0">
                <a:solidFill>
                  <a:schemeClr val="tx1"/>
                </a:solidFill>
                <a:latin typeface="Arial" panose="020B0604020202020204" pitchFamily="34" charset="0"/>
              </a:rPr>
              <a:t>Motivated, but not always on time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AU" sz="1400" b="0" i="0" u="none" strike="noStrike" cap="none" normalizeH="0" baseline="0" noProof="0">
                <a:ln>
                  <a:noFill/>
                </a:ln>
                <a:solidFill>
                  <a:schemeClr val="tx1"/>
                </a:solidFill>
                <a:effectLst/>
                <a:latin typeface="Arial" panose="020B0604020202020204" pitchFamily="34" charset="0"/>
              </a:rPr>
              <a:t>Limited real laboratory experience</a:t>
            </a:r>
          </a:p>
        </p:txBody>
      </p:sp>
      <p:sp>
        <p:nvSpPr>
          <p:cNvPr id="2" name="TextBox 1">
            <a:extLst>
              <a:ext uri="{FF2B5EF4-FFF2-40B4-BE49-F238E27FC236}">
                <a16:creationId xmlns:a16="http://schemas.microsoft.com/office/drawing/2014/main" id="{8AF02EB5-5102-BF64-24E8-5CABE7210518}"/>
              </a:ext>
            </a:extLst>
          </p:cNvPr>
          <p:cNvSpPr txBox="1"/>
          <p:nvPr/>
        </p:nvSpPr>
        <p:spPr>
          <a:xfrm>
            <a:off x="1060744" y="2906483"/>
            <a:ext cx="7816348" cy="400110"/>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spAutoFit/>
          </a:bodyPr>
          <a:lstStyle/>
          <a:p>
            <a:r>
              <a:rPr lang="en-AU" sz="2000" b="1" noProof="0">
                <a:solidFill>
                  <a:schemeClr val="tx1"/>
                </a:solidFill>
              </a:rPr>
              <a:t>Which applicant would get the job, if you were hiring?</a:t>
            </a:r>
          </a:p>
        </p:txBody>
      </p:sp>
    </p:spTree>
    <p:extLst>
      <p:ext uri="{BB962C8B-B14F-4D97-AF65-F5344CB8AC3E}">
        <p14:creationId xmlns:p14="http://schemas.microsoft.com/office/powerpoint/2010/main" val="3139689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9D4D5-E637-98A1-8951-A19E09D4E21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5A6632A-5C3A-8F5C-4DD6-B601C253ED1A}"/>
              </a:ext>
            </a:extLst>
          </p:cNvPr>
          <p:cNvSpPr>
            <a:spLocks noGrp="1"/>
          </p:cNvSpPr>
          <p:nvPr>
            <p:ph type="body" sz="quarter" idx="20"/>
          </p:nvPr>
        </p:nvSpPr>
        <p:spPr>
          <a:xfrm>
            <a:off x="1055688" y="624947"/>
            <a:ext cx="831492" cy="247554"/>
          </a:xfrm>
        </p:spPr>
        <p:txBody>
          <a:bodyPr/>
          <a:lstStyle/>
          <a:p>
            <a:r>
              <a:rPr lang="en-AU" noProof="0"/>
              <a:t>ACTIVITY</a:t>
            </a:r>
          </a:p>
        </p:txBody>
      </p:sp>
      <p:sp>
        <p:nvSpPr>
          <p:cNvPr id="9" name="Title 8">
            <a:extLst>
              <a:ext uri="{FF2B5EF4-FFF2-40B4-BE49-F238E27FC236}">
                <a16:creationId xmlns:a16="http://schemas.microsoft.com/office/drawing/2014/main" id="{2E805412-6F90-E5C9-971A-F848F2BD2D5D}"/>
              </a:ext>
            </a:extLst>
          </p:cNvPr>
          <p:cNvSpPr>
            <a:spLocks noGrp="1"/>
          </p:cNvSpPr>
          <p:nvPr>
            <p:ph type="title"/>
          </p:nvPr>
        </p:nvSpPr>
        <p:spPr>
          <a:xfrm>
            <a:off x="1055941" y="873125"/>
            <a:ext cx="3536459" cy="524553"/>
          </a:xfrm>
        </p:spPr>
        <p:txBody>
          <a:bodyPr/>
          <a:lstStyle/>
          <a:p>
            <a:r>
              <a:rPr lang="en-AU" noProof="0"/>
              <a:t>Transferable skills</a:t>
            </a:r>
          </a:p>
        </p:txBody>
      </p:sp>
      <p:sp>
        <p:nvSpPr>
          <p:cNvPr id="10" name="Text Placeholder 5">
            <a:extLst>
              <a:ext uri="{FF2B5EF4-FFF2-40B4-BE49-F238E27FC236}">
                <a16:creationId xmlns:a16="http://schemas.microsoft.com/office/drawing/2014/main" id="{6C75D012-2F11-5485-80A9-F9B5591ABC21}"/>
              </a:ext>
            </a:extLst>
          </p:cNvPr>
          <p:cNvSpPr txBox="1">
            <a:spLocks/>
          </p:cNvSpPr>
          <p:nvPr/>
        </p:nvSpPr>
        <p:spPr>
          <a:xfrm>
            <a:off x="1055687" y="1607498"/>
            <a:ext cx="5618245"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Linking skills and occupations</a:t>
            </a:r>
          </a:p>
        </p:txBody>
      </p:sp>
      <p:graphicFrame>
        <p:nvGraphicFramePr>
          <p:cNvPr id="11" name="Table 10">
            <a:extLst>
              <a:ext uri="{FF2B5EF4-FFF2-40B4-BE49-F238E27FC236}">
                <a16:creationId xmlns:a16="http://schemas.microsoft.com/office/drawing/2014/main" id="{FF0A579B-63CF-6138-33CA-8976EB20A7D0}"/>
              </a:ext>
            </a:extLst>
          </p:cNvPr>
          <p:cNvGraphicFramePr>
            <a:graphicFrameLocks noGrp="1"/>
          </p:cNvGraphicFramePr>
          <p:nvPr>
            <p:extLst>
              <p:ext uri="{D42A27DB-BD31-4B8C-83A1-F6EECF244321}">
                <p14:modId xmlns:p14="http://schemas.microsoft.com/office/powerpoint/2010/main" val="42549346"/>
              </p:ext>
            </p:extLst>
          </p:nvPr>
        </p:nvGraphicFramePr>
        <p:xfrm>
          <a:off x="1055686" y="2122017"/>
          <a:ext cx="5333999" cy="3764648"/>
        </p:xfrm>
        <a:graphic>
          <a:graphicData uri="http://schemas.openxmlformats.org/drawingml/2006/table">
            <a:tbl>
              <a:tblPr firstRow="1" bandRow="1">
                <a:tableStyleId>{9DCAF9ED-07DC-4A11-8D7F-57B35C25682E}</a:tableStyleId>
              </a:tblPr>
              <a:tblGrid>
                <a:gridCol w="5333999">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558399">
                <a:tc>
                  <a:txBody>
                    <a:bodyPr/>
                    <a:lstStyle/>
                    <a:p>
                      <a:r>
                        <a:rPr lang="en-AU" sz="1050" noProof="0">
                          <a:solidFill>
                            <a:schemeClr val="tx2"/>
                          </a:solidFill>
                        </a:rPr>
                        <a:t>In this activity, you will explore how different skills can be utilised in various occupations, both in the manufacturing industry and other industries. It is important to understand your strengths, and the occupations or jobs they align with.</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50" b="1" i="0" noProof="0">
                          <a:solidFill>
                            <a:schemeClr val="accent1"/>
                          </a:solidFill>
                          <a:effectLst/>
                          <a:latin typeface="Arial" panose="020B0604020202020204" pitchFamily="34" charset="0"/>
                        </a:rPr>
                        <a:t>STEPS</a:t>
                      </a:r>
                      <a:r>
                        <a:rPr lang="en-AU" sz="1050" b="0" i="0" noProof="0">
                          <a:solidFill>
                            <a:schemeClr val="bg2"/>
                          </a:solidFill>
                          <a:effectLst/>
                          <a:latin typeface="Arial" panose="020B0604020202020204" pitchFamily="34" charset="0"/>
                        </a:rPr>
                        <a:t>​</a:t>
                      </a:r>
                      <a:endParaRPr lang="en-AU" sz="105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440836">
                <a:tc>
                  <a:txBody>
                    <a:bodyPr/>
                    <a:lstStyle/>
                    <a:p>
                      <a:pPr marL="228600" indent="-228600" algn="l" rtl="0" fontAlgn="base">
                        <a:lnSpc>
                          <a:spcPct val="100000"/>
                        </a:lnSpc>
                        <a:buFont typeface="+mj-lt"/>
                        <a:buAutoNum type="arabicPeriod"/>
                      </a:pPr>
                      <a:r>
                        <a:rPr lang="en-AU" sz="1050" kern="1200" noProof="0">
                          <a:solidFill>
                            <a:schemeClr val="tx2"/>
                          </a:solidFill>
                          <a:latin typeface="+mn-lt"/>
                          <a:ea typeface="+mn-ea"/>
                          <a:cs typeface="+mn-cs"/>
                        </a:rPr>
                        <a:t>Complete Part 1 by linking key skills or attributes and a non-manufacturing occupation with an occupation in manufacturing that would require the same skill or attribute.</a:t>
                      </a:r>
                    </a:p>
                    <a:p>
                      <a:pPr marL="228600" indent="-228600" algn="l" rtl="0" fontAlgn="base">
                        <a:lnSpc>
                          <a:spcPct val="100000"/>
                        </a:lnSpc>
                        <a:buFont typeface="+mj-lt"/>
                        <a:buAutoNum type="arabicPeriod"/>
                      </a:pPr>
                      <a:r>
                        <a:rPr lang="en-AU" sz="1050" kern="1200" noProof="0">
                          <a:solidFill>
                            <a:schemeClr val="tx2"/>
                          </a:solidFill>
                          <a:latin typeface="+mn-lt"/>
                          <a:ea typeface="+mn-ea"/>
                          <a:cs typeface="+mn-cs"/>
                        </a:rPr>
                        <a:t>Use manufacturingmatters.com.au to support the activity.</a:t>
                      </a:r>
                    </a:p>
                    <a:p>
                      <a:pPr marL="228600" indent="-228600" algn="l" rtl="0" fontAlgn="base">
                        <a:lnSpc>
                          <a:spcPct val="100000"/>
                        </a:lnSpc>
                        <a:buFont typeface="+mj-lt"/>
                        <a:buAutoNum type="arabicPeriod"/>
                      </a:pPr>
                      <a:r>
                        <a:rPr lang="en-AU" sz="1050" kern="1200" noProof="0">
                          <a:solidFill>
                            <a:schemeClr val="tx2"/>
                          </a:solidFill>
                          <a:latin typeface="+mn-lt"/>
                          <a:ea typeface="+mn-ea"/>
                          <a:cs typeface="+mn-cs"/>
                        </a:rPr>
                        <a:t>Discuss connections between the skill and the occupations, and consider if any of the occupations could be found in other industries. For example, is a Safety and Compliance Officer only seen in manufacturing?</a:t>
                      </a:r>
                    </a:p>
                    <a:p>
                      <a:pPr marL="228600" indent="-228600" algn="l" rtl="0" fontAlgn="base">
                        <a:lnSpc>
                          <a:spcPct val="100000"/>
                        </a:lnSpc>
                        <a:buFont typeface="+mj-lt"/>
                        <a:buAutoNum type="arabicPeriod"/>
                      </a:pPr>
                      <a:r>
                        <a:rPr lang="en-AU" sz="1050" kern="1200" noProof="0">
                          <a:solidFill>
                            <a:schemeClr val="tx2"/>
                          </a:solidFill>
                          <a:latin typeface="+mn-lt"/>
                          <a:ea typeface="+mn-ea"/>
                          <a:cs typeface="+mn-cs"/>
                        </a:rPr>
                        <a:t>Complete Part 2 by repeating Steps 1 to 3.</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50" b="1" i="0" noProof="0">
                          <a:solidFill>
                            <a:schemeClr val="accent1"/>
                          </a:solidFill>
                          <a:effectLst/>
                          <a:latin typeface="Arial" panose="020B0604020202020204" pitchFamily="34" charset="0"/>
                        </a:rPr>
                        <a:t>RESOURCES</a:t>
                      </a:r>
                      <a:r>
                        <a:rPr lang="en-AU" sz="1050" b="0" i="0" noProof="0">
                          <a:solidFill>
                            <a:schemeClr val="accent1"/>
                          </a:solidFill>
                          <a:effectLst/>
                          <a:latin typeface="Arial" panose="020B0604020202020204" pitchFamily="34" charset="0"/>
                        </a:rPr>
                        <a:t>​</a:t>
                      </a:r>
                      <a:endParaRPr lang="en-AU" sz="105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50" b="0" i="0" noProof="0">
                          <a:solidFill>
                            <a:schemeClr val="tx2"/>
                          </a:solidFill>
                          <a:effectLst/>
                          <a:latin typeface="Arial" panose="020B0604020202020204" pitchFamily="34" charset="0"/>
                        </a:rPr>
                        <a:t>Worksheet 22.1 – Transferable skills</a:t>
                      </a:r>
                    </a:p>
                  </a:txBody>
                  <a:tcPr anchor="ctr">
                    <a:solidFill>
                      <a:schemeClr val="bg2"/>
                    </a:solidFill>
                  </a:tcPr>
                </a:tc>
                <a:extLst>
                  <a:ext uri="{0D108BD9-81ED-4DB2-BD59-A6C34878D82A}">
                    <a16:rowId xmlns:a16="http://schemas.microsoft.com/office/drawing/2014/main" val="3625204483"/>
                  </a:ext>
                </a:extLst>
              </a:tr>
            </a:tbl>
          </a:graphicData>
        </a:graphic>
      </p:graphicFrame>
      <p:pic>
        <p:nvPicPr>
          <p:cNvPr id="3" name="Picture 2">
            <a:extLst>
              <a:ext uri="{FF2B5EF4-FFF2-40B4-BE49-F238E27FC236}">
                <a16:creationId xmlns:a16="http://schemas.microsoft.com/office/drawing/2014/main" id="{066F100D-7D7F-A657-A7BC-D102C1DAC605}"/>
              </a:ext>
            </a:extLst>
          </p:cNvPr>
          <p:cNvPicPr>
            <a:picLocks noChangeAspect="1"/>
          </p:cNvPicPr>
          <p:nvPr/>
        </p:nvPicPr>
        <p:blipFill>
          <a:blip r:embed="rId2"/>
          <a:stretch>
            <a:fillRect/>
          </a:stretch>
        </p:blipFill>
        <p:spPr>
          <a:xfrm>
            <a:off x="8229600" y="1924265"/>
            <a:ext cx="2791888" cy="3962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93591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BA913-A21F-43EF-A0B5-389D7ABAA71F}"/>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0A32F43E-A1E0-0F69-CD69-AF1B6D6133D7}"/>
              </a:ext>
            </a:extLst>
          </p:cNvPr>
          <p:cNvPicPr/>
          <p:nvPr/>
        </p:nvPicPr>
        <p:blipFill>
          <a:blip r:embed="rId2" cstate="print"/>
          <a:stretch>
            <a:fillRect/>
          </a:stretch>
        </p:blipFill>
        <p:spPr>
          <a:xfrm>
            <a:off x="0" y="6674116"/>
            <a:ext cx="12193206" cy="183883"/>
          </a:xfrm>
          <a:prstGeom prst="rect">
            <a:avLst/>
          </a:prstGeom>
        </p:spPr>
      </p:pic>
      <p:sp>
        <p:nvSpPr>
          <p:cNvPr id="5" name="TextBox 4">
            <a:extLst>
              <a:ext uri="{FF2B5EF4-FFF2-40B4-BE49-F238E27FC236}">
                <a16:creationId xmlns:a16="http://schemas.microsoft.com/office/drawing/2014/main" id="{4DE10372-6244-5AB6-F9FA-0E5D3B61B907}"/>
              </a:ext>
            </a:extLst>
          </p:cNvPr>
          <p:cNvSpPr txBox="1"/>
          <p:nvPr/>
        </p:nvSpPr>
        <p:spPr>
          <a:xfrm>
            <a:off x="1055689" y="1583809"/>
            <a:ext cx="4887912" cy="2308324"/>
          </a:xfrm>
          <a:prstGeom prst="rect">
            <a:avLst/>
          </a:prstGeom>
          <a:noFill/>
        </p:spPr>
        <p:txBody>
          <a:bodyPr wrap="square" rtlCol="0">
            <a:spAutoFit/>
          </a:bodyPr>
          <a:lstStyle/>
          <a:p>
            <a:r>
              <a:rPr lang="en-AU" sz="1600" noProof="0">
                <a:solidFill>
                  <a:schemeClr val="accent6"/>
                </a:solidFill>
              </a:rPr>
              <a:t>Where on each of the four continuums would you place each of the options below?</a:t>
            </a:r>
          </a:p>
          <a:p>
            <a:pPr marL="285750" indent="-285750">
              <a:buFont typeface="Arial" panose="020B0604020202020204" pitchFamily="34" charset="0"/>
              <a:buChar char="•"/>
            </a:pPr>
            <a:r>
              <a:rPr lang="en-AU" sz="1600" noProof="0">
                <a:solidFill>
                  <a:schemeClr val="accent6"/>
                </a:solidFill>
              </a:rPr>
              <a:t>Apprenticeship or Traineeship</a:t>
            </a:r>
          </a:p>
          <a:p>
            <a:pPr marL="285750" indent="-285750">
              <a:buFont typeface="Arial" panose="020B0604020202020204" pitchFamily="34" charset="0"/>
              <a:buChar char="•"/>
            </a:pPr>
            <a:r>
              <a:rPr lang="en-AU" sz="1600" noProof="0">
                <a:solidFill>
                  <a:schemeClr val="accent6"/>
                </a:solidFill>
              </a:rPr>
              <a:t>Bachelor degree</a:t>
            </a:r>
          </a:p>
          <a:p>
            <a:pPr marL="285750" indent="-285750">
              <a:buFont typeface="Arial" panose="020B0604020202020204" pitchFamily="34" charset="0"/>
              <a:buChar char="•"/>
            </a:pPr>
            <a:r>
              <a:rPr lang="en-AU" sz="1600" noProof="0">
                <a:solidFill>
                  <a:schemeClr val="accent6"/>
                </a:solidFill>
              </a:rPr>
              <a:t>Dual degree</a:t>
            </a:r>
          </a:p>
          <a:p>
            <a:pPr marL="285750" indent="-285750">
              <a:buFont typeface="Arial" panose="020B0604020202020204" pitchFamily="34" charset="0"/>
              <a:buChar char="•"/>
            </a:pPr>
            <a:r>
              <a:rPr lang="en-AU" sz="1600" noProof="0">
                <a:solidFill>
                  <a:schemeClr val="accent6"/>
                </a:solidFill>
              </a:rPr>
              <a:t>Full-time employment</a:t>
            </a:r>
          </a:p>
          <a:p>
            <a:pPr marL="285750" indent="-285750">
              <a:buFont typeface="Arial" panose="020B0604020202020204" pitchFamily="34" charset="0"/>
              <a:buChar char="•"/>
            </a:pPr>
            <a:r>
              <a:rPr lang="en-AU" sz="1600" noProof="0">
                <a:solidFill>
                  <a:schemeClr val="accent6"/>
                </a:solidFill>
              </a:rPr>
              <a:t>Casual employment</a:t>
            </a:r>
          </a:p>
          <a:p>
            <a:pPr marL="285750" indent="-285750">
              <a:buFont typeface="Arial" panose="020B0604020202020204" pitchFamily="34" charset="0"/>
              <a:buChar char="•"/>
            </a:pPr>
            <a:r>
              <a:rPr lang="en-AU" sz="1600" noProof="0">
                <a:solidFill>
                  <a:schemeClr val="accent6"/>
                </a:solidFill>
              </a:rPr>
              <a:t>Senior subjects</a:t>
            </a:r>
          </a:p>
          <a:p>
            <a:pPr marL="285750" indent="-285750">
              <a:buFont typeface="Arial" panose="020B0604020202020204" pitchFamily="34" charset="0"/>
              <a:buChar char="•"/>
            </a:pPr>
            <a:r>
              <a:rPr lang="en-AU" sz="1600" noProof="0">
                <a:solidFill>
                  <a:schemeClr val="accent6"/>
                </a:solidFill>
              </a:rPr>
              <a:t>Online training</a:t>
            </a:r>
          </a:p>
        </p:txBody>
      </p:sp>
      <p:sp>
        <p:nvSpPr>
          <p:cNvPr id="24" name="Text Placeholder 23">
            <a:extLst>
              <a:ext uri="{FF2B5EF4-FFF2-40B4-BE49-F238E27FC236}">
                <a16:creationId xmlns:a16="http://schemas.microsoft.com/office/drawing/2014/main" id="{A2A51531-3BA2-100F-A8F8-57EAD0C61357}"/>
              </a:ext>
            </a:extLst>
          </p:cNvPr>
          <p:cNvSpPr>
            <a:spLocks noGrp="1"/>
          </p:cNvSpPr>
          <p:nvPr>
            <p:ph type="body" sz="quarter" idx="20"/>
          </p:nvPr>
        </p:nvSpPr>
        <p:spPr>
          <a:xfrm>
            <a:off x="1055688" y="624947"/>
            <a:ext cx="1070339" cy="247554"/>
          </a:xfrm>
        </p:spPr>
        <p:txBody>
          <a:bodyPr/>
          <a:lstStyle/>
          <a:p>
            <a:r>
              <a:rPr lang="en-AU" noProof="0"/>
              <a:t>DISCUSSION</a:t>
            </a:r>
          </a:p>
        </p:txBody>
      </p:sp>
      <p:sp>
        <p:nvSpPr>
          <p:cNvPr id="3" name="Arrow: Left-Right 2">
            <a:extLst>
              <a:ext uri="{FF2B5EF4-FFF2-40B4-BE49-F238E27FC236}">
                <a16:creationId xmlns:a16="http://schemas.microsoft.com/office/drawing/2014/main" id="{573B38E3-99C7-FBD3-5614-90A2B41BB820}"/>
              </a:ext>
            </a:extLst>
          </p:cNvPr>
          <p:cNvSpPr/>
          <p:nvPr/>
        </p:nvSpPr>
        <p:spPr>
          <a:xfrm>
            <a:off x="6115456" y="1839632"/>
            <a:ext cx="5638800" cy="228600"/>
          </a:xfrm>
          <a:prstGeom prst="leftRightArrow">
            <a:avLst/>
          </a:prstGeom>
          <a:solidFill>
            <a:srgbClr val="030083"/>
          </a:solidFill>
          <a:ln>
            <a:solidFill>
              <a:srgbClr val="FE66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4" name="TextBox 3">
            <a:extLst>
              <a:ext uri="{FF2B5EF4-FFF2-40B4-BE49-F238E27FC236}">
                <a16:creationId xmlns:a16="http://schemas.microsoft.com/office/drawing/2014/main" id="{D9B39F78-4E04-82EF-B62B-9F6D3208CA59}"/>
              </a:ext>
            </a:extLst>
          </p:cNvPr>
          <p:cNvSpPr txBox="1"/>
          <p:nvPr/>
        </p:nvSpPr>
        <p:spPr>
          <a:xfrm>
            <a:off x="6115456" y="1534832"/>
            <a:ext cx="1371600" cy="261610"/>
          </a:xfrm>
          <a:prstGeom prst="rect">
            <a:avLst/>
          </a:prstGeom>
          <a:noFill/>
        </p:spPr>
        <p:txBody>
          <a:bodyPr wrap="square" rtlCol="0">
            <a:spAutoFit/>
          </a:bodyPr>
          <a:lstStyle/>
          <a:p>
            <a:r>
              <a:rPr lang="en-AU" sz="1100" noProof="0"/>
              <a:t>Short time</a:t>
            </a:r>
          </a:p>
        </p:txBody>
      </p:sp>
      <p:sp>
        <p:nvSpPr>
          <p:cNvPr id="6" name="TextBox 5">
            <a:extLst>
              <a:ext uri="{FF2B5EF4-FFF2-40B4-BE49-F238E27FC236}">
                <a16:creationId xmlns:a16="http://schemas.microsoft.com/office/drawing/2014/main" id="{78B8C3E6-CC08-3577-2361-4D40FAAAA321}"/>
              </a:ext>
            </a:extLst>
          </p:cNvPr>
          <p:cNvSpPr txBox="1"/>
          <p:nvPr/>
        </p:nvSpPr>
        <p:spPr>
          <a:xfrm>
            <a:off x="10382656" y="1505275"/>
            <a:ext cx="1371600" cy="261610"/>
          </a:xfrm>
          <a:prstGeom prst="rect">
            <a:avLst/>
          </a:prstGeom>
          <a:noFill/>
        </p:spPr>
        <p:txBody>
          <a:bodyPr wrap="square" rtlCol="0">
            <a:spAutoFit/>
          </a:bodyPr>
          <a:lstStyle/>
          <a:p>
            <a:pPr algn="r"/>
            <a:r>
              <a:rPr lang="en-AU" sz="1100" noProof="0"/>
              <a:t>Long time</a:t>
            </a:r>
          </a:p>
        </p:txBody>
      </p:sp>
      <p:sp>
        <p:nvSpPr>
          <p:cNvPr id="8" name="Arrow: Left-Right 7">
            <a:extLst>
              <a:ext uri="{FF2B5EF4-FFF2-40B4-BE49-F238E27FC236}">
                <a16:creationId xmlns:a16="http://schemas.microsoft.com/office/drawing/2014/main" id="{EA4108DA-0417-DDBB-1796-93B177618545}"/>
              </a:ext>
            </a:extLst>
          </p:cNvPr>
          <p:cNvSpPr/>
          <p:nvPr/>
        </p:nvSpPr>
        <p:spPr>
          <a:xfrm>
            <a:off x="6115456" y="2444855"/>
            <a:ext cx="5638800" cy="228600"/>
          </a:xfrm>
          <a:prstGeom prst="leftRightArrow">
            <a:avLst/>
          </a:prstGeom>
          <a:solidFill>
            <a:srgbClr val="030083"/>
          </a:solidFill>
          <a:ln>
            <a:solidFill>
              <a:srgbClr val="FE66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TextBox 8">
            <a:extLst>
              <a:ext uri="{FF2B5EF4-FFF2-40B4-BE49-F238E27FC236}">
                <a16:creationId xmlns:a16="http://schemas.microsoft.com/office/drawing/2014/main" id="{A8EA2285-BA1D-3231-176C-95AB3E720DD5}"/>
              </a:ext>
            </a:extLst>
          </p:cNvPr>
          <p:cNvSpPr txBox="1"/>
          <p:nvPr/>
        </p:nvSpPr>
        <p:spPr>
          <a:xfrm>
            <a:off x="6096000" y="2149310"/>
            <a:ext cx="1371600" cy="261610"/>
          </a:xfrm>
          <a:prstGeom prst="rect">
            <a:avLst/>
          </a:prstGeom>
          <a:noFill/>
        </p:spPr>
        <p:txBody>
          <a:bodyPr wrap="square" rtlCol="0">
            <a:spAutoFit/>
          </a:bodyPr>
          <a:lstStyle/>
          <a:p>
            <a:r>
              <a:rPr lang="en-AU" sz="1100" noProof="0"/>
              <a:t>Cheap</a:t>
            </a:r>
          </a:p>
        </p:txBody>
      </p:sp>
      <p:sp>
        <p:nvSpPr>
          <p:cNvPr id="10" name="TextBox 9">
            <a:extLst>
              <a:ext uri="{FF2B5EF4-FFF2-40B4-BE49-F238E27FC236}">
                <a16:creationId xmlns:a16="http://schemas.microsoft.com/office/drawing/2014/main" id="{52E7DE71-5C99-1568-59E0-21E22AC1E3C1}"/>
              </a:ext>
            </a:extLst>
          </p:cNvPr>
          <p:cNvSpPr txBox="1"/>
          <p:nvPr/>
        </p:nvSpPr>
        <p:spPr>
          <a:xfrm>
            <a:off x="10358337" y="2135421"/>
            <a:ext cx="1371600" cy="261610"/>
          </a:xfrm>
          <a:prstGeom prst="rect">
            <a:avLst/>
          </a:prstGeom>
          <a:noFill/>
        </p:spPr>
        <p:txBody>
          <a:bodyPr wrap="square" rtlCol="0">
            <a:spAutoFit/>
          </a:bodyPr>
          <a:lstStyle/>
          <a:p>
            <a:pPr algn="r"/>
            <a:r>
              <a:rPr lang="en-AU" sz="1100" noProof="0"/>
              <a:t>Expensive</a:t>
            </a:r>
          </a:p>
        </p:txBody>
      </p:sp>
      <p:sp>
        <p:nvSpPr>
          <p:cNvPr id="11" name="Arrow: Left-Right 10">
            <a:extLst>
              <a:ext uri="{FF2B5EF4-FFF2-40B4-BE49-F238E27FC236}">
                <a16:creationId xmlns:a16="http://schemas.microsoft.com/office/drawing/2014/main" id="{7E44639D-91FD-6EEF-A4F2-9FD11E05F140}"/>
              </a:ext>
            </a:extLst>
          </p:cNvPr>
          <p:cNvSpPr/>
          <p:nvPr/>
        </p:nvSpPr>
        <p:spPr>
          <a:xfrm>
            <a:off x="6096000" y="3078155"/>
            <a:ext cx="5638800" cy="228600"/>
          </a:xfrm>
          <a:prstGeom prst="leftRightArrow">
            <a:avLst/>
          </a:prstGeom>
          <a:solidFill>
            <a:srgbClr val="030083"/>
          </a:solidFill>
          <a:ln>
            <a:solidFill>
              <a:srgbClr val="FE66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4" name="TextBox 13">
            <a:extLst>
              <a:ext uri="{FF2B5EF4-FFF2-40B4-BE49-F238E27FC236}">
                <a16:creationId xmlns:a16="http://schemas.microsoft.com/office/drawing/2014/main" id="{39F3B86F-324B-EA75-EAF7-834150F37D93}"/>
              </a:ext>
            </a:extLst>
          </p:cNvPr>
          <p:cNvSpPr txBox="1"/>
          <p:nvPr/>
        </p:nvSpPr>
        <p:spPr>
          <a:xfrm>
            <a:off x="6096000" y="2773355"/>
            <a:ext cx="1371600" cy="261610"/>
          </a:xfrm>
          <a:prstGeom prst="rect">
            <a:avLst/>
          </a:prstGeom>
          <a:noFill/>
        </p:spPr>
        <p:txBody>
          <a:bodyPr wrap="square" rtlCol="0">
            <a:spAutoFit/>
          </a:bodyPr>
          <a:lstStyle/>
          <a:p>
            <a:r>
              <a:rPr lang="en-AU" sz="1100" noProof="0"/>
              <a:t>Simple</a:t>
            </a:r>
          </a:p>
        </p:txBody>
      </p:sp>
      <p:sp>
        <p:nvSpPr>
          <p:cNvPr id="15" name="TextBox 14">
            <a:extLst>
              <a:ext uri="{FF2B5EF4-FFF2-40B4-BE49-F238E27FC236}">
                <a16:creationId xmlns:a16="http://schemas.microsoft.com/office/drawing/2014/main" id="{89AF3F48-8718-94E9-FB0C-74DAAAD50485}"/>
              </a:ext>
            </a:extLst>
          </p:cNvPr>
          <p:cNvSpPr txBox="1"/>
          <p:nvPr/>
        </p:nvSpPr>
        <p:spPr>
          <a:xfrm>
            <a:off x="10363200" y="2743798"/>
            <a:ext cx="1371600" cy="261610"/>
          </a:xfrm>
          <a:prstGeom prst="rect">
            <a:avLst/>
          </a:prstGeom>
          <a:noFill/>
        </p:spPr>
        <p:txBody>
          <a:bodyPr wrap="square" rtlCol="0">
            <a:spAutoFit/>
          </a:bodyPr>
          <a:lstStyle/>
          <a:p>
            <a:pPr algn="r"/>
            <a:r>
              <a:rPr lang="en-AU" sz="1100" noProof="0"/>
              <a:t>Complex</a:t>
            </a:r>
          </a:p>
        </p:txBody>
      </p:sp>
      <p:sp>
        <p:nvSpPr>
          <p:cNvPr id="16" name="Arrow: Left-Right 15">
            <a:extLst>
              <a:ext uri="{FF2B5EF4-FFF2-40B4-BE49-F238E27FC236}">
                <a16:creationId xmlns:a16="http://schemas.microsoft.com/office/drawing/2014/main" id="{BDA240D7-A743-B7C7-0BA8-E439FB0A875D}"/>
              </a:ext>
            </a:extLst>
          </p:cNvPr>
          <p:cNvSpPr/>
          <p:nvPr/>
        </p:nvSpPr>
        <p:spPr>
          <a:xfrm>
            <a:off x="6115456" y="3663533"/>
            <a:ext cx="5638800" cy="228600"/>
          </a:xfrm>
          <a:prstGeom prst="leftRightArrow">
            <a:avLst/>
          </a:prstGeom>
          <a:solidFill>
            <a:srgbClr val="030083"/>
          </a:solidFill>
          <a:ln>
            <a:solidFill>
              <a:srgbClr val="FE660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27" name="Rectangle: Rounded Corners 26">
            <a:extLst>
              <a:ext uri="{FF2B5EF4-FFF2-40B4-BE49-F238E27FC236}">
                <a16:creationId xmlns:a16="http://schemas.microsoft.com/office/drawing/2014/main" id="{16F8C1E0-3802-3FBD-FF33-1B5203C740D4}"/>
              </a:ext>
            </a:extLst>
          </p:cNvPr>
          <p:cNvSpPr/>
          <p:nvPr/>
        </p:nvSpPr>
        <p:spPr>
          <a:xfrm>
            <a:off x="3541273" y="4286392"/>
            <a:ext cx="8153400" cy="1419231"/>
          </a:xfrm>
          <a:prstGeom prst="round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noProof="0"/>
          </a:p>
        </p:txBody>
      </p:sp>
      <p:sp>
        <p:nvSpPr>
          <p:cNvPr id="17" name="TextBox 16">
            <a:extLst>
              <a:ext uri="{FF2B5EF4-FFF2-40B4-BE49-F238E27FC236}">
                <a16:creationId xmlns:a16="http://schemas.microsoft.com/office/drawing/2014/main" id="{15853155-2014-C6F0-1C53-43EEDF5332B8}"/>
              </a:ext>
            </a:extLst>
          </p:cNvPr>
          <p:cNvSpPr txBox="1"/>
          <p:nvPr/>
        </p:nvSpPr>
        <p:spPr>
          <a:xfrm>
            <a:off x="6133290" y="3409379"/>
            <a:ext cx="1371600" cy="261610"/>
          </a:xfrm>
          <a:prstGeom prst="rect">
            <a:avLst/>
          </a:prstGeom>
          <a:noFill/>
        </p:spPr>
        <p:txBody>
          <a:bodyPr wrap="square" rtlCol="0">
            <a:spAutoFit/>
          </a:bodyPr>
          <a:lstStyle/>
          <a:p>
            <a:r>
              <a:rPr lang="en-AU" sz="1100" noProof="0"/>
              <a:t>Rigid</a:t>
            </a:r>
          </a:p>
        </p:txBody>
      </p:sp>
      <p:sp>
        <p:nvSpPr>
          <p:cNvPr id="20" name="TextBox 19">
            <a:extLst>
              <a:ext uri="{FF2B5EF4-FFF2-40B4-BE49-F238E27FC236}">
                <a16:creationId xmlns:a16="http://schemas.microsoft.com/office/drawing/2014/main" id="{61155A76-421A-62AA-7F93-D39991016EE6}"/>
              </a:ext>
            </a:extLst>
          </p:cNvPr>
          <p:cNvSpPr txBox="1"/>
          <p:nvPr/>
        </p:nvSpPr>
        <p:spPr>
          <a:xfrm>
            <a:off x="10400490" y="3379822"/>
            <a:ext cx="1371600" cy="261610"/>
          </a:xfrm>
          <a:prstGeom prst="rect">
            <a:avLst/>
          </a:prstGeom>
          <a:noFill/>
        </p:spPr>
        <p:txBody>
          <a:bodyPr wrap="square" rtlCol="0">
            <a:spAutoFit/>
          </a:bodyPr>
          <a:lstStyle/>
          <a:p>
            <a:pPr algn="r"/>
            <a:r>
              <a:rPr lang="en-AU" sz="1100" noProof="0"/>
              <a:t>Flexible</a:t>
            </a:r>
          </a:p>
        </p:txBody>
      </p:sp>
      <p:sp>
        <p:nvSpPr>
          <p:cNvPr id="26" name="Title 25">
            <a:extLst>
              <a:ext uri="{FF2B5EF4-FFF2-40B4-BE49-F238E27FC236}">
                <a16:creationId xmlns:a16="http://schemas.microsoft.com/office/drawing/2014/main" id="{53734354-A138-749E-701C-BE89521E222D}"/>
              </a:ext>
            </a:extLst>
          </p:cNvPr>
          <p:cNvSpPr>
            <a:spLocks noGrp="1"/>
          </p:cNvSpPr>
          <p:nvPr>
            <p:ph type="title"/>
          </p:nvPr>
        </p:nvSpPr>
        <p:spPr>
          <a:xfrm>
            <a:off x="1055941" y="873125"/>
            <a:ext cx="1916207" cy="524553"/>
          </a:xfrm>
        </p:spPr>
        <p:txBody>
          <a:bodyPr/>
          <a:lstStyle/>
          <a:p>
            <a:r>
              <a:rPr lang="en-AU" noProof="0"/>
              <a:t>What if I?</a:t>
            </a:r>
          </a:p>
        </p:txBody>
      </p:sp>
      <p:sp>
        <p:nvSpPr>
          <p:cNvPr id="7" name="object 4">
            <a:extLst>
              <a:ext uri="{FF2B5EF4-FFF2-40B4-BE49-F238E27FC236}">
                <a16:creationId xmlns:a16="http://schemas.microsoft.com/office/drawing/2014/main" id="{C52AD666-BD6E-E9BA-E98F-E1D97250BA16}"/>
              </a:ext>
            </a:extLst>
          </p:cNvPr>
          <p:cNvSpPr txBox="1"/>
          <p:nvPr/>
        </p:nvSpPr>
        <p:spPr>
          <a:xfrm>
            <a:off x="3581400" y="4224410"/>
            <a:ext cx="8153400" cy="1409360"/>
          </a:xfrm>
          <a:prstGeom prst="rect">
            <a:avLst/>
          </a:prstGeom>
          <a:noFill/>
          <a:ln>
            <a:noFill/>
          </a:ln>
        </p:spPr>
        <p:txBody>
          <a:bodyPr vert="horz" wrap="square" lIns="0" tIns="176530" rIns="0" bIns="0" rtlCol="0">
            <a:spAutoFit/>
          </a:bodyPr>
          <a:lstStyle/>
          <a:p>
            <a:pPr marL="287655">
              <a:lnSpc>
                <a:spcPct val="100000"/>
              </a:lnSpc>
              <a:spcBef>
                <a:spcPts val="810"/>
              </a:spcBef>
              <a:tabLst>
                <a:tab pos="506095" algn="l"/>
              </a:tabLst>
            </a:pPr>
            <a:r>
              <a:rPr lang="en-AU" sz="1600" noProof="0"/>
              <a:t>Within each option, there can be big differences! For example, an apprenticeship in welding compared to one in retail, or studying biology is different to studying </a:t>
            </a:r>
            <a:r>
              <a:rPr lang="en-AU" sz="1600" noProof="0" err="1"/>
              <a:t>english</a:t>
            </a:r>
            <a:r>
              <a:rPr lang="en-AU" sz="1600" noProof="0"/>
              <a:t>. Your perception of an option can be completely different from someone else’s. Take some time to research the options above to confirm your thoughts and see whether your perceptions match reality.</a:t>
            </a:r>
            <a:endParaRPr lang="en-AU" sz="1400" spc="-10" noProof="0">
              <a:solidFill>
                <a:srgbClr val="030083"/>
              </a:solidFill>
              <a:latin typeface="Arial"/>
              <a:cs typeface="Arial"/>
            </a:endParaRPr>
          </a:p>
        </p:txBody>
      </p:sp>
    </p:spTree>
    <p:extLst>
      <p:ext uri="{BB962C8B-B14F-4D97-AF65-F5344CB8AC3E}">
        <p14:creationId xmlns:p14="http://schemas.microsoft.com/office/powerpoint/2010/main" val="3336555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B5FD1-6B9E-FCB9-007A-D74F9758BC39}"/>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5FA1BF1-DEA6-3130-249F-8B679A39EDF2}"/>
              </a:ext>
            </a:extLst>
          </p:cNvPr>
          <p:cNvSpPr/>
          <p:nvPr/>
        </p:nvSpPr>
        <p:spPr>
          <a:xfrm>
            <a:off x="6629400" y="0"/>
            <a:ext cx="5562600" cy="634370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 Placeholder 10">
            <a:extLst>
              <a:ext uri="{FF2B5EF4-FFF2-40B4-BE49-F238E27FC236}">
                <a16:creationId xmlns:a16="http://schemas.microsoft.com/office/drawing/2014/main" id="{798EC45F-FC7B-54C6-51D1-95B2FCF45B42}"/>
              </a:ext>
            </a:extLst>
          </p:cNvPr>
          <p:cNvSpPr>
            <a:spLocks noGrp="1"/>
          </p:cNvSpPr>
          <p:nvPr>
            <p:ph type="body" sz="quarter" idx="20"/>
          </p:nvPr>
        </p:nvSpPr>
        <p:spPr>
          <a:xfrm>
            <a:off x="1055688" y="624947"/>
            <a:ext cx="831492" cy="247554"/>
          </a:xfrm>
        </p:spPr>
        <p:txBody>
          <a:bodyPr/>
          <a:lstStyle/>
          <a:p>
            <a:r>
              <a:rPr lang="en-AU" noProof="0"/>
              <a:t>ACTIVITY</a:t>
            </a:r>
          </a:p>
        </p:txBody>
      </p:sp>
      <p:sp>
        <p:nvSpPr>
          <p:cNvPr id="10" name="Text Placeholder 9">
            <a:extLst>
              <a:ext uri="{FF2B5EF4-FFF2-40B4-BE49-F238E27FC236}">
                <a16:creationId xmlns:a16="http://schemas.microsoft.com/office/drawing/2014/main" id="{17EA615B-7FBA-FED7-087F-BCBBF1FA656D}"/>
              </a:ext>
            </a:extLst>
          </p:cNvPr>
          <p:cNvSpPr>
            <a:spLocks noGrp="1"/>
          </p:cNvSpPr>
          <p:nvPr>
            <p:ph type="body" sz="quarter" idx="11"/>
          </p:nvPr>
        </p:nvSpPr>
        <p:spPr/>
        <p:txBody>
          <a:bodyPr/>
          <a:lstStyle/>
          <a:p>
            <a:r>
              <a:rPr lang="en-AU" noProof="0"/>
              <a:t>Create a plan to get you there</a:t>
            </a:r>
          </a:p>
        </p:txBody>
      </p:sp>
      <p:graphicFrame>
        <p:nvGraphicFramePr>
          <p:cNvPr id="9" name="Table 8">
            <a:extLst>
              <a:ext uri="{FF2B5EF4-FFF2-40B4-BE49-F238E27FC236}">
                <a16:creationId xmlns:a16="http://schemas.microsoft.com/office/drawing/2014/main" id="{E75B05F9-5857-5477-C73D-931D252FCF2A}"/>
              </a:ext>
            </a:extLst>
          </p:cNvPr>
          <p:cNvGraphicFramePr>
            <a:graphicFrameLocks noGrp="1"/>
          </p:cNvGraphicFramePr>
          <p:nvPr>
            <p:extLst>
              <p:ext uri="{D42A27DB-BD31-4B8C-83A1-F6EECF244321}">
                <p14:modId xmlns:p14="http://schemas.microsoft.com/office/powerpoint/2010/main" val="1058879110"/>
              </p:ext>
            </p:extLst>
          </p:nvPr>
        </p:nvGraphicFramePr>
        <p:xfrm>
          <a:off x="1055687" y="2122017"/>
          <a:ext cx="4895850" cy="4147787"/>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558399">
                <a:tc>
                  <a:txBody>
                    <a:bodyPr/>
                    <a:lstStyle/>
                    <a:p>
                      <a:r>
                        <a:rPr lang="en-AU" sz="1000" noProof="0">
                          <a:solidFill>
                            <a:schemeClr val="tx2"/>
                          </a:solidFill>
                        </a:rPr>
                        <a:t>In this activity, you will develop a realistic timeline for achieving your career goals. Creating a structured plan helps you visualise your journey and break down long-term goals into manageable steps, increasing your chances of success.</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000" b="1" i="0" noProof="0">
                          <a:solidFill>
                            <a:schemeClr val="accent1"/>
                          </a:solidFill>
                          <a:effectLst/>
                          <a:latin typeface="Arial" panose="020B0604020202020204" pitchFamily="34" charset="0"/>
                        </a:rPr>
                        <a:t>STEPS</a:t>
                      </a:r>
                      <a:r>
                        <a:rPr lang="en-AU" sz="1000" b="0" i="0" noProof="0">
                          <a:solidFill>
                            <a:schemeClr val="bg2"/>
                          </a:solidFill>
                          <a:effectLst/>
                          <a:latin typeface="Arial" panose="020B0604020202020204" pitchFamily="34" charset="0"/>
                        </a:rPr>
                        <a:t>​</a:t>
                      </a:r>
                      <a:endParaRPr lang="en-AU" sz="10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00" kern="1200" noProof="0">
                          <a:solidFill>
                            <a:schemeClr val="tx2"/>
                          </a:solidFill>
                          <a:latin typeface="+mn-lt"/>
                          <a:ea typeface="+mn-ea"/>
                          <a:cs typeface="+mn-cs"/>
                        </a:rPr>
                        <a:t>For each of your three chosen jobs, create a 10-year plan document.</a:t>
                      </a:r>
                    </a:p>
                    <a:p>
                      <a:pPr marL="228600" indent="-228600" algn="l" rtl="0" fontAlgn="base">
                        <a:lnSpc>
                          <a:spcPct val="100000"/>
                        </a:lnSpc>
                        <a:buFont typeface="+mj-lt"/>
                        <a:buAutoNum type="arabicPeriod"/>
                      </a:pPr>
                      <a:r>
                        <a:rPr lang="en-AU" sz="1000" kern="1200" noProof="0">
                          <a:solidFill>
                            <a:schemeClr val="tx2"/>
                          </a:solidFill>
                          <a:latin typeface="+mn-lt"/>
                          <a:ea typeface="+mn-ea"/>
                          <a:cs typeface="+mn-cs"/>
                        </a:rPr>
                        <a:t>Plot your journey through school, VET, university, and employment, ensuring your timeline is realistic.</a:t>
                      </a:r>
                    </a:p>
                    <a:p>
                      <a:pPr marL="228600" indent="-228600" algn="l" rtl="0" fontAlgn="base">
                        <a:lnSpc>
                          <a:spcPct val="100000"/>
                        </a:lnSpc>
                        <a:buFont typeface="+mj-lt"/>
                        <a:buAutoNum type="arabicPeriod"/>
                      </a:pPr>
                      <a:r>
                        <a:rPr lang="en-AU" sz="1000" kern="1200" noProof="0">
                          <a:solidFill>
                            <a:schemeClr val="tx2"/>
                          </a:solidFill>
                          <a:latin typeface="+mn-lt"/>
                          <a:ea typeface="+mn-ea"/>
                          <a:cs typeface="+mn-cs"/>
                        </a:rPr>
                        <a:t>Include specific milestones such as completing school, gaining qualifications, work experience opportunities, entry-level positions, career advancement.</a:t>
                      </a:r>
                    </a:p>
                    <a:p>
                      <a:pPr marL="228600" indent="-228600" algn="l" rtl="0" fontAlgn="base">
                        <a:lnSpc>
                          <a:spcPct val="100000"/>
                        </a:lnSpc>
                        <a:buFont typeface="+mj-lt"/>
                        <a:buAutoNum type="arabicPeriod"/>
                      </a:pPr>
                      <a:r>
                        <a:rPr lang="en-AU" sz="1000" kern="1200" noProof="0">
                          <a:solidFill>
                            <a:schemeClr val="tx2"/>
                          </a:solidFill>
                          <a:latin typeface="+mn-lt"/>
                          <a:ea typeface="+mn-ea"/>
                          <a:cs typeface="+mn-cs"/>
                        </a:rPr>
                        <a:t>Review your plans to ensure they allow adequate time for each stage of development.</a:t>
                      </a:r>
                    </a:p>
                    <a:p>
                      <a:pPr marL="228600" indent="-228600" algn="l" rtl="0" fontAlgn="base">
                        <a:lnSpc>
                          <a:spcPct val="100000"/>
                        </a:lnSpc>
                        <a:buFont typeface="+mj-lt"/>
                        <a:buAutoNum type="arabicPeriod"/>
                      </a:pPr>
                      <a:r>
                        <a:rPr lang="en-AU" sz="1000" kern="1200" noProof="0">
                          <a:solidFill>
                            <a:schemeClr val="tx2"/>
                          </a:solidFill>
                          <a:latin typeface="+mn-lt"/>
                          <a:ea typeface="+mn-ea"/>
                          <a:cs typeface="+mn-cs"/>
                        </a:rPr>
                        <a:t>Transform your timeline into SMART goals (Specific, Measurable, Achievable, Realistic, Time-based).</a:t>
                      </a:r>
                    </a:p>
                    <a:p>
                      <a:pPr marL="228600" indent="-228600" algn="l" rtl="0" fontAlgn="base">
                        <a:lnSpc>
                          <a:spcPct val="100000"/>
                        </a:lnSpc>
                        <a:buFont typeface="+mj-lt"/>
                        <a:buAutoNum type="arabicPeriod"/>
                      </a:pPr>
                      <a:r>
                        <a:rPr lang="en-AU" sz="1000" kern="1200" noProof="0">
                          <a:solidFill>
                            <a:schemeClr val="tx2"/>
                          </a:solidFill>
                          <a:latin typeface="+mn-lt"/>
                          <a:ea typeface="+mn-ea"/>
                          <a:cs typeface="+mn-cs"/>
                        </a:rPr>
                        <a:t>Write your SMART goals in the designated box on each of your career factory assembly documents.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000" b="1" i="0" noProof="0">
                          <a:solidFill>
                            <a:schemeClr val="accent1"/>
                          </a:solidFill>
                          <a:effectLst/>
                          <a:latin typeface="Arial" panose="020B0604020202020204" pitchFamily="34" charset="0"/>
                        </a:rPr>
                        <a:t>RESOURCES</a:t>
                      </a:r>
                      <a:r>
                        <a:rPr lang="en-AU" sz="1000" b="0" i="0" noProof="0">
                          <a:solidFill>
                            <a:schemeClr val="accent1"/>
                          </a:solidFill>
                          <a:effectLst/>
                          <a:latin typeface="Arial" panose="020B0604020202020204" pitchFamily="34" charset="0"/>
                        </a:rPr>
                        <a:t>​</a:t>
                      </a:r>
                      <a:endParaRPr lang="en-AU" sz="10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000" b="0" i="0" noProof="0">
                          <a:solidFill>
                            <a:schemeClr val="tx2"/>
                          </a:solidFill>
                          <a:effectLst/>
                          <a:latin typeface="Arial" panose="020B0604020202020204" pitchFamily="34" charset="0"/>
                        </a:rPr>
                        <a:t>Worksheet 22.2 – Create a 10-year career plan</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BB287FB1-9784-F17D-9A59-E7B74F17B1BB}"/>
              </a:ext>
            </a:extLst>
          </p:cNvPr>
          <p:cNvSpPr txBox="1">
            <a:spLocks/>
          </p:cNvSpPr>
          <p:nvPr/>
        </p:nvSpPr>
        <p:spPr>
          <a:xfrm>
            <a:off x="7772400" y="4170569"/>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confident do you feel about achieving the timeline you’ve created?</a:t>
            </a:r>
          </a:p>
          <a:p>
            <a:pPr marL="285750" indent="-285750">
              <a:buClr>
                <a:schemeClr val="accent3"/>
              </a:buClr>
              <a:buFont typeface="Arial" panose="020B0604020202020204" pitchFamily="34" charset="0"/>
              <a:buChar char="•"/>
            </a:pPr>
            <a:r>
              <a:rPr lang="en-AU" sz="1200" noProof="0">
                <a:solidFill>
                  <a:schemeClr val="tx2"/>
                </a:solidFill>
              </a:rPr>
              <a:t>What potential obstacles might you face, and how could you overcome them?</a:t>
            </a:r>
          </a:p>
          <a:p>
            <a:pPr marL="285750" indent="-285750">
              <a:buClr>
                <a:schemeClr val="accent3"/>
              </a:buClr>
              <a:buFont typeface="Arial" panose="020B0604020202020204" pitchFamily="34" charset="0"/>
              <a:buChar char="•"/>
            </a:pPr>
            <a:r>
              <a:rPr lang="en-AU" sz="1200" noProof="0">
                <a:solidFill>
                  <a:schemeClr val="tx2"/>
                </a:solidFill>
              </a:rPr>
              <a:t>Which milestone in your plan are you most excited about?</a:t>
            </a:r>
          </a:p>
          <a:p>
            <a:pPr marL="285750" indent="-285750">
              <a:buClr>
                <a:schemeClr val="accent3"/>
              </a:buClr>
              <a:buFont typeface="Arial" panose="020B0604020202020204" pitchFamily="34" charset="0"/>
              <a:buChar char="•"/>
            </a:pPr>
            <a:r>
              <a:rPr lang="en-AU" sz="1200" noProof="0">
                <a:solidFill>
                  <a:schemeClr val="tx2"/>
                </a:solidFill>
              </a:rPr>
              <a:t>How flexible is your plan if your interests or circumstances change?</a:t>
            </a:r>
          </a:p>
        </p:txBody>
      </p:sp>
      <p:sp>
        <p:nvSpPr>
          <p:cNvPr id="4" name="Text Placeholder 14">
            <a:extLst>
              <a:ext uri="{FF2B5EF4-FFF2-40B4-BE49-F238E27FC236}">
                <a16:creationId xmlns:a16="http://schemas.microsoft.com/office/drawing/2014/main" id="{00D7F9FB-A63C-10C2-C38E-02388215AC88}"/>
              </a:ext>
            </a:extLst>
          </p:cNvPr>
          <p:cNvSpPr txBox="1">
            <a:spLocks/>
          </p:cNvSpPr>
          <p:nvPr/>
        </p:nvSpPr>
        <p:spPr>
          <a:xfrm>
            <a:off x="7757976" y="392486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8" name="Title 17">
            <a:extLst>
              <a:ext uri="{FF2B5EF4-FFF2-40B4-BE49-F238E27FC236}">
                <a16:creationId xmlns:a16="http://schemas.microsoft.com/office/drawing/2014/main" id="{3F16ED72-410A-4B54-88AD-B28BCB986FAF}"/>
              </a:ext>
            </a:extLst>
          </p:cNvPr>
          <p:cNvSpPr>
            <a:spLocks noGrp="1"/>
          </p:cNvSpPr>
          <p:nvPr>
            <p:ph type="title"/>
          </p:nvPr>
        </p:nvSpPr>
        <p:spPr>
          <a:xfrm>
            <a:off x="1055941" y="873125"/>
            <a:ext cx="3661878" cy="524553"/>
          </a:xfrm>
        </p:spPr>
        <p:txBody>
          <a:bodyPr/>
          <a:lstStyle/>
          <a:p>
            <a:r>
              <a:rPr lang="en-AU" noProof="0"/>
              <a:t>10-year career plan</a:t>
            </a:r>
          </a:p>
        </p:txBody>
      </p:sp>
      <p:pic>
        <p:nvPicPr>
          <p:cNvPr id="12" name="Picture 11">
            <a:extLst>
              <a:ext uri="{FF2B5EF4-FFF2-40B4-BE49-F238E27FC236}">
                <a16:creationId xmlns:a16="http://schemas.microsoft.com/office/drawing/2014/main" id="{23E7DBED-72BE-B553-625D-F3B2CAD62FB8}"/>
              </a:ext>
            </a:extLst>
          </p:cNvPr>
          <p:cNvPicPr>
            <a:picLocks noChangeAspect="1"/>
          </p:cNvPicPr>
          <p:nvPr/>
        </p:nvPicPr>
        <p:blipFill>
          <a:blip r:embed="rId2"/>
          <a:stretch>
            <a:fillRect/>
          </a:stretch>
        </p:blipFill>
        <p:spPr>
          <a:xfrm>
            <a:off x="7380354" y="675215"/>
            <a:ext cx="4118309" cy="289360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57006610"/>
      </p:ext>
    </p:extLst>
  </p:cSld>
  <p:clrMapOvr>
    <a:masterClrMapping/>
  </p:clrMapOvr>
</p:sld>
</file>

<file path=ppt/theme/theme1.xml><?xml version="1.0" encoding="utf-8"?>
<a:theme xmlns:a="http://schemas.openxmlformats.org/drawingml/2006/main" name="MSQ36576_CareerResource_PPT_Template_190925">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55199EBD-F9F4-4903-87C4-9DD4407937A9}" vid="{95B2A251-3EF7-411F-BF69-DB1B26F820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336E7B-49C7-47B4-8C91-AC36CF4C6995}">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3D3F1E7-4D1A-44A3-9A9A-083D305412E8}">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MSQ36576_CareerResource_PPT_Template_190925</Template>
  <TotalTime>1</TotalTime>
  <Words>1239</Words>
  <Application>Microsoft Office PowerPoint</Application>
  <PresentationFormat>Widescreen</PresentationFormat>
  <Paragraphs>142</Paragraphs>
  <Slides>12</Slides>
  <Notes>1</Notes>
  <HiddenSlides>0</HiddenSlides>
  <MMClips>1</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7" baseType="lpstr">
      <vt:lpstr>Aptos</vt:lpstr>
      <vt:lpstr>Arial</vt:lpstr>
      <vt:lpstr>Wingdings</vt:lpstr>
      <vt:lpstr>MSQ36576_CareerResource_PPT_Template_190925</vt:lpstr>
      <vt:lpstr>Acrobat Document</vt:lpstr>
      <vt:lpstr>Plan</vt:lpstr>
      <vt:lpstr>Learning objectives</vt:lpstr>
      <vt:lpstr>PowerPoint Presentation</vt:lpstr>
      <vt:lpstr>Transferability of skills</vt:lpstr>
      <vt:lpstr>Transfer market</vt:lpstr>
      <vt:lpstr>Transfer market</vt:lpstr>
      <vt:lpstr>Transferable skills</vt:lpstr>
      <vt:lpstr>What if I?</vt:lpstr>
      <vt:lpstr>10-year career plan</vt:lpstr>
      <vt:lpstr>Career assembly</vt:lpstr>
      <vt:lpstr>Key takeaways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Nathan Edwards</cp:lastModifiedBy>
  <cp:revision>13</cp:revision>
  <dcterms:created xsi:type="dcterms:W3CDTF">2025-01-30T06:32:33Z</dcterms:created>
  <dcterms:modified xsi:type="dcterms:W3CDTF">2026-01-23T00:39:12Z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