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99" r:id="rId4"/>
  </p:sldMasterIdLst>
  <p:sldIdLst>
    <p:sldId id="292" r:id="rId5"/>
    <p:sldId id="293" r:id="rId6"/>
    <p:sldId id="403" r:id="rId7"/>
    <p:sldId id="401" r:id="rId8"/>
    <p:sldId id="287" r:id="rId9"/>
    <p:sldId id="284" r:id="rId10"/>
    <p:sldId id="282" r:id="rId11"/>
    <p:sldId id="402" r:id="rId12"/>
    <p:sldId id="283" r:id="rId13"/>
    <p:sldId id="285" r:id="rId14"/>
    <p:sldId id="400" r:id="rId15"/>
    <p:sldId id="399" r:id="rId16"/>
    <p:sldId id="430" r:id="rId17"/>
  </p:sldIdLst>
  <p:sldSz cx="12192000" cy="6858000"/>
  <p:notesSz cx="12192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6601"/>
    <a:srgbClr val="030083"/>
    <a:srgbClr val="0041C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A425DE-6852-4195-98B5-47D7F14EF8D4}" v="5" dt="2026-01-23T00:39:34.497"/>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2"/>
    <p:restoredTop sz="88584" autoAdjust="0"/>
  </p:normalViewPr>
  <p:slideViewPr>
    <p:cSldViewPr>
      <p:cViewPr varScale="1">
        <p:scale>
          <a:sx n="94" d="100"/>
          <a:sy n="94" d="100"/>
        </p:scale>
        <p:origin x="1194" y="90"/>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nee Dickens" userId="41aaf39a-ae07-4d0c-94a4-8c4aca9d6d4f" providerId="ADAL" clId="{001D7FCF-CFD3-4FF0-947F-DD9E67F864D7}"/>
    <pc:docChg chg="custSel modSld">
      <pc:chgData name="Renee Dickens" userId="41aaf39a-ae07-4d0c-94a4-8c4aca9d6d4f" providerId="ADAL" clId="{001D7FCF-CFD3-4FF0-947F-DD9E67F864D7}" dt="2026-01-12T04:08:46.007" v="150" actId="14100"/>
      <pc:docMkLst>
        <pc:docMk/>
      </pc:docMkLst>
      <pc:sldChg chg="modSp mod">
        <pc:chgData name="Renee Dickens" userId="41aaf39a-ae07-4d0c-94a4-8c4aca9d6d4f" providerId="ADAL" clId="{001D7FCF-CFD3-4FF0-947F-DD9E67F864D7}" dt="2026-01-12T02:02:31.327" v="42" actId="1076"/>
        <pc:sldMkLst>
          <pc:docMk/>
          <pc:sldMk cId="3336555967" sldId="282"/>
        </pc:sldMkLst>
        <pc:spChg chg="mod">
          <ac:chgData name="Renee Dickens" userId="41aaf39a-ae07-4d0c-94a4-8c4aca9d6d4f" providerId="ADAL" clId="{001D7FCF-CFD3-4FF0-947F-DD9E67F864D7}" dt="2026-01-12T02:01:34.743" v="29" actId="14100"/>
          <ac:spMkLst>
            <pc:docMk/>
            <pc:sldMk cId="3336555967" sldId="282"/>
            <ac:spMk id="4" creationId="{0A5CDCD9-4434-BD21-A958-3CBC5F624785}"/>
          </ac:spMkLst>
        </pc:spChg>
        <pc:spChg chg="mod">
          <ac:chgData name="Renee Dickens" userId="41aaf39a-ae07-4d0c-94a4-8c4aca9d6d4f" providerId="ADAL" clId="{001D7FCF-CFD3-4FF0-947F-DD9E67F864D7}" dt="2026-01-12T02:02:31.327" v="42" actId="1076"/>
          <ac:spMkLst>
            <pc:docMk/>
            <pc:sldMk cId="3336555967" sldId="282"/>
            <ac:spMk id="7" creationId="{C52AD666-BD6E-E9BA-E98F-E1D97250BA16}"/>
          </ac:spMkLst>
        </pc:spChg>
        <pc:graphicFrameChg chg="modGraphic">
          <ac:chgData name="Renee Dickens" userId="41aaf39a-ae07-4d0c-94a4-8c4aca9d6d4f" providerId="ADAL" clId="{001D7FCF-CFD3-4FF0-947F-DD9E67F864D7}" dt="2026-01-12T02:02:28.272" v="41" actId="14100"/>
          <ac:graphicFrameMkLst>
            <pc:docMk/>
            <pc:sldMk cId="3336555967" sldId="282"/>
            <ac:graphicFrameMk id="3" creationId="{3D914366-C246-06BA-BEA9-C37B6ED8BA6C}"/>
          </ac:graphicFrameMkLst>
        </pc:graphicFrameChg>
      </pc:sldChg>
      <pc:sldChg chg="addSp delSp modSp mod">
        <pc:chgData name="Renee Dickens" userId="41aaf39a-ae07-4d0c-94a4-8c4aca9d6d4f" providerId="ADAL" clId="{001D7FCF-CFD3-4FF0-947F-DD9E67F864D7}" dt="2026-01-12T03:45:41.757" v="127" actId="1076"/>
        <pc:sldMkLst>
          <pc:docMk/>
          <pc:sldMk cId="1471881697" sldId="283"/>
        </pc:sldMkLst>
        <pc:spChg chg="mod">
          <ac:chgData name="Renee Dickens" userId="41aaf39a-ae07-4d0c-94a4-8c4aca9d6d4f" providerId="ADAL" clId="{001D7FCF-CFD3-4FF0-947F-DD9E67F864D7}" dt="2026-01-12T03:41:23.928" v="53" actId="1076"/>
          <ac:spMkLst>
            <pc:docMk/>
            <pc:sldMk cId="1471881697" sldId="283"/>
            <ac:spMk id="14" creationId="{CACF5DEA-D476-2804-A041-F3149D0810D1}"/>
          </ac:spMkLst>
        </pc:spChg>
        <pc:spChg chg="mod">
          <ac:chgData name="Renee Dickens" userId="41aaf39a-ae07-4d0c-94a4-8c4aca9d6d4f" providerId="ADAL" clId="{001D7FCF-CFD3-4FF0-947F-DD9E67F864D7}" dt="2026-01-12T03:41:23.928" v="53" actId="1076"/>
          <ac:spMkLst>
            <pc:docMk/>
            <pc:sldMk cId="1471881697" sldId="283"/>
            <ac:spMk id="15" creationId="{9394F0AA-3FD1-392F-AA70-240E8C47B09A}"/>
          </ac:spMkLst>
        </pc:spChg>
        <pc:picChg chg="add mod">
          <ac:chgData name="Renee Dickens" userId="41aaf39a-ae07-4d0c-94a4-8c4aca9d6d4f" providerId="ADAL" clId="{001D7FCF-CFD3-4FF0-947F-DD9E67F864D7}" dt="2026-01-12T03:41:26.798" v="55" actId="1076"/>
          <ac:picMkLst>
            <pc:docMk/>
            <pc:sldMk cId="1471881697" sldId="283"/>
            <ac:picMk id="3" creationId="{C4CBAFDC-01E0-4158-2421-9541922A1F97}"/>
          </ac:picMkLst>
        </pc:picChg>
        <pc:picChg chg="add mod ord">
          <ac:chgData name="Renee Dickens" userId="41aaf39a-ae07-4d0c-94a4-8c4aca9d6d4f" providerId="ADAL" clId="{001D7FCF-CFD3-4FF0-947F-DD9E67F864D7}" dt="2026-01-12T03:45:41.757" v="127" actId="1076"/>
          <ac:picMkLst>
            <pc:docMk/>
            <pc:sldMk cId="1471881697" sldId="283"/>
            <ac:picMk id="6" creationId="{FFE572D6-C22A-CAEA-E143-A3748D4003E7}"/>
          </ac:picMkLst>
        </pc:picChg>
        <pc:picChg chg="add mod ord">
          <ac:chgData name="Renee Dickens" userId="41aaf39a-ae07-4d0c-94a4-8c4aca9d6d4f" providerId="ADAL" clId="{001D7FCF-CFD3-4FF0-947F-DD9E67F864D7}" dt="2026-01-12T03:45:39.875" v="126" actId="1076"/>
          <ac:picMkLst>
            <pc:docMk/>
            <pc:sldMk cId="1471881697" sldId="283"/>
            <ac:picMk id="8" creationId="{2EB5B45F-43C9-0B30-0AB7-819E1D0DAAA8}"/>
          </ac:picMkLst>
        </pc:picChg>
        <pc:picChg chg="add mod ord">
          <ac:chgData name="Renee Dickens" userId="41aaf39a-ae07-4d0c-94a4-8c4aca9d6d4f" providerId="ADAL" clId="{001D7FCF-CFD3-4FF0-947F-DD9E67F864D7}" dt="2026-01-12T03:45:32.077" v="125" actId="1076"/>
          <ac:picMkLst>
            <pc:docMk/>
            <pc:sldMk cId="1471881697" sldId="283"/>
            <ac:picMk id="13" creationId="{21AA87A9-7BB3-03BE-BB5B-F16438047B3D}"/>
          </ac:picMkLst>
        </pc:picChg>
        <pc:picChg chg="add mod ord">
          <ac:chgData name="Renee Dickens" userId="41aaf39a-ae07-4d0c-94a4-8c4aca9d6d4f" providerId="ADAL" clId="{001D7FCF-CFD3-4FF0-947F-DD9E67F864D7}" dt="2026-01-12T03:45:30.231" v="124" actId="1076"/>
          <ac:picMkLst>
            <pc:docMk/>
            <pc:sldMk cId="1471881697" sldId="283"/>
            <ac:picMk id="17" creationId="{40BBBFC5-3E20-2D7F-9846-8891A927713E}"/>
          </ac:picMkLst>
        </pc:picChg>
        <pc:picChg chg="add mod ord">
          <ac:chgData name="Renee Dickens" userId="41aaf39a-ae07-4d0c-94a4-8c4aca9d6d4f" providerId="ADAL" clId="{001D7FCF-CFD3-4FF0-947F-DD9E67F864D7}" dt="2026-01-12T03:45:28.618" v="123" actId="1076"/>
          <ac:picMkLst>
            <pc:docMk/>
            <pc:sldMk cId="1471881697" sldId="283"/>
            <ac:picMk id="19" creationId="{B5F5EF8D-874D-7144-7AED-479A18A157F8}"/>
          </ac:picMkLst>
        </pc:picChg>
      </pc:sldChg>
      <pc:sldChg chg="modSp mod">
        <pc:chgData name="Renee Dickens" userId="41aaf39a-ae07-4d0c-94a4-8c4aca9d6d4f" providerId="ADAL" clId="{001D7FCF-CFD3-4FF0-947F-DD9E67F864D7}" dt="2026-01-12T02:00:57.850" v="23" actId="208"/>
        <pc:sldMkLst>
          <pc:docMk/>
          <pc:sldMk cId="3190187266" sldId="284"/>
        </pc:sldMkLst>
        <pc:spChg chg="mod">
          <ac:chgData name="Renee Dickens" userId="41aaf39a-ae07-4d0c-94a4-8c4aca9d6d4f" providerId="ADAL" clId="{001D7FCF-CFD3-4FF0-947F-DD9E67F864D7}" dt="2026-01-12T02:00:27.778" v="21" actId="1076"/>
          <ac:spMkLst>
            <pc:docMk/>
            <pc:sldMk cId="3190187266" sldId="284"/>
            <ac:spMk id="4" creationId="{22069FDF-FAC8-9347-DB9B-CB1AD1855438}"/>
          </ac:spMkLst>
        </pc:spChg>
        <pc:spChg chg="mod">
          <ac:chgData name="Renee Dickens" userId="41aaf39a-ae07-4d0c-94a4-8c4aca9d6d4f" providerId="ADAL" clId="{001D7FCF-CFD3-4FF0-947F-DD9E67F864D7}" dt="2026-01-12T02:00:27.778" v="21" actId="1076"/>
          <ac:spMkLst>
            <pc:docMk/>
            <pc:sldMk cId="3190187266" sldId="284"/>
            <ac:spMk id="26" creationId="{CFC44E1E-ABCE-20AB-CF02-D47C778BB187}"/>
          </ac:spMkLst>
        </pc:spChg>
        <pc:spChg chg="mod">
          <ac:chgData name="Renee Dickens" userId="41aaf39a-ae07-4d0c-94a4-8c4aca9d6d4f" providerId="ADAL" clId="{001D7FCF-CFD3-4FF0-947F-DD9E67F864D7}" dt="2026-01-12T02:00:27.778" v="21" actId="1076"/>
          <ac:spMkLst>
            <pc:docMk/>
            <pc:sldMk cId="3190187266" sldId="284"/>
            <ac:spMk id="30" creationId="{A9750618-6BB4-BF9D-FABB-C1569E6EC66F}"/>
          </ac:spMkLst>
        </pc:spChg>
        <pc:graphicFrameChg chg="mod">
          <ac:chgData name="Renee Dickens" userId="41aaf39a-ae07-4d0c-94a4-8c4aca9d6d4f" providerId="ADAL" clId="{001D7FCF-CFD3-4FF0-947F-DD9E67F864D7}" dt="2026-01-12T01:59:42.385" v="16"/>
          <ac:graphicFrameMkLst>
            <pc:docMk/>
            <pc:sldMk cId="3190187266" sldId="284"/>
            <ac:graphicFrameMk id="3" creationId="{03E79208-EB0E-B301-424D-678A08AF3158}"/>
          </ac:graphicFrameMkLst>
        </pc:graphicFrameChg>
        <pc:graphicFrameChg chg="mod">
          <ac:chgData name="Renee Dickens" userId="41aaf39a-ae07-4d0c-94a4-8c4aca9d6d4f" providerId="ADAL" clId="{001D7FCF-CFD3-4FF0-947F-DD9E67F864D7}" dt="2026-01-12T02:00:57.850" v="23" actId="208"/>
          <ac:graphicFrameMkLst>
            <pc:docMk/>
            <pc:sldMk cId="3190187266" sldId="284"/>
            <ac:graphicFrameMk id="29" creationId="{04773330-BD14-A8EF-5EDE-BF23F0C09A2D}"/>
          </ac:graphicFrameMkLst>
        </pc:graphicFrameChg>
      </pc:sldChg>
      <pc:sldChg chg="modSp mod">
        <pc:chgData name="Renee Dickens" userId="41aaf39a-ae07-4d0c-94a4-8c4aca9d6d4f" providerId="ADAL" clId="{001D7FCF-CFD3-4FF0-947F-DD9E67F864D7}" dt="2026-01-12T01:58:57.891" v="15" actId="20577"/>
        <pc:sldMkLst>
          <pc:docMk/>
          <pc:sldMk cId="1457022509" sldId="287"/>
        </pc:sldMkLst>
        <pc:graphicFrameChg chg="modGraphic">
          <ac:chgData name="Renee Dickens" userId="41aaf39a-ae07-4d0c-94a4-8c4aca9d6d4f" providerId="ADAL" clId="{001D7FCF-CFD3-4FF0-947F-DD9E67F864D7}" dt="2026-01-12T01:58:57.891" v="15" actId="20577"/>
          <ac:graphicFrameMkLst>
            <pc:docMk/>
            <pc:sldMk cId="1457022509" sldId="287"/>
            <ac:graphicFrameMk id="9" creationId="{B59B4E54-3D1E-1FA2-34CE-E187A273F803}"/>
          </ac:graphicFrameMkLst>
        </pc:graphicFrameChg>
      </pc:sldChg>
      <pc:sldChg chg="modSp mod">
        <pc:chgData name="Renee Dickens" userId="41aaf39a-ae07-4d0c-94a4-8c4aca9d6d4f" providerId="ADAL" clId="{001D7FCF-CFD3-4FF0-947F-DD9E67F864D7}" dt="2026-01-12T01:56:39.166" v="3" actId="207"/>
        <pc:sldMkLst>
          <pc:docMk/>
          <pc:sldMk cId="4213000034" sldId="293"/>
        </pc:sldMkLst>
        <pc:spChg chg="mod">
          <ac:chgData name="Renee Dickens" userId="41aaf39a-ae07-4d0c-94a4-8c4aca9d6d4f" providerId="ADAL" clId="{001D7FCF-CFD3-4FF0-947F-DD9E67F864D7}" dt="2026-01-12T01:56:36.402" v="2" actId="207"/>
          <ac:spMkLst>
            <pc:docMk/>
            <pc:sldMk cId="4213000034" sldId="293"/>
            <ac:spMk id="5" creationId="{7192FCE7-A6A9-B723-5D2D-504631D79D22}"/>
          </ac:spMkLst>
        </pc:spChg>
        <pc:spChg chg="mod">
          <ac:chgData name="Renee Dickens" userId="41aaf39a-ae07-4d0c-94a4-8c4aca9d6d4f" providerId="ADAL" clId="{001D7FCF-CFD3-4FF0-947F-DD9E67F864D7}" dt="2026-01-12T01:56:39.166" v="3" actId="207"/>
          <ac:spMkLst>
            <pc:docMk/>
            <pc:sldMk cId="4213000034" sldId="293"/>
            <ac:spMk id="7" creationId="{308840D9-61F3-E908-0395-CA040F667CFE}"/>
          </ac:spMkLst>
        </pc:spChg>
        <pc:graphicFrameChg chg="modGraphic">
          <ac:chgData name="Renee Dickens" userId="41aaf39a-ae07-4d0c-94a4-8c4aca9d6d4f" providerId="ADAL" clId="{001D7FCF-CFD3-4FF0-947F-DD9E67F864D7}" dt="2026-01-12T01:56:07.700" v="1" actId="2062"/>
          <ac:graphicFrameMkLst>
            <pc:docMk/>
            <pc:sldMk cId="4213000034" sldId="293"/>
            <ac:graphicFrameMk id="8" creationId="{9077C35F-79AF-0A1B-576E-E54769E30DB3}"/>
          </ac:graphicFrameMkLst>
        </pc:graphicFrameChg>
      </pc:sldChg>
      <pc:sldChg chg="modSp mod">
        <pc:chgData name="Renee Dickens" userId="41aaf39a-ae07-4d0c-94a4-8c4aca9d6d4f" providerId="ADAL" clId="{001D7FCF-CFD3-4FF0-947F-DD9E67F864D7}" dt="2026-01-12T04:08:46.007" v="150" actId="14100"/>
        <pc:sldMkLst>
          <pc:docMk/>
          <pc:sldMk cId="1804649733" sldId="399"/>
        </pc:sldMkLst>
        <pc:spChg chg="mod">
          <ac:chgData name="Renee Dickens" userId="41aaf39a-ae07-4d0c-94a4-8c4aca9d6d4f" providerId="ADAL" clId="{001D7FCF-CFD3-4FF0-947F-DD9E67F864D7}" dt="2026-01-12T04:08:38.913" v="149" actId="20577"/>
          <ac:spMkLst>
            <pc:docMk/>
            <pc:sldMk cId="1804649733" sldId="399"/>
            <ac:spMk id="2" creationId="{CD1D5595-0CC4-C167-103D-83B928228B11}"/>
          </ac:spMkLst>
        </pc:spChg>
        <pc:spChg chg="mod">
          <ac:chgData name="Renee Dickens" userId="41aaf39a-ae07-4d0c-94a4-8c4aca9d6d4f" providerId="ADAL" clId="{001D7FCF-CFD3-4FF0-947F-DD9E67F864D7}" dt="2026-01-12T04:08:46.007" v="150" actId="14100"/>
          <ac:spMkLst>
            <pc:docMk/>
            <pc:sldMk cId="1804649733" sldId="399"/>
            <ac:spMk id="7" creationId="{78FE81A5-7DCA-BD69-8F37-9C0286C4D344}"/>
          </ac:spMkLst>
        </pc:spChg>
      </pc:sldChg>
      <pc:sldChg chg="modSp mod">
        <pc:chgData name="Renee Dickens" userId="41aaf39a-ae07-4d0c-94a4-8c4aca9d6d4f" providerId="ADAL" clId="{001D7FCF-CFD3-4FF0-947F-DD9E67F864D7}" dt="2026-01-12T04:08:25.055" v="135" actId="1076"/>
        <pc:sldMkLst>
          <pc:docMk/>
          <pc:sldMk cId="1185516304" sldId="400"/>
        </pc:sldMkLst>
        <pc:spChg chg="mod">
          <ac:chgData name="Renee Dickens" userId="41aaf39a-ae07-4d0c-94a4-8c4aca9d6d4f" providerId="ADAL" clId="{001D7FCF-CFD3-4FF0-947F-DD9E67F864D7}" dt="2026-01-12T04:08:15.193" v="134" actId="20577"/>
          <ac:spMkLst>
            <pc:docMk/>
            <pc:sldMk cId="1185516304" sldId="400"/>
            <ac:spMk id="4" creationId="{7D6C59BB-5DCA-9F83-5D97-C8D09608647D}"/>
          </ac:spMkLst>
        </pc:spChg>
        <pc:picChg chg="mod">
          <ac:chgData name="Renee Dickens" userId="41aaf39a-ae07-4d0c-94a4-8c4aca9d6d4f" providerId="ADAL" clId="{001D7FCF-CFD3-4FF0-947F-DD9E67F864D7}" dt="2026-01-12T04:08:25.055" v="135" actId="1076"/>
          <ac:picMkLst>
            <pc:docMk/>
            <pc:sldMk cId="1185516304" sldId="400"/>
            <ac:picMk id="5" creationId="{1E11A83E-4BE2-E057-C0B4-89A9BFDF9534}"/>
          </ac:picMkLst>
        </pc:picChg>
      </pc:sldChg>
      <pc:sldChg chg="modSp mod">
        <pc:chgData name="Renee Dickens" userId="41aaf39a-ae07-4d0c-94a4-8c4aca9d6d4f" providerId="ADAL" clId="{001D7FCF-CFD3-4FF0-947F-DD9E67F864D7}" dt="2026-01-12T01:57:22.542" v="11" actId="11530"/>
        <pc:sldMkLst>
          <pc:docMk/>
          <pc:sldMk cId="2283598719" sldId="401"/>
        </pc:sldMkLst>
        <pc:spChg chg="mod">
          <ac:chgData name="Renee Dickens" userId="41aaf39a-ae07-4d0c-94a4-8c4aca9d6d4f" providerId="ADAL" clId="{001D7FCF-CFD3-4FF0-947F-DD9E67F864D7}" dt="2026-01-12T01:57:22.542" v="11" actId="11530"/>
          <ac:spMkLst>
            <pc:docMk/>
            <pc:sldMk cId="2283598719" sldId="401"/>
            <ac:spMk id="6" creationId="{2B7013B6-5D20-1C02-41E9-0E72B3886CC1}"/>
          </ac:spMkLst>
        </pc:spChg>
        <pc:spChg chg="mod">
          <ac:chgData name="Renee Dickens" userId="41aaf39a-ae07-4d0c-94a4-8c4aca9d6d4f" providerId="ADAL" clId="{001D7FCF-CFD3-4FF0-947F-DD9E67F864D7}" dt="2026-01-12T01:57:10.135" v="8" actId="113"/>
          <ac:spMkLst>
            <pc:docMk/>
            <pc:sldMk cId="2283598719" sldId="401"/>
            <ac:spMk id="7" creationId="{636F9CF9-C9AA-5AA3-8842-28C3B29D99FC}"/>
          </ac:spMkLst>
        </pc:spChg>
      </pc:sldChg>
      <pc:sldChg chg="modSp mod">
        <pc:chgData name="Renee Dickens" userId="41aaf39a-ae07-4d0c-94a4-8c4aca9d6d4f" providerId="ADAL" clId="{001D7FCF-CFD3-4FF0-947F-DD9E67F864D7}" dt="2026-01-12T03:37:36.175" v="47" actId="14100"/>
        <pc:sldMkLst>
          <pc:docMk/>
          <pc:sldMk cId="1384683249" sldId="402"/>
        </pc:sldMkLst>
        <pc:spChg chg="mod">
          <ac:chgData name="Renee Dickens" userId="41aaf39a-ae07-4d0c-94a4-8c4aca9d6d4f" providerId="ADAL" clId="{001D7FCF-CFD3-4FF0-947F-DD9E67F864D7}" dt="2026-01-12T03:37:25.296" v="46" actId="1076"/>
          <ac:spMkLst>
            <pc:docMk/>
            <pc:sldMk cId="1384683249" sldId="402"/>
            <ac:spMk id="3" creationId="{CB101AF8-D623-9F60-F2DC-87E457CE67EA}"/>
          </ac:spMkLst>
        </pc:spChg>
        <pc:spChg chg="mod">
          <ac:chgData name="Renee Dickens" userId="41aaf39a-ae07-4d0c-94a4-8c4aca9d6d4f" providerId="ADAL" clId="{001D7FCF-CFD3-4FF0-947F-DD9E67F864D7}" dt="2026-01-12T03:37:36.175" v="47" actId="14100"/>
          <ac:spMkLst>
            <pc:docMk/>
            <pc:sldMk cId="1384683249" sldId="402"/>
            <ac:spMk id="4" creationId="{DF3B9144-4618-CE0F-B123-7608885CA8D9}"/>
          </ac:spMkLst>
        </pc:spChg>
        <pc:spChg chg="mod">
          <ac:chgData name="Renee Dickens" userId="41aaf39a-ae07-4d0c-94a4-8c4aca9d6d4f" providerId="ADAL" clId="{001D7FCF-CFD3-4FF0-947F-DD9E67F864D7}" dt="2026-01-12T03:37:25.296" v="46" actId="1076"/>
          <ac:spMkLst>
            <pc:docMk/>
            <pc:sldMk cId="1384683249" sldId="402"/>
            <ac:spMk id="5" creationId="{3767C55E-3263-446D-6664-A17B51D7CA7E}"/>
          </ac:spMkLst>
        </pc:spChg>
        <pc:spChg chg="mod">
          <ac:chgData name="Renee Dickens" userId="41aaf39a-ae07-4d0c-94a4-8c4aca9d6d4f" providerId="ADAL" clId="{001D7FCF-CFD3-4FF0-947F-DD9E67F864D7}" dt="2026-01-12T03:37:25.296" v="46" actId="1076"/>
          <ac:spMkLst>
            <pc:docMk/>
            <pc:sldMk cId="1384683249" sldId="402"/>
            <ac:spMk id="6" creationId="{A090AC1C-205E-4AD5-48E7-DBC8DCD0A694}"/>
          </ac:spMkLst>
        </pc:spChg>
        <pc:picChg chg="mod modCrop">
          <ac:chgData name="Renee Dickens" userId="41aaf39a-ae07-4d0c-94a4-8c4aca9d6d4f" providerId="ADAL" clId="{001D7FCF-CFD3-4FF0-947F-DD9E67F864D7}" dt="2026-01-12T03:37:17.684" v="45" actId="732"/>
          <ac:picMkLst>
            <pc:docMk/>
            <pc:sldMk cId="1384683249" sldId="402"/>
            <ac:picMk id="8" creationId="{29D74790-C047-ADDE-88E5-04B89297B8BF}"/>
          </ac:picMkLst>
        </pc:picChg>
      </pc:sldChg>
    </pc:docChg>
  </pc:docChgLst>
  <pc:docChgLst>
    <pc:chgData name="Nathan Edwards" userId="S::nathan.edwards@msq.org.au::4f1aa8b7-5741-4991-b3ff-2e43d7114403" providerId="AD" clId="Web-{018D5D17-B70B-01A6-FFE2-1FBC7610D1EA}"/>
    <pc:docChg chg="modSld">
      <pc:chgData name="Nathan Edwards" userId="S::nathan.edwards@msq.org.au::4f1aa8b7-5741-4991-b3ff-2e43d7114403" providerId="AD" clId="Web-{018D5D17-B70B-01A6-FFE2-1FBC7610D1EA}" dt="2026-01-12T23:24:46.596" v="80"/>
      <pc:docMkLst>
        <pc:docMk/>
      </pc:docMkLst>
      <pc:sldChg chg="addSp delSp modSp">
        <pc:chgData name="Nathan Edwards" userId="S::nathan.edwards@msq.org.au::4f1aa8b7-5741-4991-b3ff-2e43d7114403" providerId="AD" clId="Web-{018D5D17-B70B-01A6-FFE2-1FBC7610D1EA}" dt="2026-01-12T23:24:46.596" v="80"/>
        <pc:sldMkLst>
          <pc:docMk/>
          <pc:sldMk cId="1804649733" sldId="399"/>
        </pc:sldMkLst>
        <pc:spChg chg="add">
          <ac:chgData name="Nathan Edwards" userId="S::nathan.edwards@msq.org.au::4f1aa8b7-5741-4991-b3ff-2e43d7114403" providerId="AD" clId="Web-{018D5D17-B70B-01A6-FFE2-1FBC7610D1EA}" dt="2026-01-12T23:23:29.046" v="45"/>
          <ac:spMkLst>
            <pc:docMk/>
            <pc:sldMk cId="1804649733" sldId="399"/>
            <ac:spMk id="8" creationId="{31491BDA-7BB0-73A1-412B-D68F66CECE9D}"/>
          </ac:spMkLst>
        </pc:spChg>
        <pc:spChg chg="add mod">
          <ac:chgData name="Nathan Edwards" userId="S::nathan.edwards@msq.org.au::4f1aa8b7-5741-4991-b3ff-2e43d7114403" providerId="AD" clId="Web-{018D5D17-B70B-01A6-FFE2-1FBC7610D1EA}" dt="2026-01-12T23:24:40.939" v="78" actId="20577"/>
          <ac:spMkLst>
            <pc:docMk/>
            <pc:sldMk cId="1804649733" sldId="399"/>
            <ac:spMk id="9" creationId="{EF38FEB6-082B-2C11-2687-1548E8FCDDCA}"/>
          </ac:spMkLst>
        </pc:spChg>
        <pc:graphicFrameChg chg="mod modGraphic">
          <ac:chgData name="Nathan Edwards" userId="S::nathan.edwards@msq.org.au::4f1aa8b7-5741-4991-b3ff-2e43d7114403" providerId="AD" clId="Web-{018D5D17-B70B-01A6-FFE2-1FBC7610D1EA}" dt="2026-01-12T23:20:54.381" v="33"/>
          <ac:graphicFrameMkLst>
            <pc:docMk/>
            <pc:sldMk cId="1804649733" sldId="399"/>
            <ac:graphicFrameMk id="19" creationId="{CE09910B-D86D-DEE5-E7B1-9D834169BFA9}"/>
          </ac:graphicFrameMkLst>
        </pc:graphicFrameChg>
      </pc:sldChg>
    </pc:docChg>
  </pc:docChgLst>
  <pc:docChgLst>
    <pc:chgData name="Nathan Edwards" userId="S::nathan.edwards@msq.org.au::4f1aa8b7-5741-4991-b3ff-2e43d7114403" providerId="AD" clId="Web-{173EA5E4-F682-CE9F-328D-415547E81BC6}"/>
    <pc:docChg chg="modSld">
      <pc:chgData name="Nathan Edwards" userId="S::nathan.edwards@msq.org.au::4f1aa8b7-5741-4991-b3ff-2e43d7114403" providerId="AD" clId="Web-{173EA5E4-F682-CE9F-328D-415547E81BC6}" dt="2026-01-12T02:31:06.660" v="63" actId="20577"/>
      <pc:docMkLst>
        <pc:docMk/>
      </pc:docMkLst>
      <pc:sldChg chg="modSp">
        <pc:chgData name="Nathan Edwards" userId="S::nathan.edwards@msq.org.au::4f1aa8b7-5741-4991-b3ff-2e43d7114403" providerId="AD" clId="Web-{173EA5E4-F682-CE9F-328D-415547E81BC6}" dt="2026-01-12T02:29:41.567" v="39"/>
        <pc:sldMkLst>
          <pc:docMk/>
          <pc:sldMk cId="1471881697" sldId="283"/>
        </pc:sldMkLst>
        <pc:graphicFrameChg chg="mod modGraphic">
          <ac:chgData name="Nathan Edwards" userId="S::nathan.edwards@msq.org.au::4f1aa8b7-5741-4991-b3ff-2e43d7114403" providerId="AD" clId="Web-{173EA5E4-F682-CE9F-328D-415547E81BC6}" dt="2026-01-12T02:29:41.567" v="39"/>
          <ac:graphicFrameMkLst>
            <pc:docMk/>
            <pc:sldMk cId="1471881697" sldId="283"/>
            <ac:graphicFrameMk id="11" creationId="{20380284-3E62-374A-9C80-A58CC57E47DC}"/>
          </ac:graphicFrameMkLst>
        </pc:graphicFrameChg>
      </pc:sldChg>
      <pc:sldChg chg="modSp">
        <pc:chgData name="Nathan Edwards" userId="S::nathan.edwards@msq.org.au::4f1aa8b7-5741-4991-b3ff-2e43d7114403" providerId="AD" clId="Web-{173EA5E4-F682-CE9F-328D-415547E81BC6}" dt="2026-01-12T02:29:48.738" v="51"/>
        <pc:sldMkLst>
          <pc:docMk/>
          <pc:sldMk cId="3115385629" sldId="285"/>
        </pc:sldMkLst>
        <pc:graphicFrameChg chg="mod modGraphic">
          <ac:chgData name="Nathan Edwards" userId="S::nathan.edwards@msq.org.au::4f1aa8b7-5741-4991-b3ff-2e43d7114403" providerId="AD" clId="Web-{173EA5E4-F682-CE9F-328D-415547E81BC6}" dt="2026-01-12T02:29:48.738" v="51"/>
          <ac:graphicFrameMkLst>
            <pc:docMk/>
            <pc:sldMk cId="3115385629" sldId="285"/>
            <ac:graphicFrameMk id="9" creationId="{8B789549-5570-65AC-43E6-C40D3480F2EB}"/>
          </ac:graphicFrameMkLst>
        </pc:graphicFrameChg>
      </pc:sldChg>
      <pc:sldChg chg="modSp">
        <pc:chgData name="Nathan Edwards" userId="S::nathan.edwards@msq.org.au::4f1aa8b7-5741-4991-b3ff-2e43d7114403" providerId="AD" clId="Web-{173EA5E4-F682-CE9F-328D-415547E81BC6}" dt="2026-01-12T02:29:29.942" v="21"/>
        <pc:sldMkLst>
          <pc:docMk/>
          <pc:sldMk cId="1457022509" sldId="287"/>
        </pc:sldMkLst>
        <pc:graphicFrameChg chg="mod modGraphic">
          <ac:chgData name="Nathan Edwards" userId="S::nathan.edwards@msq.org.au::4f1aa8b7-5741-4991-b3ff-2e43d7114403" providerId="AD" clId="Web-{173EA5E4-F682-CE9F-328D-415547E81BC6}" dt="2026-01-12T02:29:29.942" v="21"/>
          <ac:graphicFrameMkLst>
            <pc:docMk/>
            <pc:sldMk cId="1457022509" sldId="287"/>
            <ac:graphicFrameMk id="9" creationId="{B59B4E54-3D1E-1FA2-34CE-E187A273F803}"/>
          </ac:graphicFrameMkLst>
        </pc:graphicFrameChg>
      </pc:sldChg>
      <pc:sldChg chg="modSp">
        <pc:chgData name="Nathan Edwards" userId="S::nathan.edwards@msq.org.au::4f1aa8b7-5741-4991-b3ff-2e43d7114403" providerId="AD" clId="Web-{173EA5E4-F682-CE9F-328D-415547E81BC6}" dt="2026-01-12T02:31:06.660" v="63" actId="20577"/>
        <pc:sldMkLst>
          <pc:docMk/>
          <pc:sldMk cId="1185516304" sldId="400"/>
        </pc:sldMkLst>
        <pc:spChg chg="mod">
          <ac:chgData name="Nathan Edwards" userId="S::nathan.edwards@msq.org.au::4f1aa8b7-5741-4991-b3ff-2e43d7114403" providerId="AD" clId="Web-{173EA5E4-F682-CE9F-328D-415547E81BC6}" dt="2026-01-12T02:31:06.660" v="63" actId="20577"/>
          <ac:spMkLst>
            <pc:docMk/>
            <pc:sldMk cId="1185516304" sldId="400"/>
            <ac:spMk id="4" creationId="{7D6C59BB-5DCA-9F83-5D97-C8D09608647D}"/>
          </ac:spMkLst>
        </pc:spChg>
      </pc:sldChg>
    </pc:docChg>
  </pc:docChgLst>
  <pc:docChgLst>
    <pc:chgData name="Nathan Edwards" userId="S::nathan.edwards@msq.org.au::4f1aa8b7-5741-4991-b3ff-2e43d7114403" providerId="AD" clId="Web-{970C708B-CA5C-C0C9-D183-D5BAD084D9A5}"/>
    <pc:docChg chg="modSld">
      <pc:chgData name="Nathan Edwards" userId="S::nathan.edwards@msq.org.au::4f1aa8b7-5741-4991-b3ff-2e43d7114403" providerId="AD" clId="Web-{970C708B-CA5C-C0C9-D183-D5BAD084D9A5}" dt="2026-01-12T22:37:43.250" v="7" actId="20577"/>
      <pc:docMkLst>
        <pc:docMk/>
      </pc:docMkLst>
      <pc:sldChg chg="modSp">
        <pc:chgData name="Nathan Edwards" userId="S::nathan.edwards@msq.org.au::4f1aa8b7-5741-4991-b3ff-2e43d7114403" providerId="AD" clId="Web-{970C708B-CA5C-C0C9-D183-D5BAD084D9A5}" dt="2026-01-12T22:37:43.250" v="7" actId="20577"/>
        <pc:sldMkLst>
          <pc:docMk/>
          <pc:sldMk cId="4213000034" sldId="293"/>
        </pc:sldMkLst>
        <pc:spChg chg="mod">
          <ac:chgData name="Nathan Edwards" userId="S::nathan.edwards@msq.org.au::4f1aa8b7-5741-4991-b3ff-2e43d7114403" providerId="AD" clId="Web-{970C708B-CA5C-C0C9-D183-D5BAD084D9A5}" dt="2026-01-12T22:37:43.250" v="7" actId="20577"/>
          <ac:spMkLst>
            <pc:docMk/>
            <pc:sldMk cId="4213000034" sldId="293"/>
            <ac:spMk id="5" creationId="{7192FCE7-A6A9-B723-5D2D-504631D79D22}"/>
          </ac:spMkLst>
        </pc:spChg>
        <pc:spChg chg="mod">
          <ac:chgData name="Nathan Edwards" userId="S::nathan.edwards@msq.org.au::4f1aa8b7-5741-4991-b3ff-2e43d7114403" providerId="AD" clId="Web-{970C708B-CA5C-C0C9-D183-D5BAD084D9A5}" dt="2026-01-12T22:37:32.078" v="2" actId="20577"/>
          <ac:spMkLst>
            <pc:docMk/>
            <pc:sldMk cId="4213000034" sldId="293"/>
            <ac:spMk id="7" creationId="{308840D9-61F3-E908-0395-CA040F667CFE}"/>
          </ac:spMkLst>
        </pc:spChg>
      </pc:sldChg>
    </pc:docChg>
  </pc:docChgLst>
  <pc:docChgLst>
    <pc:chgData name="Nathan Edwards" userId="S::nathan.edwards@msq.org.au::4f1aa8b7-5741-4991-b3ff-2e43d7114403" providerId="AD" clId="Web-{B700A9D9-7B81-23C6-EDF0-5D48C01B6619}"/>
    <pc:docChg chg="modSld">
      <pc:chgData name="Nathan Edwards" userId="S::nathan.edwards@msq.org.au::4f1aa8b7-5741-4991-b3ff-2e43d7114403" providerId="AD" clId="Web-{B700A9D9-7B81-23C6-EDF0-5D48C01B6619}" dt="2026-01-12T02:33:16.535" v="29" actId="20577"/>
      <pc:docMkLst>
        <pc:docMk/>
      </pc:docMkLst>
      <pc:sldChg chg="modSp">
        <pc:chgData name="Nathan Edwards" userId="S::nathan.edwards@msq.org.au::4f1aa8b7-5741-4991-b3ff-2e43d7114403" providerId="AD" clId="Web-{B700A9D9-7B81-23C6-EDF0-5D48C01B6619}" dt="2026-01-12T02:33:16.535" v="29" actId="20577"/>
        <pc:sldMkLst>
          <pc:docMk/>
          <pc:sldMk cId="1185516304" sldId="400"/>
        </pc:sldMkLst>
        <pc:spChg chg="mod">
          <ac:chgData name="Nathan Edwards" userId="S::nathan.edwards@msq.org.au::4f1aa8b7-5741-4991-b3ff-2e43d7114403" providerId="AD" clId="Web-{B700A9D9-7B81-23C6-EDF0-5D48C01B6619}" dt="2026-01-12T02:33:16.535" v="29" actId="20577"/>
          <ac:spMkLst>
            <pc:docMk/>
            <pc:sldMk cId="1185516304" sldId="400"/>
            <ac:spMk id="4" creationId="{7D6C59BB-5DCA-9F83-5D97-C8D09608647D}"/>
          </ac:spMkLst>
        </pc:spChg>
      </pc:sldChg>
    </pc:docChg>
  </pc:docChgLst>
  <pc:docChgLst>
    <pc:chgData name="Nathan Edwards" userId="4f1aa8b7-5741-4991-b3ff-2e43d7114403" providerId="ADAL" clId="{20E823E2-E6CC-4BBC-B549-F0883863C698}"/>
    <pc:docChg chg="undo custSel addSld delSld modSld sldOrd addMainMaster delMainMaster">
      <pc:chgData name="Nathan Edwards" userId="4f1aa8b7-5741-4991-b3ff-2e43d7114403" providerId="ADAL" clId="{20E823E2-E6CC-4BBC-B549-F0883863C698}" dt="2026-01-23T00:39:38.921" v="2740" actId="20577"/>
      <pc:docMkLst>
        <pc:docMk/>
      </pc:docMkLst>
      <pc:sldChg chg="addSp delSp modSp mod">
        <pc:chgData name="Nathan Edwards" userId="4f1aa8b7-5741-4991-b3ff-2e43d7114403" providerId="ADAL" clId="{20E823E2-E6CC-4BBC-B549-F0883863C698}" dt="2026-01-07T06:06:37.940" v="2594" actId="20577"/>
        <pc:sldMkLst>
          <pc:docMk/>
          <pc:sldMk cId="3336555967" sldId="282"/>
        </pc:sldMkLst>
        <pc:spChg chg="mod">
          <ac:chgData name="Nathan Edwards" userId="4f1aa8b7-5741-4991-b3ff-2e43d7114403" providerId="ADAL" clId="{20E823E2-E6CC-4BBC-B549-F0883863C698}" dt="2026-01-07T06:02:33.577" v="2444" actId="790"/>
          <ac:spMkLst>
            <pc:docMk/>
            <pc:sldMk cId="3336555967" sldId="282"/>
            <ac:spMk id="4" creationId="{0A5CDCD9-4434-BD21-A958-3CBC5F624785}"/>
          </ac:spMkLst>
        </pc:spChg>
        <pc:spChg chg="add mod">
          <ac:chgData name="Nathan Edwards" userId="4f1aa8b7-5741-4991-b3ff-2e43d7114403" providerId="ADAL" clId="{20E823E2-E6CC-4BBC-B549-F0883863C698}" dt="2026-01-07T06:06:37.940" v="2594" actId="20577"/>
          <ac:spMkLst>
            <pc:docMk/>
            <pc:sldMk cId="3336555967" sldId="282"/>
            <ac:spMk id="5" creationId="{316ACFCE-6E64-A6FD-175F-AD2A2EDDB955}"/>
          </ac:spMkLst>
        </pc:spChg>
        <pc:spChg chg="mod">
          <ac:chgData name="Nathan Edwards" userId="4f1aa8b7-5741-4991-b3ff-2e43d7114403" providerId="ADAL" clId="{20E823E2-E6CC-4BBC-B549-F0883863C698}" dt="2026-01-07T06:02:33.577" v="2444" actId="790"/>
          <ac:spMkLst>
            <pc:docMk/>
            <pc:sldMk cId="3336555967" sldId="282"/>
            <ac:spMk id="7" creationId="{C52AD666-BD6E-E9BA-E98F-E1D97250BA16}"/>
          </ac:spMkLst>
        </pc:spChg>
        <pc:spChg chg="mod">
          <ac:chgData name="Nathan Edwards" userId="4f1aa8b7-5741-4991-b3ff-2e43d7114403" providerId="ADAL" clId="{20E823E2-E6CC-4BBC-B549-F0883863C698}" dt="2026-01-07T06:02:33.577" v="2444" actId="790"/>
          <ac:spMkLst>
            <pc:docMk/>
            <pc:sldMk cId="3336555967" sldId="282"/>
            <ac:spMk id="8" creationId="{8A88F027-C502-1ECC-646D-97F393C8B265}"/>
          </ac:spMkLst>
        </pc:spChg>
        <pc:spChg chg="mod">
          <ac:chgData name="Nathan Edwards" userId="4f1aa8b7-5741-4991-b3ff-2e43d7114403" providerId="ADAL" clId="{20E823E2-E6CC-4BBC-B549-F0883863C698}" dt="2026-01-07T06:02:33.577" v="2444" actId="790"/>
          <ac:spMkLst>
            <pc:docMk/>
            <pc:sldMk cId="3336555967" sldId="282"/>
            <ac:spMk id="9" creationId="{F81DB6A6-04BB-48EC-3DB2-9468640605F9}"/>
          </ac:spMkLst>
        </pc:spChg>
        <pc:graphicFrameChg chg="modGraphic">
          <ac:chgData name="Nathan Edwards" userId="4f1aa8b7-5741-4991-b3ff-2e43d7114403" providerId="ADAL" clId="{20E823E2-E6CC-4BBC-B549-F0883863C698}" dt="2026-01-07T06:02:33.577" v="2444" actId="790"/>
          <ac:graphicFrameMkLst>
            <pc:docMk/>
            <pc:sldMk cId="3336555967" sldId="282"/>
            <ac:graphicFrameMk id="3" creationId="{3D914366-C246-06BA-BEA9-C37B6ED8BA6C}"/>
          </ac:graphicFrameMkLst>
        </pc:graphicFrameChg>
      </pc:sldChg>
      <pc:sldChg chg="modSp mod">
        <pc:chgData name="Nathan Edwards" userId="4f1aa8b7-5741-4991-b3ff-2e43d7114403" providerId="ADAL" clId="{20E823E2-E6CC-4BBC-B549-F0883863C698}" dt="2026-01-07T06:08:08.036" v="2640" actId="20577"/>
        <pc:sldMkLst>
          <pc:docMk/>
          <pc:sldMk cId="1471881697" sldId="283"/>
        </pc:sldMkLst>
        <pc:spChg chg="mod">
          <ac:chgData name="Nathan Edwards" userId="4f1aa8b7-5741-4991-b3ff-2e43d7114403" providerId="ADAL" clId="{20E823E2-E6CC-4BBC-B549-F0883863C698}" dt="2026-01-07T06:02:33.577" v="2444" actId="790"/>
          <ac:spMkLst>
            <pc:docMk/>
            <pc:sldMk cId="1471881697" sldId="283"/>
            <ac:spMk id="5" creationId="{67470E10-054C-BBA1-478B-FA5D0BFEA4BA}"/>
          </ac:spMkLst>
        </pc:spChg>
        <pc:spChg chg="mod">
          <ac:chgData name="Nathan Edwards" userId="4f1aa8b7-5741-4991-b3ff-2e43d7114403" providerId="ADAL" clId="{20E823E2-E6CC-4BBC-B549-F0883863C698}" dt="2026-01-07T06:02:33.577" v="2444" actId="790"/>
          <ac:spMkLst>
            <pc:docMk/>
            <pc:sldMk cId="1471881697" sldId="283"/>
            <ac:spMk id="9" creationId="{F65C15A6-C127-8146-3898-DCF44F1FE582}"/>
          </ac:spMkLst>
        </pc:spChg>
        <pc:spChg chg="mod">
          <ac:chgData name="Nathan Edwards" userId="4f1aa8b7-5741-4991-b3ff-2e43d7114403" providerId="ADAL" clId="{20E823E2-E6CC-4BBC-B549-F0883863C698}" dt="2026-01-07T06:02:33.577" v="2444" actId="790"/>
          <ac:spMkLst>
            <pc:docMk/>
            <pc:sldMk cId="1471881697" sldId="283"/>
            <ac:spMk id="10" creationId="{FD203A99-C9A1-97A2-0BEB-3C469702E2AB}"/>
          </ac:spMkLst>
        </pc:spChg>
        <pc:spChg chg="mod">
          <ac:chgData name="Nathan Edwards" userId="4f1aa8b7-5741-4991-b3ff-2e43d7114403" providerId="ADAL" clId="{20E823E2-E6CC-4BBC-B549-F0883863C698}" dt="2026-01-07T06:02:33.577" v="2444" actId="790"/>
          <ac:spMkLst>
            <pc:docMk/>
            <pc:sldMk cId="1471881697" sldId="283"/>
            <ac:spMk id="14" creationId="{CACF5DEA-D476-2804-A041-F3149D0810D1}"/>
          </ac:spMkLst>
        </pc:spChg>
        <pc:spChg chg="mod">
          <ac:chgData name="Nathan Edwards" userId="4f1aa8b7-5741-4991-b3ff-2e43d7114403" providerId="ADAL" clId="{20E823E2-E6CC-4BBC-B549-F0883863C698}" dt="2026-01-07T06:02:33.577" v="2444" actId="790"/>
          <ac:spMkLst>
            <pc:docMk/>
            <pc:sldMk cId="1471881697" sldId="283"/>
            <ac:spMk id="15" creationId="{9394F0AA-3FD1-392F-AA70-240E8C47B09A}"/>
          </ac:spMkLst>
        </pc:spChg>
        <pc:graphicFrameChg chg="modGraphic">
          <ac:chgData name="Nathan Edwards" userId="4f1aa8b7-5741-4991-b3ff-2e43d7114403" providerId="ADAL" clId="{20E823E2-E6CC-4BBC-B549-F0883863C698}" dt="2026-01-07T06:08:08.036" v="2640" actId="20577"/>
          <ac:graphicFrameMkLst>
            <pc:docMk/>
            <pc:sldMk cId="1471881697" sldId="283"/>
            <ac:graphicFrameMk id="11" creationId="{20380284-3E62-374A-9C80-A58CC57E47DC}"/>
          </ac:graphicFrameMkLst>
        </pc:graphicFrameChg>
      </pc:sldChg>
      <pc:sldChg chg="addSp delSp modSp mod">
        <pc:chgData name="Nathan Edwards" userId="4f1aa8b7-5741-4991-b3ff-2e43d7114403" providerId="ADAL" clId="{20E823E2-E6CC-4BBC-B549-F0883863C698}" dt="2026-01-07T06:06:30.594" v="2568" actId="20577"/>
        <pc:sldMkLst>
          <pc:docMk/>
          <pc:sldMk cId="3190187266" sldId="284"/>
        </pc:sldMkLst>
        <pc:spChg chg="add mod">
          <ac:chgData name="Nathan Edwards" userId="4f1aa8b7-5741-4991-b3ff-2e43d7114403" providerId="ADAL" clId="{20E823E2-E6CC-4BBC-B549-F0883863C698}" dt="2026-01-07T06:06:30.594" v="2568" actId="20577"/>
          <ac:spMkLst>
            <pc:docMk/>
            <pc:sldMk cId="3190187266" sldId="284"/>
            <ac:spMk id="4" creationId="{22069FDF-FAC8-9347-DB9B-CB1AD1855438}"/>
          </ac:spMkLst>
        </pc:spChg>
        <pc:spChg chg="mod">
          <ac:chgData name="Nathan Edwards" userId="4f1aa8b7-5741-4991-b3ff-2e43d7114403" providerId="ADAL" clId="{20E823E2-E6CC-4BBC-B549-F0883863C698}" dt="2026-01-07T06:02:33.577" v="2444" actId="790"/>
          <ac:spMkLst>
            <pc:docMk/>
            <pc:sldMk cId="3190187266" sldId="284"/>
            <ac:spMk id="23" creationId="{315B2941-2BB6-8AA7-3E5E-C188DF743217}"/>
          </ac:spMkLst>
        </pc:spChg>
        <pc:spChg chg="mod">
          <ac:chgData name="Nathan Edwards" userId="4f1aa8b7-5741-4991-b3ff-2e43d7114403" providerId="ADAL" clId="{20E823E2-E6CC-4BBC-B549-F0883863C698}" dt="2026-01-07T06:02:33.577" v="2444" actId="790"/>
          <ac:spMkLst>
            <pc:docMk/>
            <pc:sldMk cId="3190187266" sldId="284"/>
            <ac:spMk id="24" creationId="{6A77B992-8979-42D7-507A-D334429CB7CB}"/>
          </ac:spMkLst>
        </pc:spChg>
        <pc:spChg chg="mod">
          <ac:chgData name="Nathan Edwards" userId="4f1aa8b7-5741-4991-b3ff-2e43d7114403" providerId="ADAL" clId="{20E823E2-E6CC-4BBC-B549-F0883863C698}" dt="2026-01-07T06:02:33.577" v="2444" actId="790"/>
          <ac:spMkLst>
            <pc:docMk/>
            <pc:sldMk cId="3190187266" sldId="284"/>
            <ac:spMk id="26" creationId="{CFC44E1E-ABCE-20AB-CF02-D47C778BB187}"/>
          </ac:spMkLst>
        </pc:spChg>
        <pc:spChg chg="mod">
          <ac:chgData name="Nathan Edwards" userId="4f1aa8b7-5741-4991-b3ff-2e43d7114403" providerId="ADAL" clId="{20E823E2-E6CC-4BBC-B549-F0883863C698}" dt="2026-01-07T06:02:33.577" v="2444" actId="790"/>
          <ac:spMkLst>
            <pc:docMk/>
            <pc:sldMk cId="3190187266" sldId="284"/>
            <ac:spMk id="30" creationId="{A9750618-6BB4-BF9D-FABB-C1569E6EC66F}"/>
          </ac:spMkLst>
        </pc:spChg>
        <pc:graphicFrameChg chg="modGraphic">
          <ac:chgData name="Nathan Edwards" userId="4f1aa8b7-5741-4991-b3ff-2e43d7114403" providerId="ADAL" clId="{20E823E2-E6CC-4BBC-B549-F0883863C698}" dt="2026-01-07T06:02:33.577" v="2444" actId="790"/>
          <ac:graphicFrameMkLst>
            <pc:docMk/>
            <pc:sldMk cId="3190187266" sldId="284"/>
            <ac:graphicFrameMk id="3" creationId="{03E79208-EB0E-B301-424D-678A08AF3158}"/>
          </ac:graphicFrameMkLst>
        </pc:graphicFrameChg>
        <pc:graphicFrameChg chg="modGraphic">
          <ac:chgData name="Nathan Edwards" userId="4f1aa8b7-5741-4991-b3ff-2e43d7114403" providerId="ADAL" clId="{20E823E2-E6CC-4BBC-B549-F0883863C698}" dt="2026-01-07T06:02:33.577" v="2444" actId="790"/>
          <ac:graphicFrameMkLst>
            <pc:docMk/>
            <pc:sldMk cId="3190187266" sldId="284"/>
            <ac:graphicFrameMk id="29" creationId="{04773330-BD14-A8EF-5EDE-BF23F0C09A2D}"/>
          </ac:graphicFrameMkLst>
        </pc:graphicFrameChg>
      </pc:sldChg>
      <pc:sldChg chg="modSp mod">
        <pc:chgData name="Nathan Edwards" userId="4f1aa8b7-5741-4991-b3ff-2e43d7114403" providerId="ADAL" clId="{20E823E2-E6CC-4BBC-B549-F0883863C698}" dt="2026-01-07T06:09:03.233" v="2673" actId="20577"/>
        <pc:sldMkLst>
          <pc:docMk/>
          <pc:sldMk cId="3115385629" sldId="285"/>
        </pc:sldMkLst>
        <pc:spChg chg="mod">
          <ac:chgData name="Nathan Edwards" userId="4f1aa8b7-5741-4991-b3ff-2e43d7114403" providerId="ADAL" clId="{20E823E2-E6CC-4BBC-B549-F0883863C698}" dt="2026-01-07T06:02:33.577" v="2444" actId="790"/>
          <ac:spMkLst>
            <pc:docMk/>
            <pc:sldMk cId="3115385629" sldId="285"/>
            <ac:spMk id="2" creationId="{5DC944D8-4FC5-37A5-00D5-C2BA08FDD490}"/>
          </ac:spMkLst>
        </pc:spChg>
        <pc:spChg chg="mod">
          <ac:chgData name="Nathan Edwards" userId="4f1aa8b7-5741-4991-b3ff-2e43d7114403" providerId="ADAL" clId="{20E823E2-E6CC-4BBC-B549-F0883863C698}" dt="2026-01-07T06:09:03.233" v="2673" actId="20577"/>
          <ac:spMkLst>
            <pc:docMk/>
            <pc:sldMk cId="3115385629" sldId="285"/>
            <ac:spMk id="3" creationId="{F3251722-50BD-BCCF-7986-0CAF381E5618}"/>
          </ac:spMkLst>
        </pc:spChg>
        <pc:spChg chg="mod">
          <ac:chgData name="Nathan Edwards" userId="4f1aa8b7-5741-4991-b3ff-2e43d7114403" providerId="ADAL" clId="{20E823E2-E6CC-4BBC-B549-F0883863C698}" dt="2026-01-07T06:02:33.577" v="2444" actId="790"/>
          <ac:spMkLst>
            <pc:docMk/>
            <pc:sldMk cId="3115385629" sldId="285"/>
            <ac:spMk id="4" creationId="{DDD633F7-51F8-DB03-A0E1-30CC9AA3AE77}"/>
          </ac:spMkLst>
        </pc:spChg>
        <pc:spChg chg="mod">
          <ac:chgData name="Nathan Edwards" userId="4f1aa8b7-5741-4991-b3ff-2e43d7114403" providerId="ADAL" clId="{20E823E2-E6CC-4BBC-B549-F0883863C698}" dt="2026-01-07T06:02:33.577" v="2444" actId="790"/>
          <ac:spMkLst>
            <pc:docMk/>
            <pc:sldMk cId="3115385629" sldId="285"/>
            <ac:spMk id="5" creationId="{44103973-EFBF-84FC-50EB-EC13A45D74B3}"/>
          </ac:spMkLst>
        </pc:spChg>
        <pc:spChg chg="mod">
          <ac:chgData name="Nathan Edwards" userId="4f1aa8b7-5741-4991-b3ff-2e43d7114403" providerId="ADAL" clId="{20E823E2-E6CC-4BBC-B549-F0883863C698}" dt="2026-01-07T06:02:33.577" v="2444" actId="790"/>
          <ac:spMkLst>
            <pc:docMk/>
            <pc:sldMk cId="3115385629" sldId="285"/>
            <ac:spMk id="12" creationId="{62CF5A99-F1CF-D6E9-ED99-D11588AC62DF}"/>
          </ac:spMkLst>
        </pc:spChg>
        <pc:graphicFrameChg chg="modGraphic">
          <ac:chgData name="Nathan Edwards" userId="4f1aa8b7-5741-4991-b3ff-2e43d7114403" providerId="ADAL" clId="{20E823E2-E6CC-4BBC-B549-F0883863C698}" dt="2026-01-07T06:08:25.115" v="2672" actId="20577"/>
          <ac:graphicFrameMkLst>
            <pc:docMk/>
            <pc:sldMk cId="3115385629" sldId="285"/>
            <ac:graphicFrameMk id="9" creationId="{8B789549-5570-65AC-43E6-C40D3480F2EB}"/>
          </ac:graphicFrameMkLst>
        </pc:graphicFrameChg>
      </pc:sldChg>
      <pc:sldChg chg="modSp mod">
        <pc:chgData name="Nathan Edwards" userId="4f1aa8b7-5741-4991-b3ff-2e43d7114403" providerId="ADAL" clId="{20E823E2-E6CC-4BBC-B549-F0883863C698}" dt="2026-01-07T06:07:00.506" v="2620" actId="20577"/>
        <pc:sldMkLst>
          <pc:docMk/>
          <pc:sldMk cId="1457022509" sldId="287"/>
        </pc:sldMkLst>
        <pc:spChg chg="mod">
          <ac:chgData name="Nathan Edwards" userId="4f1aa8b7-5741-4991-b3ff-2e43d7114403" providerId="ADAL" clId="{20E823E2-E6CC-4BBC-B549-F0883863C698}" dt="2026-01-07T06:02:33.577" v="2444" actId="790"/>
          <ac:spMkLst>
            <pc:docMk/>
            <pc:sldMk cId="1457022509" sldId="287"/>
            <ac:spMk id="2" creationId="{AF71A91B-D1E3-F508-0B3A-4FDA7BE4128F}"/>
          </ac:spMkLst>
        </pc:spChg>
        <pc:spChg chg="mod">
          <ac:chgData name="Nathan Edwards" userId="4f1aa8b7-5741-4991-b3ff-2e43d7114403" providerId="ADAL" clId="{20E823E2-E6CC-4BBC-B549-F0883863C698}" dt="2026-01-07T06:02:33.577" v="2444" actId="790"/>
          <ac:spMkLst>
            <pc:docMk/>
            <pc:sldMk cId="1457022509" sldId="287"/>
            <ac:spMk id="5" creationId="{5E37EA02-FCCE-B19A-A9A4-0BEEC067FACE}"/>
          </ac:spMkLst>
        </pc:spChg>
        <pc:spChg chg="mod">
          <ac:chgData name="Nathan Edwards" userId="4f1aa8b7-5741-4991-b3ff-2e43d7114403" providerId="ADAL" clId="{20E823E2-E6CC-4BBC-B549-F0883863C698}" dt="2026-01-07T06:02:33.577" v="2444" actId="790"/>
          <ac:spMkLst>
            <pc:docMk/>
            <pc:sldMk cId="1457022509" sldId="287"/>
            <ac:spMk id="12" creationId="{61B9DF58-9147-A8CF-9D7A-E1710A88371B}"/>
          </ac:spMkLst>
        </pc:spChg>
        <pc:graphicFrameChg chg="modGraphic">
          <ac:chgData name="Nathan Edwards" userId="4f1aa8b7-5741-4991-b3ff-2e43d7114403" providerId="ADAL" clId="{20E823E2-E6CC-4BBC-B549-F0883863C698}" dt="2026-01-07T06:07:00.506" v="2620" actId="20577"/>
          <ac:graphicFrameMkLst>
            <pc:docMk/>
            <pc:sldMk cId="1457022509" sldId="287"/>
            <ac:graphicFrameMk id="9" creationId="{B59B4E54-3D1E-1FA2-34CE-E187A273F803}"/>
          </ac:graphicFrameMkLst>
        </pc:graphicFrameChg>
      </pc:sldChg>
      <pc:sldChg chg="modSp mod">
        <pc:chgData name="Nathan Edwards" userId="4f1aa8b7-5741-4991-b3ff-2e43d7114403" providerId="ADAL" clId="{20E823E2-E6CC-4BBC-B549-F0883863C698}" dt="2026-01-07T06:02:33.577" v="2444" actId="790"/>
        <pc:sldMkLst>
          <pc:docMk/>
          <pc:sldMk cId="503776344" sldId="292"/>
        </pc:sldMkLst>
        <pc:spChg chg="mod">
          <ac:chgData name="Nathan Edwards" userId="4f1aa8b7-5741-4991-b3ff-2e43d7114403" providerId="ADAL" clId="{20E823E2-E6CC-4BBC-B549-F0883863C698}" dt="2026-01-07T06:02:33.577" v="2444" actId="790"/>
          <ac:spMkLst>
            <pc:docMk/>
            <pc:sldMk cId="503776344" sldId="292"/>
            <ac:spMk id="2" creationId="{C9848492-686D-74B6-2C65-96786E472E96}"/>
          </ac:spMkLst>
        </pc:spChg>
        <pc:spChg chg="mod">
          <ac:chgData name="Nathan Edwards" userId="4f1aa8b7-5741-4991-b3ff-2e43d7114403" providerId="ADAL" clId="{20E823E2-E6CC-4BBC-B549-F0883863C698}" dt="2026-01-07T06:02:33.577" v="2444" actId="790"/>
          <ac:spMkLst>
            <pc:docMk/>
            <pc:sldMk cId="503776344" sldId="292"/>
            <ac:spMk id="4" creationId="{3C0A6080-C5A8-05D7-1BFB-6375BCB13371}"/>
          </ac:spMkLst>
        </pc:spChg>
      </pc:sldChg>
      <pc:sldChg chg="modSp add mod">
        <pc:chgData name="Nathan Edwards" userId="4f1aa8b7-5741-4991-b3ff-2e43d7114403" providerId="ADAL" clId="{20E823E2-E6CC-4BBC-B549-F0883863C698}" dt="2026-01-07T06:02:33.577" v="2444" actId="790"/>
        <pc:sldMkLst>
          <pc:docMk/>
          <pc:sldMk cId="4213000034" sldId="293"/>
        </pc:sldMkLst>
        <pc:spChg chg="mod">
          <ac:chgData name="Nathan Edwards" userId="4f1aa8b7-5741-4991-b3ff-2e43d7114403" providerId="ADAL" clId="{20E823E2-E6CC-4BBC-B549-F0883863C698}" dt="2026-01-07T06:02:33.577" v="2444" actId="790"/>
          <ac:spMkLst>
            <pc:docMk/>
            <pc:sldMk cId="4213000034" sldId="293"/>
            <ac:spMk id="2" creationId="{C3966A90-98EA-8007-51E1-EB5F254CFEE1}"/>
          </ac:spMkLst>
        </pc:spChg>
        <pc:spChg chg="mod">
          <ac:chgData name="Nathan Edwards" userId="4f1aa8b7-5741-4991-b3ff-2e43d7114403" providerId="ADAL" clId="{20E823E2-E6CC-4BBC-B549-F0883863C698}" dt="2026-01-07T06:02:33.577" v="2444" actId="790"/>
          <ac:spMkLst>
            <pc:docMk/>
            <pc:sldMk cId="4213000034" sldId="293"/>
            <ac:spMk id="3" creationId="{D02D9561-108B-0A56-C9AD-1372B5BBC81B}"/>
          </ac:spMkLst>
        </pc:spChg>
        <pc:spChg chg="mod">
          <ac:chgData name="Nathan Edwards" userId="4f1aa8b7-5741-4991-b3ff-2e43d7114403" providerId="ADAL" clId="{20E823E2-E6CC-4BBC-B549-F0883863C698}" dt="2026-01-07T06:02:33.577" v="2444" actId="790"/>
          <ac:spMkLst>
            <pc:docMk/>
            <pc:sldMk cId="4213000034" sldId="293"/>
            <ac:spMk id="4" creationId="{3EC25ED0-57FE-4E32-64FC-9CAB788EF7CF}"/>
          </ac:spMkLst>
        </pc:spChg>
        <pc:spChg chg="mod">
          <ac:chgData name="Nathan Edwards" userId="4f1aa8b7-5741-4991-b3ff-2e43d7114403" providerId="ADAL" clId="{20E823E2-E6CC-4BBC-B549-F0883863C698}" dt="2026-01-07T06:02:33.577" v="2444" actId="790"/>
          <ac:spMkLst>
            <pc:docMk/>
            <pc:sldMk cId="4213000034" sldId="293"/>
            <ac:spMk id="5" creationId="{7192FCE7-A6A9-B723-5D2D-504631D79D22}"/>
          </ac:spMkLst>
        </pc:spChg>
        <pc:spChg chg="mod">
          <ac:chgData name="Nathan Edwards" userId="4f1aa8b7-5741-4991-b3ff-2e43d7114403" providerId="ADAL" clId="{20E823E2-E6CC-4BBC-B549-F0883863C698}" dt="2026-01-07T06:02:33.577" v="2444" actId="790"/>
          <ac:spMkLst>
            <pc:docMk/>
            <pc:sldMk cId="4213000034" sldId="293"/>
            <ac:spMk id="6" creationId="{80EF3281-8735-82BB-9A5B-71ECE9DE09A9}"/>
          </ac:spMkLst>
        </pc:spChg>
        <pc:spChg chg="mod">
          <ac:chgData name="Nathan Edwards" userId="4f1aa8b7-5741-4991-b3ff-2e43d7114403" providerId="ADAL" clId="{20E823E2-E6CC-4BBC-B549-F0883863C698}" dt="2026-01-07T06:02:33.577" v="2444" actId="790"/>
          <ac:spMkLst>
            <pc:docMk/>
            <pc:sldMk cId="4213000034" sldId="293"/>
            <ac:spMk id="7" creationId="{308840D9-61F3-E908-0395-CA040F667CFE}"/>
          </ac:spMkLst>
        </pc:spChg>
        <pc:graphicFrameChg chg="modGraphic">
          <ac:chgData name="Nathan Edwards" userId="4f1aa8b7-5741-4991-b3ff-2e43d7114403" providerId="ADAL" clId="{20E823E2-E6CC-4BBC-B549-F0883863C698}" dt="2026-01-07T06:02:33.577" v="2444" actId="790"/>
          <ac:graphicFrameMkLst>
            <pc:docMk/>
            <pc:sldMk cId="4213000034" sldId="293"/>
            <ac:graphicFrameMk id="8" creationId="{9077C35F-79AF-0A1B-576E-E54769E30DB3}"/>
          </ac:graphicFrameMkLst>
        </pc:graphicFrameChg>
      </pc:sldChg>
      <pc:sldChg chg="addSp delSp modSp mod">
        <pc:chgData name="Nathan Edwards" userId="4f1aa8b7-5741-4991-b3ff-2e43d7114403" providerId="ADAL" clId="{20E823E2-E6CC-4BBC-B549-F0883863C698}" dt="2026-01-07T06:03:57.200" v="2528" actId="20577"/>
        <pc:sldMkLst>
          <pc:docMk/>
          <pc:sldMk cId="1804649733" sldId="399"/>
        </pc:sldMkLst>
        <pc:spChg chg="mod">
          <ac:chgData name="Nathan Edwards" userId="4f1aa8b7-5741-4991-b3ff-2e43d7114403" providerId="ADAL" clId="{20E823E2-E6CC-4BBC-B549-F0883863C698}" dt="2026-01-07T06:02:33.577" v="2444" actId="790"/>
          <ac:spMkLst>
            <pc:docMk/>
            <pc:sldMk cId="1804649733" sldId="399"/>
            <ac:spMk id="2" creationId="{CD1D5595-0CC4-C167-103D-83B928228B11}"/>
          </ac:spMkLst>
        </pc:spChg>
        <pc:spChg chg="mod">
          <ac:chgData name="Nathan Edwards" userId="4f1aa8b7-5741-4991-b3ff-2e43d7114403" providerId="ADAL" clId="{20E823E2-E6CC-4BBC-B549-F0883863C698}" dt="2026-01-07T06:02:33.577" v="2444" actId="790"/>
          <ac:spMkLst>
            <pc:docMk/>
            <pc:sldMk cId="1804649733" sldId="399"/>
            <ac:spMk id="7" creationId="{78FE81A5-7DCA-BD69-8F37-9C0286C4D344}"/>
          </ac:spMkLst>
        </pc:spChg>
        <pc:graphicFrameChg chg="modGraphic">
          <ac:chgData name="Nathan Edwards" userId="4f1aa8b7-5741-4991-b3ff-2e43d7114403" providerId="ADAL" clId="{20E823E2-E6CC-4BBC-B549-F0883863C698}" dt="2026-01-07T06:02:33.577" v="2444" actId="790"/>
          <ac:graphicFrameMkLst>
            <pc:docMk/>
            <pc:sldMk cId="1804649733" sldId="399"/>
            <ac:graphicFrameMk id="19" creationId="{CE09910B-D86D-DEE5-E7B1-9D834169BFA9}"/>
          </ac:graphicFrameMkLst>
        </pc:graphicFrameChg>
      </pc:sldChg>
      <pc:sldChg chg="modSp mod">
        <pc:chgData name="Nathan Edwards" userId="4f1aa8b7-5741-4991-b3ff-2e43d7114403" providerId="ADAL" clId="{20E823E2-E6CC-4BBC-B549-F0883863C698}" dt="2026-01-07T06:02:33.577" v="2444" actId="790"/>
        <pc:sldMkLst>
          <pc:docMk/>
          <pc:sldMk cId="1185516304" sldId="400"/>
        </pc:sldMkLst>
        <pc:spChg chg="mod">
          <ac:chgData name="Nathan Edwards" userId="4f1aa8b7-5741-4991-b3ff-2e43d7114403" providerId="ADAL" clId="{20E823E2-E6CC-4BBC-B549-F0883863C698}" dt="2026-01-07T06:02:33.577" v="2444" actId="790"/>
          <ac:spMkLst>
            <pc:docMk/>
            <pc:sldMk cId="1185516304" sldId="400"/>
            <ac:spMk id="2" creationId="{F9D49750-9787-A54B-66BA-471F05896758}"/>
          </ac:spMkLst>
        </pc:spChg>
        <pc:spChg chg="mod">
          <ac:chgData name="Nathan Edwards" userId="4f1aa8b7-5741-4991-b3ff-2e43d7114403" providerId="ADAL" clId="{20E823E2-E6CC-4BBC-B549-F0883863C698}" dt="2026-01-07T06:02:33.577" v="2444" actId="790"/>
          <ac:spMkLst>
            <pc:docMk/>
            <pc:sldMk cId="1185516304" sldId="400"/>
            <ac:spMk id="3" creationId="{377CB1D7-2679-62C8-FF62-E9A5053A25A2}"/>
          </ac:spMkLst>
        </pc:spChg>
        <pc:spChg chg="mod">
          <ac:chgData name="Nathan Edwards" userId="4f1aa8b7-5741-4991-b3ff-2e43d7114403" providerId="ADAL" clId="{20E823E2-E6CC-4BBC-B549-F0883863C698}" dt="2026-01-07T06:02:33.577" v="2444" actId="790"/>
          <ac:spMkLst>
            <pc:docMk/>
            <pc:sldMk cId="1185516304" sldId="400"/>
            <ac:spMk id="4" creationId="{7D6C59BB-5DCA-9F83-5D97-C8D09608647D}"/>
          </ac:spMkLst>
        </pc:spChg>
      </pc:sldChg>
      <pc:sldChg chg="modSp mod">
        <pc:chgData name="Nathan Edwards" userId="4f1aa8b7-5741-4991-b3ff-2e43d7114403" providerId="ADAL" clId="{20E823E2-E6CC-4BBC-B549-F0883863C698}" dt="2026-01-07T06:05:39.169" v="2531" actId="20577"/>
        <pc:sldMkLst>
          <pc:docMk/>
          <pc:sldMk cId="2283598719" sldId="401"/>
        </pc:sldMkLst>
        <pc:spChg chg="mod">
          <ac:chgData name="Nathan Edwards" userId="4f1aa8b7-5741-4991-b3ff-2e43d7114403" providerId="ADAL" clId="{20E823E2-E6CC-4BBC-B549-F0883863C698}" dt="2026-01-07T06:02:33.577" v="2444" actId="790"/>
          <ac:spMkLst>
            <pc:docMk/>
            <pc:sldMk cId="2283598719" sldId="401"/>
            <ac:spMk id="2" creationId="{ED404812-B4DF-B84C-36C5-0086C0848AF7}"/>
          </ac:spMkLst>
        </pc:spChg>
        <pc:spChg chg="mod">
          <ac:chgData name="Nathan Edwards" userId="4f1aa8b7-5741-4991-b3ff-2e43d7114403" providerId="ADAL" clId="{20E823E2-E6CC-4BBC-B549-F0883863C698}" dt="2026-01-07T06:05:39.169" v="2531" actId="20577"/>
          <ac:spMkLst>
            <pc:docMk/>
            <pc:sldMk cId="2283598719" sldId="401"/>
            <ac:spMk id="4" creationId="{51131056-6236-9CC4-E84F-D35418B41835}"/>
          </ac:spMkLst>
        </pc:spChg>
        <pc:spChg chg="mod">
          <ac:chgData name="Nathan Edwards" userId="4f1aa8b7-5741-4991-b3ff-2e43d7114403" providerId="ADAL" clId="{20E823E2-E6CC-4BBC-B549-F0883863C698}" dt="2026-01-07T06:02:33.577" v="2444" actId="790"/>
          <ac:spMkLst>
            <pc:docMk/>
            <pc:sldMk cId="2283598719" sldId="401"/>
            <ac:spMk id="5" creationId="{4E9FB0E9-D02E-1FF1-C7F7-F7A268BC4A05}"/>
          </ac:spMkLst>
        </pc:spChg>
        <pc:spChg chg="mod">
          <ac:chgData name="Nathan Edwards" userId="4f1aa8b7-5741-4991-b3ff-2e43d7114403" providerId="ADAL" clId="{20E823E2-E6CC-4BBC-B549-F0883863C698}" dt="2026-01-07T06:02:33.577" v="2444" actId="790"/>
          <ac:spMkLst>
            <pc:docMk/>
            <pc:sldMk cId="2283598719" sldId="401"/>
            <ac:spMk id="6" creationId="{2B7013B6-5D20-1C02-41E9-0E72B3886CC1}"/>
          </ac:spMkLst>
        </pc:spChg>
        <pc:spChg chg="mod">
          <ac:chgData name="Nathan Edwards" userId="4f1aa8b7-5741-4991-b3ff-2e43d7114403" providerId="ADAL" clId="{20E823E2-E6CC-4BBC-B549-F0883863C698}" dt="2026-01-07T06:02:33.577" v="2444" actId="790"/>
          <ac:spMkLst>
            <pc:docMk/>
            <pc:sldMk cId="2283598719" sldId="401"/>
            <ac:spMk id="7" creationId="{636F9CF9-C9AA-5AA3-8842-28C3B29D99FC}"/>
          </ac:spMkLst>
        </pc:spChg>
      </pc:sldChg>
      <pc:sldChg chg="modSp mod">
        <pc:chgData name="Nathan Edwards" userId="4f1aa8b7-5741-4991-b3ff-2e43d7114403" providerId="ADAL" clId="{20E823E2-E6CC-4BBC-B549-F0883863C698}" dt="2026-01-07T06:02:33.577" v="2444" actId="790"/>
        <pc:sldMkLst>
          <pc:docMk/>
          <pc:sldMk cId="1384683249" sldId="402"/>
        </pc:sldMkLst>
        <pc:spChg chg="mod">
          <ac:chgData name="Nathan Edwards" userId="4f1aa8b7-5741-4991-b3ff-2e43d7114403" providerId="ADAL" clId="{20E823E2-E6CC-4BBC-B549-F0883863C698}" dt="2026-01-07T06:02:33.577" v="2444" actId="790"/>
          <ac:spMkLst>
            <pc:docMk/>
            <pc:sldMk cId="1384683249" sldId="402"/>
            <ac:spMk id="3" creationId="{CB101AF8-D623-9F60-F2DC-87E457CE67EA}"/>
          </ac:spMkLst>
        </pc:spChg>
        <pc:spChg chg="mod">
          <ac:chgData name="Nathan Edwards" userId="4f1aa8b7-5741-4991-b3ff-2e43d7114403" providerId="ADAL" clId="{20E823E2-E6CC-4BBC-B549-F0883863C698}" dt="2026-01-07T06:02:33.577" v="2444" actId="790"/>
          <ac:spMkLst>
            <pc:docMk/>
            <pc:sldMk cId="1384683249" sldId="402"/>
            <ac:spMk id="4" creationId="{DF3B9144-4618-CE0F-B123-7608885CA8D9}"/>
          </ac:spMkLst>
        </pc:spChg>
        <pc:spChg chg="mod">
          <ac:chgData name="Nathan Edwards" userId="4f1aa8b7-5741-4991-b3ff-2e43d7114403" providerId="ADAL" clId="{20E823E2-E6CC-4BBC-B549-F0883863C698}" dt="2026-01-07T06:02:33.577" v="2444" actId="790"/>
          <ac:spMkLst>
            <pc:docMk/>
            <pc:sldMk cId="1384683249" sldId="402"/>
            <ac:spMk id="5" creationId="{3767C55E-3263-446D-6664-A17B51D7CA7E}"/>
          </ac:spMkLst>
        </pc:spChg>
        <pc:spChg chg="mod">
          <ac:chgData name="Nathan Edwards" userId="4f1aa8b7-5741-4991-b3ff-2e43d7114403" providerId="ADAL" clId="{20E823E2-E6CC-4BBC-B549-F0883863C698}" dt="2026-01-07T06:02:33.577" v="2444" actId="790"/>
          <ac:spMkLst>
            <pc:docMk/>
            <pc:sldMk cId="1384683249" sldId="402"/>
            <ac:spMk id="6" creationId="{A090AC1C-205E-4AD5-48E7-DBC8DCD0A694}"/>
          </ac:spMkLst>
        </pc:spChg>
      </pc:sldChg>
      <pc:sldChg chg="addSp delSp modSp mod delAnim modAnim">
        <pc:chgData name="Nathan Edwards" userId="4f1aa8b7-5741-4991-b3ff-2e43d7114403" providerId="ADAL" clId="{20E823E2-E6CC-4BBC-B549-F0883863C698}" dt="2026-01-16T05:52:44.544" v="2732" actId="20577"/>
        <pc:sldMkLst>
          <pc:docMk/>
          <pc:sldMk cId="3070379901" sldId="403"/>
        </pc:sldMkLst>
        <pc:spChg chg="add mod">
          <ac:chgData name="Nathan Edwards" userId="4f1aa8b7-5741-4991-b3ff-2e43d7114403" providerId="ADAL" clId="{20E823E2-E6CC-4BBC-B549-F0883863C698}" dt="2026-01-16T05:52:44.544" v="2732" actId="20577"/>
          <ac:spMkLst>
            <pc:docMk/>
            <pc:sldMk cId="3070379901" sldId="403"/>
            <ac:spMk id="7" creationId="{48375E4D-0F46-7C2D-C912-F794543C746E}"/>
          </ac:spMkLst>
        </pc:spChg>
        <pc:picChg chg="add mod">
          <ac:chgData name="Nathan Edwards" userId="4f1aa8b7-5741-4991-b3ff-2e43d7114403" providerId="ADAL" clId="{20E823E2-E6CC-4BBC-B549-F0883863C698}" dt="2026-01-16T05:50:19.330" v="2677"/>
          <ac:picMkLst>
            <pc:docMk/>
            <pc:sldMk cId="3070379901" sldId="403"/>
            <ac:picMk id="5" creationId="{CA87E6E5-4836-D1AD-C63C-3B4AAFE53250}"/>
          </ac:picMkLst>
        </pc:picChg>
      </pc:sldChg>
      <pc:sldChg chg="modSp add mod">
        <pc:chgData name="Nathan Edwards" userId="4f1aa8b7-5741-4991-b3ff-2e43d7114403" providerId="ADAL" clId="{20E823E2-E6CC-4BBC-B549-F0883863C698}" dt="2026-01-23T00:39:38.921" v="2740" actId="20577"/>
        <pc:sldMkLst>
          <pc:docMk/>
          <pc:sldMk cId="1732252631" sldId="430"/>
        </pc:sldMkLst>
        <pc:spChg chg="mod">
          <ac:chgData name="Nathan Edwards" userId="4f1aa8b7-5741-4991-b3ff-2e43d7114403" providerId="ADAL" clId="{20E823E2-E6CC-4BBC-B549-F0883863C698}" dt="2026-01-23T00:39:38.921" v="2740" actId="20577"/>
          <ac:spMkLst>
            <pc:docMk/>
            <pc:sldMk cId="1732252631" sldId="430"/>
            <ac:spMk id="18" creationId="{78B22DD5-3B71-E9FE-C63B-F23DE79B4F0C}"/>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7995DE-4413-45A2-8874-D2BD96896952}"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AU"/>
        </a:p>
      </dgm:t>
    </dgm:pt>
    <dgm:pt modelId="{5420C3FC-C2B4-4EC5-A826-B6B99BAAC39F}">
      <dgm:prSet phldrT="[Text]"/>
      <dgm:spPr/>
      <dgm:t>
        <a:bodyPr/>
        <a:lstStyle/>
        <a:p>
          <a:r>
            <a:rPr lang="en-AU" noProof="0" dirty="0"/>
            <a:t>Certificate II</a:t>
          </a:r>
        </a:p>
      </dgm:t>
    </dgm:pt>
    <dgm:pt modelId="{8FA99CF0-B589-46CE-AA55-59FED61FA402}" type="parTrans" cxnId="{B4AC67CC-155D-4EFB-B5B0-8C2656A56809}">
      <dgm:prSet/>
      <dgm:spPr/>
      <dgm:t>
        <a:bodyPr/>
        <a:lstStyle/>
        <a:p>
          <a:endParaRPr lang="en-AU"/>
        </a:p>
      </dgm:t>
    </dgm:pt>
    <dgm:pt modelId="{2D0B4E63-2657-4E37-9343-791C9CF6A71D}" type="sibTrans" cxnId="{B4AC67CC-155D-4EFB-B5B0-8C2656A56809}">
      <dgm:prSet/>
      <dgm:spPr/>
      <dgm:t>
        <a:bodyPr/>
        <a:lstStyle/>
        <a:p>
          <a:endParaRPr lang="en-AU" noProof="0" dirty="0"/>
        </a:p>
      </dgm:t>
    </dgm:pt>
    <dgm:pt modelId="{DB6BD54C-C33F-4C57-8E36-31C072F50273}">
      <dgm:prSet phldrT="[Text]"/>
      <dgm:spPr/>
      <dgm:t>
        <a:bodyPr/>
        <a:lstStyle/>
        <a:p>
          <a:r>
            <a:rPr lang="en-AU" noProof="0" dirty="0"/>
            <a:t>Certificate IV</a:t>
          </a:r>
        </a:p>
      </dgm:t>
    </dgm:pt>
    <dgm:pt modelId="{F6F7A78A-96E5-4DC6-8836-655C100C6CF5}" type="parTrans" cxnId="{46E35C10-34D5-46F3-9B16-ABF1BEA5E237}">
      <dgm:prSet/>
      <dgm:spPr/>
      <dgm:t>
        <a:bodyPr/>
        <a:lstStyle/>
        <a:p>
          <a:endParaRPr lang="en-AU"/>
        </a:p>
      </dgm:t>
    </dgm:pt>
    <dgm:pt modelId="{A3A133E9-513A-4ED5-B728-C7C26A00149E}" type="sibTrans" cxnId="{46E35C10-34D5-46F3-9B16-ABF1BEA5E237}">
      <dgm:prSet/>
      <dgm:spPr/>
      <dgm:t>
        <a:bodyPr/>
        <a:lstStyle/>
        <a:p>
          <a:endParaRPr lang="en-AU" noProof="0" dirty="0"/>
        </a:p>
      </dgm:t>
    </dgm:pt>
    <dgm:pt modelId="{8D78FBE1-F047-4551-AF76-04EDD0D5A245}">
      <dgm:prSet phldrT="[Text]"/>
      <dgm:spPr/>
      <dgm:t>
        <a:bodyPr/>
        <a:lstStyle/>
        <a:p>
          <a:r>
            <a:rPr lang="en-AU" noProof="0" dirty="0"/>
            <a:t>Advanced Diploma</a:t>
          </a:r>
        </a:p>
      </dgm:t>
    </dgm:pt>
    <dgm:pt modelId="{B5BC6820-8695-4F27-92B4-0A11BC483216}" type="parTrans" cxnId="{D5EA2F0F-5269-46DB-9395-FC923F073850}">
      <dgm:prSet/>
      <dgm:spPr/>
      <dgm:t>
        <a:bodyPr/>
        <a:lstStyle/>
        <a:p>
          <a:endParaRPr lang="en-AU"/>
        </a:p>
      </dgm:t>
    </dgm:pt>
    <dgm:pt modelId="{33DDED89-3B8C-46B6-BD5B-50D771C8E63C}" type="sibTrans" cxnId="{D5EA2F0F-5269-46DB-9395-FC923F073850}">
      <dgm:prSet/>
      <dgm:spPr/>
      <dgm:t>
        <a:bodyPr/>
        <a:lstStyle/>
        <a:p>
          <a:endParaRPr lang="en-AU" noProof="0" dirty="0"/>
        </a:p>
      </dgm:t>
    </dgm:pt>
    <dgm:pt modelId="{E781B83B-22A5-4F4A-9236-C5500CD5CD9F}">
      <dgm:prSet/>
      <dgm:spPr/>
      <dgm:t>
        <a:bodyPr/>
        <a:lstStyle/>
        <a:p>
          <a:r>
            <a:rPr lang="en-AU" noProof="0" dirty="0"/>
            <a:t>Masters</a:t>
          </a:r>
        </a:p>
      </dgm:t>
    </dgm:pt>
    <dgm:pt modelId="{010F5A0F-7C88-4C62-B4D8-34BA2C93FD02}" type="parTrans" cxnId="{FDB167E5-229C-456A-975E-A947BE227F33}">
      <dgm:prSet/>
      <dgm:spPr/>
      <dgm:t>
        <a:bodyPr/>
        <a:lstStyle/>
        <a:p>
          <a:endParaRPr lang="en-AU"/>
        </a:p>
      </dgm:t>
    </dgm:pt>
    <dgm:pt modelId="{30C28F1C-6F43-40B0-B731-3320DB79B789}" type="sibTrans" cxnId="{FDB167E5-229C-456A-975E-A947BE227F33}">
      <dgm:prSet/>
      <dgm:spPr/>
      <dgm:t>
        <a:bodyPr/>
        <a:lstStyle/>
        <a:p>
          <a:endParaRPr lang="en-AU" noProof="0" dirty="0"/>
        </a:p>
      </dgm:t>
    </dgm:pt>
    <dgm:pt modelId="{6FC35DB5-6F1E-4203-8E69-D02B78FAF995}">
      <dgm:prSet/>
      <dgm:spPr/>
      <dgm:t>
        <a:bodyPr/>
        <a:lstStyle/>
        <a:p>
          <a:r>
            <a:rPr lang="en-AU" noProof="0" dirty="0"/>
            <a:t>Certificate I</a:t>
          </a:r>
        </a:p>
      </dgm:t>
    </dgm:pt>
    <dgm:pt modelId="{4E0B43B4-217C-456F-BFFF-321749E7765B}" type="parTrans" cxnId="{71A93135-DE75-459E-AABD-E9C290ED1B3D}">
      <dgm:prSet/>
      <dgm:spPr/>
      <dgm:t>
        <a:bodyPr/>
        <a:lstStyle/>
        <a:p>
          <a:endParaRPr lang="en-AU"/>
        </a:p>
      </dgm:t>
    </dgm:pt>
    <dgm:pt modelId="{96DE6D33-FD7A-438C-A398-B2848E5435D2}" type="sibTrans" cxnId="{71A93135-DE75-459E-AABD-E9C290ED1B3D}">
      <dgm:prSet/>
      <dgm:spPr/>
      <dgm:t>
        <a:bodyPr/>
        <a:lstStyle/>
        <a:p>
          <a:endParaRPr lang="en-AU" noProof="0" dirty="0"/>
        </a:p>
      </dgm:t>
    </dgm:pt>
    <dgm:pt modelId="{3B66A3DE-ED44-413C-80F6-DFBC40F549C5}">
      <dgm:prSet/>
      <dgm:spPr/>
      <dgm:t>
        <a:bodyPr/>
        <a:lstStyle/>
        <a:p>
          <a:r>
            <a:rPr lang="en-AU" noProof="0" dirty="0"/>
            <a:t>Bachelor</a:t>
          </a:r>
        </a:p>
      </dgm:t>
    </dgm:pt>
    <dgm:pt modelId="{68C0DE9A-F830-434E-B9C7-26E3E11942B9}" type="parTrans" cxnId="{12A2DA69-5353-4AF0-9161-62F580DE42DC}">
      <dgm:prSet/>
      <dgm:spPr/>
      <dgm:t>
        <a:bodyPr/>
        <a:lstStyle/>
        <a:p>
          <a:endParaRPr lang="en-AU"/>
        </a:p>
      </dgm:t>
    </dgm:pt>
    <dgm:pt modelId="{CD01A62E-C27B-4786-B332-2DB46F33F227}" type="sibTrans" cxnId="{12A2DA69-5353-4AF0-9161-62F580DE42DC}">
      <dgm:prSet/>
      <dgm:spPr/>
      <dgm:t>
        <a:bodyPr/>
        <a:lstStyle/>
        <a:p>
          <a:endParaRPr lang="en-AU" noProof="0" dirty="0"/>
        </a:p>
      </dgm:t>
    </dgm:pt>
    <dgm:pt modelId="{3D515BA2-C60D-4F1E-BB89-520022D47333}">
      <dgm:prSet/>
      <dgm:spPr/>
      <dgm:t>
        <a:bodyPr/>
        <a:lstStyle/>
        <a:p>
          <a:r>
            <a:rPr lang="en-AU" noProof="0" dirty="0"/>
            <a:t>Graduate Certificate </a:t>
          </a:r>
        </a:p>
      </dgm:t>
    </dgm:pt>
    <dgm:pt modelId="{42E80D2D-E711-4522-9B6E-56F6EFB1C52D}" type="parTrans" cxnId="{50436399-7E2F-40DC-A517-A3D459DAAD1B}">
      <dgm:prSet/>
      <dgm:spPr/>
      <dgm:t>
        <a:bodyPr/>
        <a:lstStyle/>
        <a:p>
          <a:endParaRPr lang="en-AU"/>
        </a:p>
      </dgm:t>
    </dgm:pt>
    <dgm:pt modelId="{AC2CAF25-BF39-4036-990A-479E789279CB}" type="sibTrans" cxnId="{50436399-7E2F-40DC-A517-A3D459DAAD1B}">
      <dgm:prSet/>
      <dgm:spPr/>
      <dgm:t>
        <a:bodyPr/>
        <a:lstStyle/>
        <a:p>
          <a:endParaRPr lang="en-AU"/>
        </a:p>
      </dgm:t>
    </dgm:pt>
    <dgm:pt modelId="{90D4EF1B-D746-42A6-9289-5635A491E251}" type="pres">
      <dgm:prSet presAssocID="{F67995DE-4413-45A2-8874-D2BD96896952}" presName="Name0" presStyleCnt="0">
        <dgm:presLayoutVars>
          <dgm:dir/>
          <dgm:resizeHandles val="exact"/>
        </dgm:presLayoutVars>
      </dgm:prSet>
      <dgm:spPr/>
    </dgm:pt>
    <dgm:pt modelId="{8E774142-C9D6-444A-8042-8212B1B3F861}" type="pres">
      <dgm:prSet presAssocID="{5420C3FC-C2B4-4EC5-A826-B6B99BAAC39F}" presName="node" presStyleLbl="node1" presStyleIdx="0" presStyleCnt="7">
        <dgm:presLayoutVars>
          <dgm:bulletEnabled val="1"/>
        </dgm:presLayoutVars>
      </dgm:prSet>
      <dgm:spPr/>
    </dgm:pt>
    <dgm:pt modelId="{31A22F2D-9565-4E3F-A1D2-F8A2ADD41E9A}" type="pres">
      <dgm:prSet presAssocID="{2D0B4E63-2657-4E37-9343-791C9CF6A71D}" presName="sibTrans" presStyleLbl="sibTrans2D1" presStyleIdx="0" presStyleCnt="6"/>
      <dgm:spPr/>
    </dgm:pt>
    <dgm:pt modelId="{1E2AC7CB-F6B1-4BF4-89B4-7DCD164EC825}" type="pres">
      <dgm:prSet presAssocID="{2D0B4E63-2657-4E37-9343-791C9CF6A71D}" presName="connectorText" presStyleLbl="sibTrans2D1" presStyleIdx="0" presStyleCnt="6"/>
      <dgm:spPr/>
    </dgm:pt>
    <dgm:pt modelId="{53375A47-B4E3-4AE3-AD1C-7010C079F5E5}" type="pres">
      <dgm:prSet presAssocID="{DB6BD54C-C33F-4C57-8E36-31C072F50273}" presName="node" presStyleLbl="node1" presStyleIdx="1" presStyleCnt="7">
        <dgm:presLayoutVars>
          <dgm:bulletEnabled val="1"/>
        </dgm:presLayoutVars>
      </dgm:prSet>
      <dgm:spPr/>
    </dgm:pt>
    <dgm:pt modelId="{59569329-2258-4BEC-A0BE-49148092F27D}" type="pres">
      <dgm:prSet presAssocID="{A3A133E9-513A-4ED5-B728-C7C26A00149E}" presName="sibTrans" presStyleLbl="sibTrans2D1" presStyleIdx="1" presStyleCnt="6"/>
      <dgm:spPr/>
    </dgm:pt>
    <dgm:pt modelId="{B55AF004-4B78-4F67-AAE5-8BAEA5D796AC}" type="pres">
      <dgm:prSet presAssocID="{A3A133E9-513A-4ED5-B728-C7C26A00149E}" presName="connectorText" presStyleLbl="sibTrans2D1" presStyleIdx="1" presStyleCnt="6"/>
      <dgm:spPr/>
    </dgm:pt>
    <dgm:pt modelId="{E283C0F8-F740-4D2B-AA7D-719A6C7B654D}" type="pres">
      <dgm:prSet presAssocID="{8D78FBE1-F047-4551-AF76-04EDD0D5A245}" presName="node" presStyleLbl="node1" presStyleIdx="2" presStyleCnt="7">
        <dgm:presLayoutVars>
          <dgm:bulletEnabled val="1"/>
        </dgm:presLayoutVars>
      </dgm:prSet>
      <dgm:spPr/>
    </dgm:pt>
    <dgm:pt modelId="{CB53BD75-6622-4748-8229-638A5DDAB8EF}" type="pres">
      <dgm:prSet presAssocID="{33DDED89-3B8C-46B6-BD5B-50D771C8E63C}" presName="sibTrans" presStyleLbl="sibTrans2D1" presStyleIdx="2" presStyleCnt="6"/>
      <dgm:spPr/>
    </dgm:pt>
    <dgm:pt modelId="{D93BD9DB-C86D-4439-BD02-1B5B8EF8F6CE}" type="pres">
      <dgm:prSet presAssocID="{33DDED89-3B8C-46B6-BD5B-50D771C8E63C}" presName="connectorText" presStyleLbl="sibTrans2D1" presStyleIdx="2" presStyleCnt="6"/>
      <dgm:spPr/>
    </dgm:pt>
    <dgm:pt modelId="{CFBE1CAA-018B-4126-832B-0CF94B72DBDA}" type="pres">
      <dgm:prSet presAssocID="{E781B83B-22A5-4F4A-9236-C5500CD5CD9F}" presName="node" presStyleLbl="node1" presStyleIdx="3" presStyleCnt="7">
        <dgm:presLayoutVars>
          <dgm:bulletEnabled val="1"/>
        </dgm:presLayoutVars>
      </dgm:prSet>
      <dgm:spPr/>
    </dgm:pt>
    <dgm:pt modelId="{52194AC9-0E0C-4A5E-9734-970B9E36A577}" type="pres">
      <dgm:prSet presAssocID="{30C28F1C-6F43-40B0-B731-3320DB79B789}" presName="sibTrans" presStyleLbl="sibTrans2D1" presStyleIdx="3" presStyleCnt="6"/>
      <dgm:spPr/>
    </dgm:pt>
    <dgm:pt modelId="{BA2EC84F-980C-4AC7-A831-EC0F34F2EF87}" type="pres">
      <dgm:prSet presAssocID="{30C28F1C-6F43-40B0-B731-3320DB79B789}" presName="connectorText" presStyleLbl="sibTrans2D1" presStyleIdx="3" presStyleCnt="6"/>
      <dgm:spPr/>
    </dgm:pt>
    <dgm:pt modelId="{00FFFC76-87E2-4717-B0F6-3CC21BBF1906}" type="pres">
      <dgm:prSet presAssocID="{6FC35DB5-6F1E-4203-8E69-D02B78FAF995}" presName="node" presStyleLbl="node1" presStyleIdx="4" presStyleCnt="7">
        <dgm:presLayoutVars>
          <dgm:bulletEnabled val="1"/>
        </dgm:presLayoutVars>
      </dgm:prSet>
      <dgm:spPr/>
    </dgm:pt>
    <dgm:pt modelId="{F4B5C3CA-7C85-41A7-B569-959A49F01972}" type="pres">
      <dgm:prSet presAssocID="{96DE6D33-FD7A-438C-A398-B2848E5435D2}" presName="sibTrans" presStyleLbl="sibTrans2D1" presStyleIdx="4" presStyleCnt="6"/>
      <dgm:spPr/>
    </dgm:pt>
    <dgm:pt modelId="{8EF268F0-5DD9-4FF6-AC54-6783625B327D}" type="pres">
      <dgm:prSet presAssocID="{96DE6D33-FD7A-438C-A398-B2848E5435D2}" presName="connectorText" presStyleLbl="sibTrans2D1" presStyleIdx="4" presStyleCnt="6"/>
      <dgm:spPr/>
    </dgm:pt>
    <dgm:pt modelId="{C7635A9B-DB69-449F-A654-0245321FE87C}" type="pres">
      <dgm:prSet presAssocID="{3B66A3DE-ED44-413C-80F6-DFBC40F549C5}" presName="node" presStyleLbl="node1" presStyleIdx="5" presStyleCnt="7">
        <dgm:presLayoutVars>
          <dgm:bulletEnabled val="1"/>
        </dgm:presLayoutVars>
      </dgm:prSet>
      <dgm:spPr/>
    </dgm:pt>
    <dgm:pt modelId="{BD080BA7-76D7-4B40-A893-D220841138C0}" type="pres">
      <dgm:prSet presAssocID="{CD01A62E-C27B-4786-B332-2DB46F33F227}" presName="sibTrans" presStyleLbl="sibTrans2D1" presStyleIdx="5" presStyleCnt="6"/>
      <dgm:spPr/>
    </dgm:pt>
    <dgm:pt modelId="{B3B6E349-A2DB-4B95-A4B7-4A0A8A88EDE3}" type="pres">
      <dgm:prSet presAssocID="{CD01A62E-C27B-4786-B332-2DB46F33F227}" presName="connectorText" presStyleLbl="sibTrans2D1" presStyleIdx="5" presStyleCnt="6"/>
      <dgm:spPr/>
    </dgm:pt>
    <dgm:pt modelId="{81F1C825-DAA0-49A5-8AB4-292C67B084F1}" type="pres">
      <dgm:prSet presAssocID="{3D515BA2-C60D-4F1E-BB89-520022D47333}" presName="node" presStyleLbl="node1" presStyleIdx="6" presStyleCnt="7">
        <dgm:presLayoutVars>
          <dgm:bulletEnabled val="1"/>
        </dgm:presLayoutVars>
      </dgm:prSet>
      <dgm:spPr/>
    </dgm:pt>
  </dgm:ptLst>
  <dgm:cxnLst>
    <dgm:cxn modelId="{D5EA2F0F-5269-46DB-9395-FC923F073850}" srcId="{F67995DE-4413-45A2-8874-D2BD96896952}" destId="{8D78FBE1-F047-4551-AF76-04EDD0D5A245}" srcOrd="2" destOrd="0" parTransId="{B5BC6820-8695-4F27-92B4-0A11BC483216}" sibTransId="{33DDED89-3B8C-46B6-BD5B-50D771C8E63C}"/>
    <dgm:cxn modelId="{636EEE0F-DDA9-4CB4-8FCA-B134FE35FD2E}" type="presOf" srcId="{DB6BD54C-C33F-4C57-8E36-31C072F50273}" destId="{53375A47-B4E3-4AE3-AD1C-7010C079F5E5}" srcOrd="0" destOrd="0" presId="urn:microsoft.com/office/officeart/2005/8/layout/process1"/>
    <dgm:cxn modelId="{46E35C10-34D5-46F3-9B16-ABF1BEA5E237}" srcId="{F67995DE-4413-45A2-8874-D2BD96896952}" destId="{DB6BD54C-C33F-4C57-8E36-31C072F50273}" srcOrd="1" destOrd="0" parTransId="{F6F7A78A-96E5-4DC6-8836-655C100C6CF5}" sibTransId="{A3A133E9-513A-4ED5-B728-C7C26A00149E}"/>
    <dgm:cxn modelId="{BCCBD71C-0757-446F-AAEB-D6D9DFC2DDF7}" type="presOf" srcId="{2D0B4E63-2657-4E37-9343-791C9CF6A71D}" destId="{31A22F2D-9565-4E3F-A1D2-F8A2ADD41E9A}" srcOrd="0" destOrd="0" presId="urn:microsoft.com/office/officeart/2005/8/layout/process1"/>
    <dgm:cxn modelId="{08839C20-8993-4FC8-9441-3729525BB76A}" type="presOf" srcId="{CD01A62E-C27B-4786-B332-2DB46F33F227}" destId="{B3B6E349-A2DB-4B95-A4B7-4A0A8A88EDE3}" srcOrd="1" destOrd="0" presId="urn:microsoft.com/office/officeart/2005/8/layout/process1"/>
    <dgm:cxn modelId="{45962921-7E0A-419D-B1A9-1148BCD0336D}" type="presOf" srcId="{3D515BA2-C60D-4F1E-BB89-520022D47333}" destId="{81F1C825-DAA0-49A5-8AB4-292C67B084F1}" srcOrd="0" destOrd="0" presId="urn:microsoft.com/office/officeart/2005/8/layout/process1"/>
    <dgm:cxn modelId="{022A6125-38F6-42DD-AF82-DDB4350A9D8D}" type="presOf" srcId="{5420C3FC-C2B4-4EC5-A826-B6B99BAAC39F}" destId="{8E774142-C9D6-444A-8042-8212B1B3F861}" srcOrd="0" destOrd="0" presId="urn:microsoft.com/office/officeart/2005/8/layout/process1"/>
    <dgm:cxn modelId="{778E5B29-DAF6-4E66-93AD-2A8840674151}" type="presOf" srcId="{8D78FBE1-F047-4551-AF76-04EDD0D5A245}" destId="{E283C0F8-F740-4D2B-AA7D-719A6C7B654D}" srcOrd="0" destOrd="0" presId="urn:microsoft.com/office/officeart/2005/8/layout/process1"/>
    <dgm:cxn modelId="{5B51312C-8A38-40FA-8A2F-47C8FD9DBEB1}" type="presOf" srcId="{96DE6D33-FD7A-438C-A398-B2848E5435D2}" destId="{F4B5C3CA-7C85-41A7-B569-959A49F01972}" srcOrd="0" destOrd="0" presId="urn:microsoft.com/office/officeart/2005/8/layout/process1"/>
    <dgm:cxn modelId="{71A93135-DE75-459E-AABD-E9C290ED1B3D}" srcId="{F67995DE-4413-45A2-8874-D2BD96896952}" destId="{6FC35DB5-6F1E-4203-8E69-D02B78FAF995}" srcOrd="4" destOrd="0" parTransId="{4E0B43B4-217C-456F-BFFF-321749E7765B}" sibTransId="{96DE6D33-FD7A-438C-A398-B2848E5435D2}"/>
    <dgm:cxn modelId="{8CFE3C67-77E5-4578-B1C9-99A03C3C6ED1}" type="presOf" srcId="{F67995DE-4413-45A2-8874-D2BD96896952}" destId="{90D4EF1B-D746-42A6-9289-5635A491E251}" srcOrd="0" destOrd="0" presId="urn:microsoft.com/office/officeart/2005/8/layout/process1"/>
    <dgm:cxn modelId="{12A2DA69-5353-4AF0-9161-62F580DE42DC}" srcId="{F67995DE-4413-45A2-8874-D2BD96896952}" destId="{3B66A3DE-ED44-413C-80F6-DFBC40F549C5}" srcOrd="5" destOrd="0" parTransId="{68C0DE9A-F830-434E-B9C7-26E3E11942B9}" sibTransId="{CD01A62E-C27B-4786-B332-2DB46F33F227}"/>
    <dgm:cxn modelId="{7F27B34B-C000-441C-965B-1A7EA7DAE2D4}" type="presOf" srcId="{CD01A62E-C27B-4786-B332-2DB46F33F227}" destId="{BD080BA7-76D7-4B40-A893-D220841138C0}" srcOrd="0" destOrd="0" presId="urn:microsoft.com/office/officeart/2005/8/layout/process1"/>
    <dgm:cxn modelId="{FF885371-8164-4F9E-A20A-BEC399444E7E}" type="presOf" srcId="{A3A133E9-513A-4ED5-B728-C7C26A00149E}" destId="{B55AF004-4B78-4F67-AAE5-8BAEA5D796AC}" srcOrd="1" destOrd="0" presId="urn:microsoft.com/office/officeart/2005/8/layout/process1"/>
    <dgm:cxn modelId="{36E8A586-2ED1-432B-8719-15FADD4035AD}" type="presOf" srcId="{30C28F1C-6F43-40B0-B731-3320DB79B789}" destId="{BA2EC84F-980C-4AC7-A831-EC0F34F2EF87}" srcOrd="1" destOrd="0" presId="urn:microsoft.com/office/officeart/2005/8/layout/process1"/>
    <dgm:cxn modelId="{A7C32799-3EF9-4FD8-BAC6-1358857B9EEC}" type="presOf" srcId="{96DE6D33-FD7A-438C-A398-B2848E5435D2}" destId="{8EF268F0-5DD9-4FF6-AC54-6783625B327D}" srcOrd="1" destOrd="0" presId="urn:microsoft.com/office/officeart/2005/8/layout/process1"/>
    <dgm:cxn modelId="{50436399-7E2F-40DC-A517-A3D459DAAD1B}" srcId="{F67995DE-4413-45A2-8874-D2BD96896952}" destId="{3D515BA2-C60D-4F1E-BB89-520022D47333}" srcOrd="6" destOrd="0" parTransId="{42E80D2D-E711-4522-9B6E-56F6EFB1C52D}" sibTransId="{AC2CAF25-BF39-4036-990A-479E789279CB}"/>
    <dgm:cxn modelId="{DB47309B-0336-4BB3-8D4A-690135BE849B}" type="presOf" srcId="{3B66A3DE-ED44-413C-80F6-DFBC40F549C5}" destId="{C7635A9B-DB69-449F-A654-0245321FE87C}" srcOrd="0" destOrd="0" presId="urn:microsoft.com/office/officeart/2005/8/layout/process1"/>
    <dgm:cxn modelId="{3BD6E4A6-DEB6-47D0-AD85-9FF13A04CCA0}" type="presOf" srcId="{33DDED89-3B8C-46B6-BD5B-50D771C8E63C}" destId="{D93BD9DB-C86D-4439-BD02-1B5B8EF8F6CE}" srcOrd="1" destOrd="0" presId="urn:microsoft.com/office/officeart/2005/8/layout/process1"/>
    <dgm:cxn modelId="{13D4A6B2-42F1-4360-97B2-6B0DFC083D42}" type="presOf" srcId="{30C28F1C-6F43-40B0-B731-3320DB79B789}" destId="{52194AC9-0E0C-4A5E-9734-970B9E36A577}" srcOrd="0" destOrd="0" presId="urn:microsoft.com/office/officeart/2005/8/layout/process1"/>
    <dgm:cxn modelId="{EAD8A8C1-B34B-4D61-ABC1-DA1A63C2BEC3}" type="presOf" srcId="{6FC35DB5-6F1E-4203-8E69-D02B78FAF995}" destId="{00FFFC76-87E2-4717-B0F6-3CC21BBF1906}" srcOrd="0" destOrd="0" presId="urn:microsoft.com/office/officeart/2005/8/layout/process1"/>
    <dgm:cxn modelId="{97564AC4-E55B-4A6F-BAA4-D7835F67D249}" type="presOf" srcId="{33DDED89-3B8C-46B6-BD5B-50D771C8E63C}" destId="{CB53BD75-6622-4748-8229-638A5DDAB8EF}" srcOrd="0" destOrd="0" presId="urn:microsoft.com/office/officeart/2005/8/layout/process1"/>
    <dgm:cxn modelId="{FDB167E5-229C-456A-975E-A947BE227F33}" srcId="{F67995DE-4413-45A2-8874-D2BD96896952}" destId="{E781B83B-22A5-4F4A-9236-C5500CD5CD9F}" srcOrd="3" destOrd="0" parTransId="{010F5A0F-7C88-4C62-B4D8-34BA2C93FD02}" sibTransId="{30C28F1C-6F43-40B0-B731-3320DB79B789}"/>
    <dgm:cxn modelId="{B4AC67CC-155D-4EFB-B5B0-8C2656A56809}" srcId="{F67995DE-4413-45A2-8874-D2BD96896952}" destId="{5420C3FC-C2B4-4EC5-A826-B6B99BAAC39F}" srcOrd="0" destOrd="0" parTransId="{8FA99CF0-B589-46CE-AA55-59FED61FA402}" sibTransId="{2D0B4E63-2657-4E37-9343-791C9CF6A71D}"/>
    <dgm:cxn modelId="{B203EEEF-8D7C-4E34-95D0-0C56231C783D}" type="presOf" srcId="{E781B83B-22A5-4F4A-9236-C5500CD5CD9F}" destId="{CFBE1CAA-018B-4126-832B-0CF94B72DBDA}" srcOrd="0" destOrd="0" presId="urn:microsoft.com/office/officeart/2005/8/layout/process1"/>
    <dgm:cxn modelId="{D81C28DB-8CF0-4909-AEED-9568D0A2679A}" type="presOf" srcId="{2D0B4E63-2657-4E37-9343-791C9CF6A71D}" destId="{1E2AC7CB-F6B1-4BF4-89B4-7DCD164EC825}" srcOrd="1" destOrd="0" presId="urn:microsoft.com/office/officeart/2005/8/layout/process1"/>
    <dgm:cxn modelId="{61F600DC-BADF-49EA-BE6C-834539396E39}" type="presOf" srcId="{A3A133E9-513A-4ED5-B728-C7C26A00149E}" destId="{59569329-2258-4BEC-A0BE-49148092F27D}" srcOrd="0" destOrd="0" presId="urn:microsoft.com/office/officeart/2005/8/layout/process1"/>
    <dgm:cxn modelId="{7B421737-3C79-49FE-8AAD-7CD19DFEC346}" type="presParOf" srcId="{90D4EF1B-D746-42A6-9289-5635A491E251}" destId="{8E774142-C9D6-444A-8042-8212B1B3F861}" srcOrd="0" destOrd="0" presId="urn:microsoft.com/office/officeart/2005/8/layout/process1"/>
    <dgm:cxn modelId="{BE6AA0D3-C032-4250-A0C0-0EB99F8EB443}" type="presParOf" srcId="{90D4EF1B-D746-42A6-9289-5635A491E251}" destId="{31A22F2D-9565-4E3F-A1D2-F8A2ADD41E9A}" srcOrd="1" destOrd="0" presId="urn:microsoft.com/office/officeart/2005/8/layout/process1"/>
    <dgm:cxn modelId="{08D8432F-E979-47C9-AAFF-6DC4D8B740EA}" type="presParOf" srcId="{31A22F2D-9565-4E3F-A1D2-F8A2ADD41E9A}" destId="{1E2AC7CB-F6B1-4BF4-89B4-7DCD164EC825}" srcOrd="0" destOrd="0" presId="urn:microsoft.com/office/officeart/2005/8/layout/process1"/>
    <dgm:cxn modelId="{ACD66295-0A3A-4C7A-B8DC-E7CF67612C0D}" type="presParOf" srcId="{90D4EF1B-D746-42A6-9289-5635A491E251}" destId="{53375A47-B4E3-4AE3-AD1C-7010C079F5E5}" srcOrd="2" destOrd="0" presId="urn:microsoft.com/office/officeart/2005/8/layout/process1"/>
    <dgm:cxn modelId="{85254580-7C91-4B62-B3F1-0BB48516ADB1}" type="presParOf" srcId="{90D4EF1B-D746-42A6-9289-5635A491E251}" destId="{59569329-2258-4BEC-A0BE-49148092F27D}" srcOrd="3" destOrd="0" presId="urn:microsoft.com/office/officeart/2005/8/layout/process1"/>
    <dgm:cxn modelId="{3F7DA2C1-967A-4606-A600-FD74FF1EF94D}" type="presParOf" srcId="{59569329-2258-4BEC-A0BE-49148092F27D}" destId="{B55AF004-4B78-4F67-AAE5-8BAEA5D796AC}" srcOrd="0" destOrd="0" presId="urn:microsoft.com/office/officeart/2005/8/layout/process1"/>
    <dgm:cxn modelId="{3D592B32-F345-4082-847C-EEF8699679C2}" type="presParOf" srcId="{90D4EF1B-D746-42A6-9289-5635A491E251}" destId="{E283C0F8-F740-4D2B-AA7D-719A6C7B654D}" srcOrd="4" destOrd="0" presId="urn:microsoft.com/office/officeart/2005/8/layout/process1"/>
    <dgm:cxn modelId="{E91FA9F0-399F-451D-8300-1AC10ED80E17}" type="presParOf" srcId="{90D4EF1B-D746-42A6-9289-5635A491E251}" destId="{CB53BD75-6622-4748-8229-638A5DDAB8EF}" srcOrd="5" destOrd="0" presId="urn:microsoft.com/office/officeart/2005/8/layout/process1"/>
    <dgm:cxn modelId="{BE6A80D1-97DB-4650-B30E-E992B1E3918E}" type="presParOf" srcId="{CB53BD75-6622-4748-8229-638A5DDAB8EF}" destId="{D93BD9DB-C86D-4439-BD02-1B5B8EF8F6CE}" srcOrd="0" destOrd="0" presId="urn:microsoft.com/office/officeart/2005/8/layout/process1"/>
    <dgm:cxn modelId="{E3F439AA-B636-4A8B-8102-25D769C7C143}" type="presParOf" srcId="{90D4EF1B-D746-42A6-9289-5635A491E251}" destId="{CFBE1CAA-018B-4126-832B-0CF94B72DBDA}" srcOrd="6" destOrd="0" presId="urn:microsoft.com/office/officeart/2005/8/layout/process1"/>
    <dgm:cxn modelId="{1414C782-FF99-4D34-B5DF-5B337EBC988A}" type="presParOf" srcId="{90D4EF1B-D746-42A6-9289-5635A491E251}" destId="{52194AC9-0E0C-4A5E-9734-970B9E36A577}" srcOrd="7" destOrd="0" presId="urn:microsoft.com/office/officeart/2005/8/layout/process1"/>
    <dgm:cxn modelId="{9F393935-1B06-41BB-9323-C760E70A4033}" type="presParOf" srcId="{52194AC9-0E0C-4A5E-9734-970B9E36A577}" destId="{BA2EC84F-980C-4AC7-A831-EC0F34F2EF87}" srcOrd="0" destOrd="0" presId="urn:microsoft.com/office/officeart/2005/8/layout/process1"/>
    <dgm:cxn modelId="{F05C8E72-0CA4-4DF6-91E4-91887D0606C6}" type="presParOf" srcId="{90D4EF1B-D746-42A6-9289-5635A491E251}" destId="{00FFFC76-87E2-4717-B0F6-3CC21BBF1906}" srcOrd="8" destOrd="0" presId="urn:microsoft.com/office/officeart/2005/8/layout/process1"/>
    <dgm:cxn modelId="{4CAF9F09-4356-4457-B9F0-DB652218159F}" type="presParOf" srcId="{90D4EF1B-D746-42A6-9289-5635A491E251}" destId="{F4B5C3CA-7C85-41A7-B569-959A49F01972}" srcOrd="9" destOrd="0" presId="urn:microsoft.com/office/officeart/2005/8/layout/process1"/>
    <dgm:cxn modelId="{458BFBB6-D941-4AF0-8A2D-DC831BA28716}" type="presParOf" srcId="{F4B5C3CA-7C85-41A7-B569-959A49F01972}" destId="{8EF268F0-5DD9-4FF6-AC54-6783625B327D}" srcOrd="0" destOrd="0" presId="urn:microsoft.com/office/officeart/2005/8/layout/process1"/>
    <dgm:cxn modelId="{73F64CD4-D829-456A-80DE-5B4B0B0FD917}" type="presParOf" srcId="{90D4EF1B-D746-42A6-9289-5635A491E251}" destId="{C7635A9B-DB69-449F-A654-0245321FE87C}" srcOrd="10" destOrd="0" presId="urn:microsoft.com/office/officeart/2005/8/layout/process1"/>
    <dgm:cxn modelId="{3E354A5D-3A13-49A8-BA4C-44FFCBE470EE}" type="presParOf" srcId="{90D4EF1B-D746-42A6-9289-5635A491E251}" destId="{BD080BA7-76D7-4B40-A893-D220841138C0}" srcOrd="11" destOrd="0" presId="urn:microsoft.com/office/officeart/2005/8/layout/process1"/>
    <dgm:cxn modelId="{FA232876-93B3-49BC-B095-CDC717B75A32}" type="presParOf" srcId="{BD080BA7-76D7-4B40-A893-D220841138C0}" destId="{B3B6E349-A2DB-4B95-A4B7-4A0A8A88EDE3}" srcOrd="0" destOrd="0" presId="urn:microsoft.com/office/officeart/2005/8/layout/process1"/>
    <dgm:cxn modelId="{56C2FCCE-B012-41C5-932E-4B02CAD0A301}" type="presParOf" srcId="{90D4EF1B-D746-42A6-9289-5635A491E251}" destId="{81F1C825-DAA0-49A5-8AB4-292C67B084F1}" srcOrd="12" destOrd="0" presId="urn:microsoft.com/office/officeart/2005/8/layout/process1"/>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67995DE-4413-45A2-8874-D2BD96896952}"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AU"/>
        </a:p>
      </dgm:t>
    </dgm:pt>
    <dgm:pt modelId="{5420C3FC-C2B4-4EC5-A826-B6B99BAAC39F}">
      <dgm:prSet phldrT="[Text]"/>
      <dgm:spPr>
        <a:solidFill>
          <a:schemeClr val="bg1"/>
        </a:solidFill>
        <a:ln w="19050">
          <a:solidFill>
            <a:schemeClr val="accent3"/>
          </a:solidFill>
        </a:ln>
      </dgm:spPr>
      <dgm:t>
        <a:bodyPr/>
        <a:lstStyle/>
        <a:p>
          <a:endParaRPr lang="en-AU" noProof="0" dirty="0"/>
        </a:p>
      </dgm:t>
    </dgm:pt>
    <dgm:pt modelId="{2D0B4E63-2657-4E37-9343-791C9CF6A71D}" type="sibTrans" cxnId="{B4AC67CC-155D-4EFB-B5B0-8C2656A56809}">
      <dgm:prSet/>
      <dgm:spPr>
        <a:solidFill>
          <a:schemeClr val="accent3">
            <a:lumMod val="60000"/>
            <a:lumOff val="40000"/>
          </a:schemeClr>
        </a:solidFill>
      </dgm:spPr>
      <dgm:t>
        <a:bodyPr/>
        <a:lstStyle/>
        <a:p>
          <a:endParaRPr lang="en-AU" noProof="0" dirty="0"/>
        </a:p>
      </dgm:t>
    </dgm:pt>
    <dgm:pt modelId="{8FA99CF0-B589-46CE-AA55-59FED61FA402}" type="parTrans" cxnId="{B4AC67CC-155D-4EFB-B5B0-8C2656A56809}">
      <dgm:prSet/>
      <dgm:spPr/>
      <dgm:t>
        <a:bodyPr/>
        <a:lstStyle/>
        <a:p>
          <a:endParaRPr lang="en-AU"/>
        </a:p>
      </dgm:t>
    </dgm:pt>
    <dgm:pt modelId="{DB6BD54C-C33F-4C57-8E36-31C072F50273}">
      <dgm:prSet phldrT="[Text]"/>
      <dgm:spPr>
        <a:solidFill>
          <a:schemeClr val="bg1"/>
        </a:solidFill>
        <a:ln w="19050">
          <a:solidFill>
            <a:schemeClr val="accent3"/>
          </a:solidFill>
        </a:ln>
      </dgm:spPr>
      <dgm:t>
        <a:bodyPr/>
        <a:lstStyle/>
        <a:p>
          <a:endParaRPr lang="en-AU" noProof="0" dirty="0"/>
        </a:p>
      </dgm:t>
    </dgm:pt>
    <dgm:pt modelId="{A3A133E9-513A-4ED5-B728-C7C26A00149E}" type="sibTrans" cxnId="{46E35C10-34D5-46F3-9B16-ABF1BEA5E237}">
      <dgm:prSet/>
      <dgm:spPr>
        <a:solidFill>
          <a:schemeClr val="accent3">
            <a:lumMod val="60000"/>
            <a:lumOff val="40000"/>
          </a:schemeClr>
        </a:solidFill>
      </dgm:spPr>
      <dgm:t>
        <a:bodyPr/>
        <a:lstStyle/>
        <a:p>
          <a:endParaRPr lang="en-AU" noProof="0" dirty="0"/>
        </a:p>
      </dgm:t>
    </dgm:pt>
    <dgm:pt modelId="{F6F7A78A-96E5-4DC6-8836-655C100C6CF5}" type="parTrans" cxnId="{46E35C10-34D5-46F3-9B16-ABF1BEA5E237}">
      <dgm:prSet/>
      <dgm:spPr/>
      <dgm:t>
        <a:bodyPr/>
        <a:lstStyle/>
        <a:p>
          <a:endParaRPr lang="en-AU"/>
        </a:p>
      </dgm:t>
    </dgm:pt>
    <dgm:pt modelId="{8D78FBE1-F047-4551-AF76-04EDD0D5A245}">
      <dgm:prSet phldrT="[Text]"/>
      <dgm:spPr>
        <a:solidFill>
          <a:schemeClr val="bg1"/>
        </a:solidFill>
        <a:ln w="19050">
          <a:solidFill>
            <a:schemeClr val="accent3"/>
          </a:solidFill>
        </a:ln>
      </dgm:spPr>
      <dgm:t>
        <a:bodyPr/>
        <a:lstStyle/>
        <a:p>
          <a:endParaRPr lang="en-AU" noProof="0" dirty="0"/>
        </a:p>
      </dgm:t>
    </dgm:pt>
    <dgm:pt modelId="{33DDED89-3B8C-46B6-BD5B-50D771C8E63C}" type="sibTrans" cxnId="{D5EA2F0F-5269-46DB-9395-FC923F073850}">
      <dgm:prSet/>
      <dgm:spPr>
        <a:solidFill>
          <a:schemeClr val="accent3">
            <a:lumMod val="60000"/>
            <a:lumOff val="40000"/>
          </a:schemeClr>
        </a:solidFill>
      </dgm:spPr>
      <dgm:t>
        <a:bodyPr/>
        <a:lstStyle/>
        <a:p>
          <a:endParaRPr lang="en-AU" noProof="0" dirty="0"/>
        </a:p>
      </dgm:t>
    </dgm:pt>
    <dgm:pt modelId="{B5BC6820-8695-4F27-92B4-0A11BC483216}" type="parTrans" cxnId="{D5EA2F0F-5269-46DB-9395-FC923F073850}">
      <dgm:prSet/>
      <dgm:spPr/>
      <dgm:t>
        <a:bodyPr/>
        <a:lstStyle/>
        <a:p>
          <a:endParaRPr lang="en-AU"/>
        </a:p>
      </dgm:t>
    </dgm:pt>
    <dgm:pt modelId="{E781B83B-22A5-4F4A-9236-C5500CD5CD9F}">
      <dgm:prSet/>
      <dgm:spPr>
        <a:solidFill>
          <a:schemeClr val="bg1"/>
        </a:solidFill>
        <a:ln w="19050">
          <a:solidFill>
            <a:schemeClr val="accent3"/>
          </a:solidFill>
        </a:ln>
      </dgm:spPr>
      <dgm:t>
        <a:bodyPr/>
        <a:lstStyle/>
        <a:p>
          <a:endParaRPr lang="en-AU" noProof="0" dirty="0"/>
        </a:p>
      </dgm:t>
    </dgm:pt>
    <dgm:pt modelId="{30C28F1C-6F43-40B0-B731-3320DB79B789}" type="sibTrans" cxnId="{FDB167E5-229C-456A-975E-A947BE227F33}">
      <dgm:prSet/>
      <dgm:spPr>
        <a:solidFill>
          <a:schemeClr val="accent3">
            <a:lumMod val="60000"/>
            <a:lumOff val="40000"/>
          </a:schemeClr>
        </a:solidFill>
      </dgm:spPr>
      <dgm:t>
        <a:bodyPr/>
        <a:lstStyle/>
        <a:p>
          <a:endParaRPr lang="en-AU" noProof="0" dirty="0"/>
        </a:p>
      </dgm:t>
    </dgm:pt>
    <dgm:pt modelId="{010F5A0F-7C88-4C62-B4D8-34BA2C93FD02}" type="parTrans" cxnId="{FDB167E5-229C-456A-975E-A947BE227F33}">
      <dgm:prSet/>
      <dgm:spPr/>
      <dgm:t>
        <a:bodyPr/>
        <a:lstStyle/>
        <a:p>
          <a:endParaRPr lang="en-AU"/>
        </a:p>
      </dgm:t>
    </dgm:pt>
    <dgm:pt modelId="{6FC35DB5-6F1E-4203-8E69-D02B78FAF995}">
      <dgm:prSet/>
      <dgm:spPr>
        <a:solidFill>
          <a:schemeClr val="bg1"/>
        </a:solidFill>
        <a:ln w="19050">
          <a:solidFill>
            <a:schemeClr val="accent3"/>
          </a:solidFill>
        </a:ln>
      </dgm:spPr>
      <dgm:t>
        <a:bodyPr/>
        <a:lstStyle/>
        <a:p>
          <a:endParaRPr lang="en-AU" noProof="0" dirty="0"/>
        </a:p>
      </dgm:t>
    </dgm:pt>
    <dgm:pt modelId="{96DE6D33-FD7A-438C-A398-B2848E5435D2}" type="sibTrans" cxnId="{71A93135-DE75-459E-AABD-E9C290ED1B3D}">
      <dgm:prSet/>
      <dgm:spPr>
        <a:solidFill>
          <a:schemeClr val="accent3">
            <a:lumMod val="60000"/>
            <a:lumOff val="40000"/>
          </a:schemeClr>
        </a:solidFill>
      </dgm:spPr>
      <dgm:t>
        <a:bodyPr/>
        <a:lstStyle/>
        <a:p>
          <a:endParaRPr lang="en-AU" noProof="0" dirty="0"/>
        </a:p>
      </dgm:t>
    </dgm:pt>
    <dgm:pt modelId="{4E0B43B4-217C-456F-BFFF-321749E7765B}" type="parTrans" cxnId="{71A93135-DE75-459E-AABD-E9C290ED1B3D}">
      <dgm:prSet/>
      <dgm:spPr/>
      <dgm:t>
        <a:bodyPr/>
        <a:lstStyle/>
        <a:p>
          <a:endParaRPr lang="en-AU"/>
        </a:p>
      </dgm:t>
    </dgm:pt>
    <dgm:pt modelId="{3B66A3DE-ED44-413C-80F6-DFBC40F549C5}">
      <dgm:prSet/>
      <dgm:spPr>
        <a:solidFill>
          <a:schemeClr val="bg1"/>
        </a:solidFill>
        <a:ln w="19050">
          <a:solidFill>
            <a:schemeClr val="accent3"/>
          </a:solidFill>
        </a:ln>
      </dgm:spPr>
      <dgm:t>
        <a:bodyPr/>
        <a:lstStyle/>
        <a:p>
          <a:endParaRPr lang="en-AU" noProof="0" dirty="0"/>
        </a:p>
      </dgm:t>
    </dgm:pt>
    <dgm:pt modelId="{CD01A62E-C27B-4786-B332-2DB46F33F227}" type="sibTrans" cxnId="{12A2DA69-5353-4AF0-9161-62F580DE42DC}">
      <dgm:prSet/>
      <dgm:spPr>
        <a:solidFill>
          <a:schemeClr val="accent3">
            <a:lumMod val="60000"/>
            <a:lumOff val="40000"/>
          </a:schemeClr>
        </a:solidFill>
      </dgm:spPr>
      <dgm:t>
        <a:bodyPr/>
        <a:lstStyle/>
        <a:p>
          <a:endParaRPr lang="en-AU" noProof="0" dirty="0"/>
        </a:p>
      </dgm:t>
    </dgm:pt>
    <dgm:pt modelId="{68C0DE9A-F830-434E-B9C7-26E3E11942B9}" type="parTrans" cxnId="{12A2DA69-5353-4AF0-9161-62F580DE42DC}">
      <dgm:prSet/>
      <dgm:spPr/>
      <dgm:t>
        <a:bodyPr/>
        <a:lstStyle/>
        <a:p>
          <a:endParaRPr lang="en-AU"/>
        </a:p>
      </dgm:t>
    </dgm:pt>
    <dgm:pt modelId="{3D515BA2-C60D-4F1E-BB89-520022D47333}">
      <dgm:prSet/>
      <dgm:spPr>
        <a:solidFill>
          <a:schemeClr val="bg1"/>
        </a:solidFill>
        <a:ln w="19050">
          <a:solidFill>
            <a:schemeClr val="accent3"/>
          </a:solidFill>
        </a:ln>
      </dgm:spPr>
      <dgm:t>
        <a:bodyPr/>
        <a:lstStyle/>
        <a:p>
          <a:endParaRPr lang="en-AU" noProof="0" dirty="0"/>
        </a:p>
      </dgm:t>
    </dgm:pt>
    <dgm:pt modelId="{AC2CAF25-BF39-4036-990A-479E789279CB}" type="sibTrans" cxnId="{50436399-7E2F-40DC-A517-A3D459DAAD1B}">
      <dgm:prSet/>
      <dgm:spPr/>
      <dgm:t>
        <a:bodyPr/>
        <a:lstStyle/>
        <a:p>
          <a:endParaRPr lang="en-AU"/>
        </a:p>
      </dgm:t>
    </dgm:pt>
    <dgm:pt modelId="{42E80D2D-E711-4522-9B6E-56F6EFB1C52D}" type="parTrans" cxnId="{50436399-7E2F-40DC-A517-A3D459DAAD1B}">
      <dgm:prSet/>
      <dgm:spPr/>
      <dgm:t>
        <a:bodyPr/>
        <a:lstStyle/>
        <a:p>
          <a:endParaRPr lang="en-AU"/>
        </a:p>
      </dgm:t>
    </dgm:pt>
    <dgm:pt modelId="{90D4EF1B-D746-42A6-9289-5635A491E251}" type="pres">
      <dgm:prSet presAssocID="{F67995DE-4413-45A2-8874-D2BD96896952}" presName="Name0" presStyleCnt="0">
        <dgm:presLayoutVars>
          <dgm:dir/>
          <dgm:resizeHandles val="exact"/>
        </dgm:presLayoutVars>
      </dgm:prSet>
      <dgm:spPr/>
    </dgm:pt>
    <dgm:pt modelId="{8E774142-C9D6-444A-8042-8212B1B3F861}" type="pres">
      <dgm:prSet presAssocID="{5420C3FC-C2B4-4EC5-A826-B6B99BAAC39F}" presName="node" presStyleLbl="node1" presStyleIdx="0" presStyleCnt="7">
        <dgm:presLayoutVars>
          <dgm:bulletEnabled val="1"/>
        </dgm:presLayoutVars>
      </dgm:prSet>
      <dgm:spPr/>
    </dgm:pt>
    <dgm:pt modelId="{31A22F2D-9565-4E3F-A1D2-F8A2ADD41E9A}" type="pres">
      <dgm:prSet presAssocID="{2D0B4E63-2657-4E37-9343-791C9CF6A71D}" presName="sibTrans" presStyleLbl="sibTrans2D1" presStyleIdx="0" presStyleCnt="6"/>
      <dgm:spPr/>
    </dgm:pt>
    <dgm:pt modelId="{1E2AC7CB-F6B1-4BF4-89B4-7DCD164EC825}" type="pres">
      <dgm:prSet presAssocID="{2D0B4E63-2657-4E37-9343-791C9CF6A71D}" presName="connectorText" presStyleLbl="sibTrans2D1" presStyleIdx="0" presStyleCnt="6"/>
      <dgm:spPr/>
    </dgm:pt>
    <dgm:pt modelId="{53375A47-B4E3-4AE3-AD1C-7010C079F5E5}" type="pres">
      <dgm:prSet presAssocID="{DB6BD54C-C33F-4C57-8E36-31C072F50273}" presName="node" presStyleLbl="node1" presStyleIdx="1" presStyleCnt="7">
        <dgm:presLayoutVars>
          <dgm:bulletEnabled val="1"/>
        </dgm:presLayoutVars>
      </dgm:prSet>
      <dgm:spPr/>
    </dgm:pt>
    <dgm:pt modelId="{59569329-2258-4BEC-A0BE-49148092F27D}" type="pres">
      <dgm:prSet presAssocID="{A3A133E9-513A-4ED5-B728-C7C26A00149E}" presName="sibTrans" presStyleLbl="sibTrans2D1" presStyleIdx="1" presStyleCnt="6"/>
      <dgm:spPr/>
    </dgm:pt>
    <dgm:pt modelId="{B55AF004-4B78-4F67-AAE5-8BAEA5D796AC}" type="pres">
      <dgm:prSet presAssocID="{A3A133E9-513A-4ED5-B728-C7C26A00149E}" presName="connectorText" presStyleLbl="sibTrans2D1" presStyleIdx="1" presStyleCnt="6"/>
      <dgm:spPr/>
    </dgm:pt>
    <dgm:pt modelId="{E283C0F8-F740-4D2B-AA7D-719A6C7B654D}" type="pres">
      <dgm:prSet presAssocID="{8D78FBE1-F047-4551-AF76-04EDD0D5A245}" presName="node" presStyleLbl="node1" presStyleIdx="2" presStyleCnt="7">
        <dgm:presLayoutVars>
          <dgm:bulletEnabled val="1"/>
        </dgm:presLayoutVars>
      </dgm:prSet>
      <dgm:spPr/>
    </dgm:pt>
    <dgm:pt modelId="{CB53BD75-6622-4748-8229-638A5DDAB8EF}" type="pres">
      <dgm:prSet presAssocID="{33DDED89-3B8C-46B6-BD5B-50D771C8E63C}" presName="sibTrans" presStyleLbl="sibTrans2D1" presStyleIdx="2" presStyleCnt="6"/>
      <dgm:spPr/>
    </dgm:pt>
    <dgm:pt modelId="{D93BD9DB-C86D-4439-BD02-1B5B8EF8F6CE}" type="pres">
      <dgm:prSet presAssocID="{33DDED89-3B8C-46B6-BD5B-50D771C8E63C}" presName="connectorText" presStyleLbl="sibTrans2D1" presStyleIdx="2" presStyleCnt="6"/>
      <dgm:spPr/>
    </dgm:pt>
    <dgm:pt modelId="{CFBE1CAA-018B-4126-832B-0CF94B72DBDA}" type="pres">
      <dgm:prSet presAssocID="{E781B83B-22A5-4F4A-9236-C5500CD5CD9F}" presName="node" presStyleLbl="node1" presStyleIdx="3" presStyleCnt="7">
        <dgm:presLayoutVars>
          <dgm:bulletEnabled val="1"/>
        </dgm:presLayoutVars>
      </dgm:prSet>
      <dgm:spPr/>
    </dgm:pt>
    <dgm:pt modelId="{52194AC9-0E0C-4A5E-9734-970B9E36A577}" type="pres">
      <dgm:prSet presAssocID="{30C28F1C-6F43-40B0-B731-3320DB79B789}" presName="sibTrans" presStyleLbl="sibTrans2D1" presStyleIdx="3" presStyleCnt="6"/>
      <dgm:spPr/>
    </dgm:pt>
    <dgm:pt modelId="{BA2EC84F-980C-4AC7-A831-EC0F34F2EF87}" type="pres">
      <dgm:prSet presAssocID="{30C28F1C-6F43-40B0-B731-3320DB79B789}" presName="connectorText" presStyleLbl="sibTrans2D1" presStyleIdx="3" presStyleCnt="6"/>
      <dgm:spPr/>
    </dgm:pt>
    <dgm:pt modelId="{00FFFC76-87E2-4717-B0F6-3CC21BBF1906}" type="pres">
      <dgm:prSet presAssocID="{6FC35DB5-6F1E-4203-8E69-D02B78FAF995}" presName="node" presStyleLbl="node1" presStyleIdx="4" presStyleCnt="7">
        <dgm:presLayoutVars>
          <dgm:bulletEnabled val="1"/>
        </dgm:presLayoutVars>
      </dgm:prSet>
      <dgm:spPr/>
    </dgm:pt>
    <dgm:pt modelId="{F4B5C3CA-7C85-41A7-B569-959A49F01972}" type="pres">
      <dgm:prSet presAssocID="{96DE6D33-FD7A-438C-A398-B2848E5435D2}" presName="sibTrans" presStyleLbl="sibTrans2D1" presStyleIdx="4" presStyleCnt="6"/>
      <dgm:spPr/>
    </dgm:pt>
    <dgm:pt modelId="{8EF268F0-5DD9-4FF6-AC54-6783625B327D}" type="pres">
      <dgm:prSet presAssocID="{96DE6D33-FD7A-438C-A398-B2848E5435D2}" presName="connectorText" presStyleLbl="sibTrans2D1" presStyleIdx="4" presStyleCnt="6"/>
      <dgm:spPr/>
    </dgm:pt>
    <dgm:pt modelId="{C7635A9B-DB69-449F-A654-0245321FE87C}" type="pres">
      <dgm:prSet presAssocID="{3B66A3DE-ED44-413C-80F6-DFBC40F549C5}" presName="node" presStyleLbl="node1" presStyleIdx="5" presStyleCnt="7">
        <dgm:presLayoutVars>
          <dgm:bulletEnabled val="1"/>
        </dgm:presLayoutVars>
      </dgm:prSet>
      <dgm:spPr/>
    </dgm:pt>
    <dgm:pt modelId="{BD080BA7-76D7-4B40-A893-D220841138C0}" type="pres">
      <dgm:prSet presAssocID="{CD01A62E-C27B-4786-B332-2DB46F33F227}" presName="sibTrans" presStyleLbl="sibTrans2D1" presStyleIdx="5" presStyleCnt="6"/>
      <dgm:spPr/>
    </dgm:pt>
    <dgm:pt modelId="{B3B6E349-A2DB-4B95-A4B7-4A0A8A88EDE3}" type="pres">
      <dgm:prSet presAssocID="{CD01A62E-C27B-4786-B332-2DB46F33F227}" presName="connectorText" presStyleLbl="sibTrans2D1" presStyleIdx="5" presStyleCnt="6"/>
      <dgm:spPr/>
    </dgm:pt>
    <dgm:pt modelId="{81F1C825-DAA0-49A5-8AB4-292C67B084F1}" type="pres">
      <dgm:prSet presAssocID="{3D515BA2-C60D-4F1E-BB89-520022D47333}" presName="node" presStyleLbl="node1" presStyleIdx="6" presStyleCnt="7">
        <dgm:presLayoutVars>
          <dgm:bulletEnabled val="1"/>
        </dgm:presLayoutVars>
      </dgm:prSet>
      <dgm:spPr/>
    </dgm:pt>
  </dgm:ptLst>
  <dgm:cxnLst>
    <dgm:cxn modelId="{D5EA2F0F-5269-46DB-9395-FC923F073850}" srcId="{F67995DE-4413-45A2-8874-D2BD96896952}" destId="{8D78FBE1-F047-4551-AF76-04EDD0D5A245}" srcOrd="2" destOrd="0" parTransId="{B5BC6820-8695-4F27-92B4-0A11BC483216}" sibTransId="{33DDED89-3B8C-46B6-BD5B-50D771C8E63C}"/>
    <dgm:cxn modelId="{636EEE0F-DDA9-4CB4-8FCA-B134FE35FD2E}" type="presOf" srcId="{DB6BD54C-C33F-4C57-8E36-31C072F50273}" destId="{53375A47-B4E3-4AE3-AD1C-7010C079F5E5}" srcOrd="0" destOrd="0" presId="urn:microsoft.com/office/officeart/2005/8/layout/process1"/>
    <dgm:cxn modelId="{46E35C10-34D5-46F3-9B16-ABF1BEA5E237}" srcId="{F67995DE-4413-45A2-8874-D2BD96896952}" destId="{DB6BD54C-C33F-4C57-8E36-31C072F50273}" srcOrd="1" destOrd="0" parTransId="{F6F7A78A-96E5-4DC6-8836-655C100C6CF5}" sibTransId="{A3A133E9-513A-4ED5-B728-C7C26A00149E}"/>
    <dgm:cxn modelId="{BCCBD71C-0757-446F-AAEB-D6D9DFC2DDF7}" type="presOf" srcId="{2D0B4E63-2657-4E37-9343-791C9CF6A71D}" destId="{31A22F2D-9565-4E3F-A1D2-F8A2ADD41E9A}" srcOrd="0" destOrd="0" presId="urn:microsoft.com/office/officeart/2005/8/layout/process1"/>
    <dgm:cxn modelId="{08839C20-8993-4FC8-9441-3729525BB76A}" type="presOf" srcId="{CD01A62E-C27B-4786-B332-2DB46F33F227}" destId="{B3B6E349-A2DB-4B95-A4B7-4A0A8A88EDE3}" srcOrd="1" destOrd="0" presId="urn:microsoft.com/office/officeart/2005/8/layout/process1"/>
    <dgm:cxn modelId="{45962921-7E0A-419D-B1A9-1148BCD0336D}" type="presOf" srcId="{3D515BA2-C60D-4F1E-BB89-520022D47333}" destId="{81F1C825-DAA0-49A5-8AB4-292C67B084F1}" srcOrd="0" destOrd="0" presId="urn:microsoft.com/office/officeart/2005/8/layout/process1"/>
    <dgm:cxn modelId="{022A6125-38F6-42DD-AF82-DDB4350A9D8D}" type="presOf" srcId="{5420C3FC-C2B4-4EC5-A826-B6B99BAAC39F}" destId="{8E774142-C9D6-444A-8042-8212B1B3F861}" srcOrd="0" destOrd="0" presId="urn:microsoft.com/office/officeart/2005/8/layout/process1"/>
    <dgm:cxn modelId="{778E5B29-DAF6-4E66-93AD-2A8840674151}" type="presOf" srcId="{8D78FBE1-F047-4551-AF76-04EDD0D5A245}" destId="{E283C0F8-F740-4D2B-AA7D-719A6C7B654D}" srcOrd="0" destOrd="0" presId="urn:microsoft.com/office/officeart/2005/8/layout/process1"/>
    <dgm:cxn modelId="{5B51312C-8A38-40FA-8A2F-47C8FD9DBEB1}" type="presOf" srcId="{96DE6D33-FD7A-438C-A398-B2848E5435D2}" destId="{F4B5C3CA-7C85-41A7-B569-959A49F01972}" srcOrd="0" destOrd="0" presId="urn:microsoft.com/office/officeart/2005/8/layout/process1"/>
    <dgm:cxn modelId="{71A93135-DE75-459E-AABD-E9C290ED1B3D}" srcId="{F67995DE-4413-45A2-8874-D2BD96896952}" destId="{6FC35DB5-6F1E-4203-8E69-D02B78FAF995}" srcOrd="4" destOrd="0" parTransId="{4E0B43B4-217C-456F-BFFF-321749E7765B}" sibTransId="{96DE6D33-FD7A-438C-A398-B2848E5435D2}"/>
    <dgm:cxn modelId="{8CFE3C67-77E5-4578-B1C9-99A03C3C6ED1}" type="presOf" srcId="{F67995DE-4413-45A2-8874-D2BD96896952}" destId="{90D4EF1B-D746-42A6-9289-5635A491E251}" srcOrd="0" destOrd="0" presId="urn:microsoft.com/office/officeart/2005/8/layout/process1"/>
    <dgm:cxn modelId="{12A2DA69-5353-4AF0-9161-62F580DE42DC}" srcId="{F67995DE-4413-45A2-8874-D2BD96896952}" destId="{3B66A3DE-ED44-413C-80F6-DFBC40F549C5}" srcOrd="5" destOrd="0" parTransId="{68C0DE9A-F830-434E-B9C7-26E3E11942B9}" sibTransId="{CD01A62E-C27B-4786-B332-2DB46F33F227}"/>
    <dgm:cxn modelId="{7F27B34B-C000-441C-965B-1A7EA7DAE2D4}" type="presOf" srcId="{CD01A62E-C27B-4786-B332-2DB46F33F227}" destId="{BD080BA7-76D7-4B40-A893-D220841138C0}" srcOrd="0" destOrd="0" presId="urn:microsoft.com/office/officeart/2005/8/layout/process1"/>
    <dgm:cxn modelId="{FF885371-8164-4F9E-A20A-BEC399444E7E}" type="presOf" srcId="{A3A133E9-513A-4ED5-B728-C7C26A00149E}" destId="{B55AF004-4B78-4F67-AAE5-8BAEA5D796AC}" srcOrd="1" destOrd="0" presId="urn:microsoft.com/office/officeart/2005/8/layout/process1"/>
    <dgm:cxn modelId="{36E8A586-2ED1-432B-8719-15FADD4035AD}" type="presOf" srcId="{30C28F1C-6F43-40B0-B731-3320DB79B789}" destId="{BA2EC84F-980C-4AC7-A831-EC0F34F2EF87}" srcOrd="1" destOrd="0" presId="urn:microsoft.com/office/officeart/2005/8/layout/process1"/>
    <dgm:cxn modelId="{A7C32799-3EF9-4FD8-BAC6-1358857B9EEC}" type="presOf" srcId="{96DE6D33-FD7A-438C-A398-B2848E5435D2}" destId="{8EF268F0-5DD9-4FF6-AC54-6783625B327D}" srcOrd="1" destOrd="0" presId="urn:microsoft.com/office/officeart/2005/8/layout/process1"/>
    <dgm:cxn modelId="{50436399-7E2F-40DC-A517-A3D459DAAD1B}" srcId="{F67995DE-4413-45A2-8874-D2BD96896952}" destId="{3D515BA2-C60D-4F1E-BB89-520022D47333}" srcOrd="6" destOrd="0" parTransId="{42E80D2D-E711-4522-9B6E-56F6EFB1C52D}" sibTransId="{AC2CAF25-BF39-4036-990A-479E789279CB}"/>
    <dgm:cxn modelId="{DB47309B-0336-4BB3-8D4A-690135BE849B}" type="presOf" srcId="{3B66A3DE-ED44-413C-80F6-DFBC40F549C5}" destId="{C7635A9B-DB69-449F-A654-0245321FE87C}" srcOrd="0" destOrd="0" presId="urn:microsoft.com/office/officeart/2005/8/layout/process1"/>
    <dgm:cxn modelId="{3BD6E4A6-DEB6-47D0-AD85-9FF13A04CCA0}" type="presOf" srcId="{33DDED89-3B8C-46B6-BD5B-50D771C8E63C}" destId="{D93BD9DB-C86D-4439-BD02-1B5B8EF8F6CE}" srcOrd="1" destOrd="0" presId="urn:microsoft.com/office/officeart/2005/8/layout/process1"/>
    <dgm:cxn modelId="{13D4A6B2-42F1-4360-97B2-6B0DFC083D42}" type="presOf" srcId="{30C28F1C-6F43-40B0-B731-3320DB79B789}" destId="{52194AC9-0E0C-4A5E-9734-970B9E36A577}" srcOrd="0" destOrd="0" presId="urn:microsoft.com/office/officeart/2005/8/layout/process1"/>
    <dgm:cxn modelId="{EAD8A8C1-B34B-4D61-ABC1-DA1A63C2BEC3}" type="presOf" srcId="{6FC35DB5-6F1E-4203-8E69-D02B78FAF995}" destId="{00FFFC76-87E2-4717-B0F6-3CC21BBF1906}" srcOrd="0" destOrd="0" presId="urn:microsoft.com/office/officeart/2005/8/layout/process1"/>
    <dgm:cxn modelId="{97564AC4-E55B-4A6F-BAA4-D7835F67D249}" type="presOf" srcId="{33DDED89-3B8C-46B6-BD5B-50D771C8E63C}" destId="{CB53BD75-6622-4748-8229-638A5DDAB8EF}" srcOrd="0" destOrd="0" presId="urn:microsoft.com/office/officeart/2005/8/layout/process1"/>
    <dgm:cxn modelId="{FDB167E5-229C-456A-975E-A947BE227F33}" srcId="{F67995DE-4413-45A2-8874-D2BD96896952}" destId="{E781B83B-22A5-4F4A-9236-C5500CD5CD9F}" srcOrd="3" destOrd="0" parTransId="{010F5A0F-7C88-4C62-B4D8-34BA2C93FD02}" sibTransId="{30C28F1C-6F43-40B0-B731-3320DB79B789}"/>
    <dgm:cxn modelId="{B4AC67CC-155D-4EFB-B5B0-8C2656A56809}" srcId="{F67995DE-4413-45A2-8874-D2BD96896952}" destId="{5420C3FC-C2B4-4EC5-A826-B6B99BAAC39F}" srcOrd="0" destOrd="0" parTransId="{8FA99CF0-B589-46CE-AA55-59FED61FA402}" sibTransId="{2D0B4E63-2657-4E37-9343-791C9CF6A71D}"/>
    <dgm:cxn modelId="{B203EEEF-8D7C-4E34-95D0-0C56231C783D}" type="presOf" srcId="{E781B83B-22A5-4F4A-9236-C5500CD5CD9F}" destId="{CFBE1CAA-018B-4126-832B-0CF94B72DBDA}" srcOrd="0" destOrd="0" presId="urn:microsoft.com/office/officeart/2005/8/layout/process1"/>
    <dgm:cxn modelId="{D81C28DB-8CF0-4909-AEED-9568D0A2679A}" type="presOf" srcId="{2D0B4E63-2657-4E37-9343-791C9CF6A71D}" destId="{1E2AC7CB-F6B1-4BF4-89B4-7DCD164EC825}" srcOrd="1" destOrd="0" presId="urn:microsoft.com/office/officeart/2005/8/layout/process1"/>
    <dgm:cxn modelId="{61F600DC-BADF-49EA-BE6C-834539396E39}" type="presOf" srcId="{A3A133E9-513A-4ED5-B728-C7C26A00149E}" destId="{59569329-2258-4BEC-A0BE-49148092F27D}" srcOrd="0" destOrd="0" presId="urn:microsoft.com/office/officeart/2005/8/layout/process1"/>
    <dgm:cxn modelId="{7B421737-3C79-49FE-8AAD-7CD19DFEC346}" type="presParOf" srcId="{90D4EF1B-D746-42A6-9289-5635A491E251}" destId="{8E774142-C9D6-444A-8042-8212B1B3F861}" srcOrd="0" destOrd="0" presId="urn:microsoft.com/office/officeart/2005/8/layout/process1"/>
    <dgm:cxn modelId="{BE6AA0D3-C032-4250-A0C0-0EB99F8EB443}" type="presParOf" srcId="{90D4EF1B-D746-42A6-9289-5635A491E251}" destId="{31A22F2D-9565-4E3F-A1D2-F8A2ADD41E9A}" srcOrd="1" destOrd="0" presId="urn:microsoft.com/office/officeart/2005/8/layout/process1"/>
    <dgm:cxn modelId="{08D8432F-E979-47C9-AAFF-6DC4D8B740EA}" type="presParOf" srcId="{31A22F2D-9565-4E3F-A1D2-F8A2ADD41E9A}" destId="{1E2AC7CB-F6B1-4BF4-89B4-7DCD164EC825}" srcOrd="0" destOrd="0" presId="urn:microsoft.com/office/officeart/2005/8/layout/process1"/>
    <dgm:cxn modelId="{ACD66295-0A3A-4C7A-B8DC-E7CF67612C0D}" type="presParOf" srcId="{90D4EF1B-D746-42A6-9289-5635A491E251}" destId="{53375A47-B4E3-4AE3-AD1C-7010C079F5E5}" srcOrd="2" destOrd="0" presId="urn:microsoft.com/office/officeart/2005/8/layout/process1"/>
    <dgm:cxn modelId="{85254580-7C91-4B62-B3F1-0BB48516ADB1}" type="presParOf" srcId="{90D4EF1B-D746-42A6-9289-5635A491E251}" destId="{59569329-2258-4BEC-A0BE-49148092F27D}" srcOrd="3" destOrd="0" presId="urn:microsoft.com/office/officeart/2005/8/layout/process1"/>
    <dgm:cxn modelId="{3F7DA2C1-967A-4606-A600-FD74FF1EF94D}" type="presParOf" srcId="{59569329-2258-4BEC-A0BE-49148092F27D}" destId="{B55AF004-4B78-4F67-AAE5-8BAEA5D796AC}" srcOrd="0" destOrd="0" presId="urn:microsoft.com/office/officeart/2005/8/layout/process1"/>
    <dgm:cxn modelId="{3D592B32-F345-4082-847C-EEF8699679C2}" type="presParOf" srcId="{90D4EF1B-D746-42A6-9289-5635A491E251}" destId="{E283C0F8-F740-4D2B-AA7D-719A6C7B654D}" srcOrd="4" destOrd="0" presId="urn:microsoft.com/office/officeart/2005/8/layout/process1"/>
    <dgm:cxn modelId="{E91FA9F0-399F-451D-8300-1AC10ED80E17}" type="presParOf" srcId="{90D4EF1B-D746-42A6-9289-5635A491E251}" destId="{CB53BD75-6622-4748-8229-638A5DDAB8EF}" srcOrd="5" destOrd="0" presId="urn:microsoft.com/office/officeart/2005/8/layout/process1"/>
    <dgm:cxn modelId="{BE6A80D1-97DB-4650-B30E-E992B1E3918E}" type="presParOf" srcId="{CB53BD75-6622-4748-8229-638A5DDAB8EF}" destId="{D93BD9DB-C86D-4439-BD02-1B5B8EF8F6CE}" srcOrd="0" destOrd="0" presId="urn:microsoft.com/office/officeart/2005/8/layout/process1"/>
    <dgm:cxn modelId="{E3F439AA-B636-4A8B-8102-25D769C7C143}" type="presParOf" srcId="{90D4EF1B-D746-42A6-9289-5635A491E251}" destId="{CFBE1CAA-018B-4126-832B-0CF94B72DBDA}" srcOrd="6" destOrd="0" presId="urn:microsoft.com/office/officeart/2005/8/layout/process1"/>
    <dgm:cxn modelId="{1414C782-FF99-4D34-B5DF-5B337EBC988A}" type="presParOf" srcId="{90D4EF1B-D746-42A6-9289-5635A491E251}" destId="{52194AC9-0E0C-4A5E-9734-970B9E36A577}" srcOrd="7" destOrd="0" presId="urn:microsoft.com/office/officeart/2005/8/layout/process1"/>
    <dgm:cxn modelId="{9F393935-1B06-41BB-9323-C760E70A4033}" type="presParOf" srcId="{52194AC9-0E0C-4A5E-9734-970B9E36A577}" destId="{BA2EC84F-980C-4AC7-A831-EC0F34F2EF87}" srcOrd="0" destOrd="0" presId="urn:microsoft.com/office/officeart/2005/8/layout/process1"/>
    <dgm:cxn modelId="{F05C8E72-0CA4-4DF6-91E4-91887D0606C6}" type="presParOf" srcId="{90D4EF1B-D746-42A6-9289-5635A491E251}" destId="{00FFFC76-87E2-4717-B0F6-3CC21BBF1906}" srcOrd="8" destOrd="0" presId="urn:microsoft.com/office/officeart/2005/8/layout/process1"/>
    <dgm:cxn modelId="{4CAF9F09-4356-4457-B9F0-DB652218159F}" type="presParOf" srcId="{90D4EF1B-D746-42A6-9289-5635A491E251}" destId="{F4B5C3CA-7C85-41A7-B569-959A49F01972}" srcOrd="9" destOrd="0" presId="urn:microsoft.com/office/officeart/2005/8/layout/process1"/>
    <dgm:cxn modelId="{458BFBB6-D941-4AF0-8A2D-DC831BA28716}" type="presParOf" srcId="{F4B5C3CA-7C85-41A7-B569-959A49F01972}" destId="{8EF268F0-5DD9-4FF6-AC54-6783625B327D}" srcOrd="0" destOrd="0" presId="urn:microsoft.com/office/officeart/2005/8/layout/process1"/>
    <dgm:cxn modelId="{73F64CD4-D829-456A-80DE-5B4B0B0FD917}" type="presParOf" srcId="{90D4EF1B-D746-42A6-9289-5635A491E251}" destId="{C7635A9B-DB69-449F-A654-0245321FE87C}" srcOrd="10" destOrd="0" presId="urn:microsoft.com/office/officeart/2005/8/layout/process1"/>
    <dgm:cxn modelId="{3E354A5D-3A13-49A8-BA4C-44FFCBE470EE}" type="presParOf" srcId="{90D4EF1B-D746-42A6-9289-5635A491E251}" destId="{BD080BA7-76D7-4B40-A893-D220841138C0}" srcOrd="11" destOrd="0" presId="urn:microsoft.com/office/officeart/2005/8/layout/process1"/>
    <dgm:cxn modelId="{FA232876-93B3-49BC-B095-CDC717B75A32}" type="presParOf" srcId="{BD080BA7-76D7-4B40-A893-D220841138C0}" destId="{B3B6E349-A2DB-4B95-A4B7-4A0A8A88EDE3}" srcOrd="0" destOrd="0" presId="urn:microsoft.com/office/officeart/2005/8/layout/process1"/>
    <dgm:cxn modelId="{56C2FCCE-B012-41C5-932E-4B02CAD0A301}" type="presParOf" srcId="{90D4EF1B-D746-42A6-9289-5635A491E251}" destId="{81F1C825-DAA0-49A5-8AB4-292C67B084F1}" srcOrd="12" destOrd="0" presId="urn:microsoft.com/office/officeart/2005/8/layout/process1"/>
  </dgm:cxnLst>
  <dgm:bg>
    <a:noFill/>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774142-C9D6-444A-8042-8212B1B3F861}">
      <dsp:nvSpPr>
        <dsp:cNvPr id="0" name=""/>
        <dsp:cNvSpPr/>
      </dsp:nvSpPr>
      <dsp:spPr>
        <a:xfrm>
          <a:off x="3044" y="385751"/>
          <a:ext cx="1152779" cy="69166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AU" sz="1700" kern="1200" noProof="0" dirty="0"/>
            <a:t>Certificate II</a:t>
          </a:r>
        </a:p>
      </dsp:txBody>
      <dsp:txXfrm>
        <a:off x="23302" y="406009"/>
        <a:ext cx="1112263" cy="651151"/>
      </dsp:txXfrm>
    </dsp:sp>
    <dsp:sp modelId="{31A22F2D-9565-4E3F-A1D2-F8A2ADD41E9A}">
      <dsp:nvSpPr>
        <dsp:cNvPr id="0" name=""/>
        <dsp:cNvSpPr/>
      </dsp:nvSpPr>
      <dsp:spPr>
        <a:xfrm>
          <a:off x="1271101" y="588640"/>
          <a:ext cx="244389" cy="28588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AU" sz="1300" kern="1200" noProof="0" dirty="0"/>
        </a:p>
      </dsp:txBody>
      <dsp:txXfrm>
        <a:off x="1271101" y="645818"/>
        <a:ext cx="171072" cy="171533"/>
      </dsp:txXfrm>
    </dsp:sp>
    <dsp:sp modelId="{53375A47-B4E3-4AE3-AD1C-7010C079F5E5}">
      <dsp:nvSpPr>
        <dsp:cNvPr id="0" name=""/>
        <dsp:cNvSpPr/>
      </dsp:nvSpPr>
      <dsp:spPr>
        <a:xfrm>
          <a:off x="1616935" y="385751"/>
          <a:ext cx="1152779" cy="69166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AU" sz="1700" kern="1200" noProof="0" dirty="0"/>
            <a:t>Certificate IV</a:t>
          </a:r>
        </a:p>
      </dsp:txBody>
      <dsp:txXfrm>
        <a:off x="1637193" y="406009"/>
        <a:ext cx="1112263" cy="651151"/>
      </dsp:txXfrm>
    </dsp:sp>
    <dsp:sp modelId="{59569329-2258-4BEC-A0BE-49148092F27D}">
      <dsp:nvSpPr>
        <dsp:cNvPr id="0" name=""/>
        <dsp:cNvSpPr/>
      </dsp:nvSpPr>
      <dsp:spPr>
        <a:xfrm>
          <a:off x="2884993" y="588640"/>
          <a:ext cx="244389" cy="28588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AU" sz="1300" kern="1200" noProof="0" dirty="0"/>
        </a:p>
      </dsp:txBody>
      <dsp:txXfrm>
        <a:off x="2884993" y="645818"/>
        <a:ext cx="171072" cy="171533"/>
      </dsp:txXfrm>
    </dsp:sp>
    <dsp:sp modelId="{E283C0F8-F740-4D2B-AA7D-719A6C7B654D}">
      <dsp:nvSpPr>
        <dsp:cNvPr id="0" name=""/>
        <dsp:cNvSpPr/>
      </dsp:nvSpPr>
      <dsp:spPr>
        <a:xfrm>
          <a:off x="3230827" y="385751"/>
          <a:ext cx="1152779" cy="69166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AU" sz="1700" kern="1200" noProof="0" dirty="0"/>
            <a:t>Advanced Diploma</a:t>
          </a:r>
        </a:p>
      </dsp:txBody>
      <dsp:txXfrm>
        <a:off x="3251085" y="406009"/>
        <a:ext cx="1112263" cy="651151"/>
      </dsp:txXfrm>
    </dsp:sp>
    <dsp:sp modelId="{CB53BD75-6622-4748-8229-638A5DDAB8EF}">
      <dsp:nvSpPr>
        <dsp:cNvPr id="0" name=""/>
        <dsp:cNvSpPr/>
      </dsp:nvSpPr>
      <dsp:spPr>
        <a:xfrm>
          <a:off x="4498885" y="588640"/>
          <a:ext cx="244389" cy="28588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AU" sz="1300" kern="1200" noProof="0" dirty="0"/>
        </a:p>
      </dsp:txBody>
      <dsp:txXfrm>
        <a:off x="4498885" y="645818"/>
        <a:ext cx="171072" cy="171533"/>
      </dsp:txXfrm>
    </dsp:sp>
    <dsp:sp modelId="{CFBE1CAA-018B-4126-832B-0CF94B72DBDA}">
      <dsp:nvSpPr>
        <dsp:cNvPr id="0" name=""/>
        <dsp:cNvSpPr/>
      </dsp:nvSpPr>
      <dsp:spPr>
        <a:xfrm>
          <a:off x="4844719" y="385751"/>
          <a:ext cx="1152779" cy="69166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AU" sz="1700" kern="1200" noProof="0" dirty="0"/>
            <a:t>Masters</a:t>
          </a:r>
        </a:p>
      </dsp:txBody>
      <dsp:txXfrm>
        <a:off x="4864977" y="406009"/>
        <a:ext cx="1112263" cy="651151"/>
      </dsp:txXfrm>
    </dsp:sp>
    <dsp:sp modelId="{52194AC9-0E0C-4A5E-9734-970B9E36A577}">
      <dsp:nvSpPr>
        <dsp:cNvPr id="0" name=""/>
        <dsp:cNvSpPr/>
      </dsp:nvSpPr>
      <dsp:spPr>
        <a:xfrm>
          <a:off x="6112777" y="588640"/>
          <a:ext cx="244389" cy="28588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AU" sz="1300" kern="1200" noProof="0" dirty="0"/>
        </a:p>
      </dsp:txBody>
      <dsp:txXfrm>
        <a:off x="6112777" y="645818"/>
        <a:ext cx="171072" cy="171533"/>
      </dsp:txXfrm>
    </dsp:sp>
    <dsp:sp modelId="{00FFFC76-87E2-4717-B0F6-3CC21BBF1906}">
      <dsp:nvSpPr>
        <dsp:cNvPr id="0" name=""/>
        <dsp:cNvSpPr/>
      </dsp:nvSpPr>
      <dsp:spPr>
        <a:xfrm>
          <a:off x="6458611" y="385751"/>
          <a:ext cx="1152779" cy="69166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AU" sz="1700" kern="1200" noProof="0" dirty="0"/>
            <a:t>Certificate I</a:t>
          </a:r>
        </a:p>
      </dsp:txBody>
      <dsp:txXfrm>
        <a:off x="6478869" y="406009"/>
        <a:ext cx="1112263" cy="651151"/>
      </dsp:txXfrm>
    </dsp:sp>
    <dsp:sp modelId="{F4B5C3CA-7C85-41A7-B569-959A49F01972}">
      <dsp:nvSpPr>
        <dsp:cNvPr id="0" name=""/>
        <dsp:cNvSpPr/>
      </dsp:nvSpPr>
      <dsp:spPr>
        <a:xfrm>
          <a:off x="7726669" y="588640"/>
          <a:ext cx="244389" cy="28588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AU" sz="1300" kern="1200" noProof="0" dirty="0"/>
        </a:p>
      </dsp:txBody>
      <dsp:txXfrm>
        <a:off x="7726669" y="645818"/>
        <a:ext cx="171072" cy="171533"/>
      </dsp:txXfrm>
    </dsp:sp>
    <dsp:sp modelId="{C7635A9B-DB69-449F-A654-0245321FE87C}">
      <dsp:nvSpPr>
        <dsp:cNvPr id="0" name=""/>
        <dsp:cNvSpPr/>
      </dsp:nvSpPr>
      <dsp:spPr>
        <a:xfrm>
          <a:off x="8072503" y="385751"/>
          <a:ext cx="1152779" cy="69166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AU" sz="1700" kern="1200" noProof="0" dirty="0"/>
            <a:t>Bachelor</a:t>
          </a:r>
        </a:p>
      </dsp:txBody>
      <dsp:txXfrm>
        <a:off x="8092761" y="406009"/>
        <a:ext cx="1112263" cy="651151"/>
      </dsp:txXfrm>
    </dsp:sp>
    <dsp:sp modelId="{BD080BA7-76D7-4B40-A893-D220841138C0}">
      <dsp:nvSpPr>
        <dsp:cNvPr id="0" name=""/>
        <dsp:cNvSpPr/>
      </dsp:nvSpPr>
      <dsp:spPr>
        <a:xfrm>
          <a:off x="9340561" y="588640"/>
          <a:ext cx="244389" cy="28588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AU" sz="1300" kern="1200" noProof="0" dirty="0"/>
        </a:p>
      </dsp:txBody>
      <dsp:txXfrm>
        <a:off x="9340561" y="645818"/>
        <a:ext cx="171072" cy="171533"/>
      </dsp:txXfrm>
    </dsp:sp>
    <dsp:sp modelId="{81F1C825-DAA0-49A5-8AB4-292C67B084F1}">
      <dsp:nvSpPr>
        <dsp:cNvPr id="0" name=""/>
        <dsp:cNvSpPr/>
      </dsp:nvSpPr>
      <dsp:spPr>
        <a:xfrm>
          <a:off x="9686395" y="385751"/>
          <a:ext cx="1152779" cy="69166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AU" sz="1700" kern="1200" noProof="0" dirty="0"/>
            <a:t>Graduate Certificate </a:t>
          </a:r>
        </a:p>
      </dsp:txBody>
      <dsp:txXfrm>
        <a:off x="9706653" y="406009"/>
        <a:ext cx="1112263" cy="65115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774142-C9D6-444A-8042-8212B1B3F861}">
      <dsp:nvSpPr>
        <dsp:cNvPr id="0" name=""/>
        <dsp:cNvSpPr/>
      </dsp:nvSpPr>
      <dsp:spPr>
        <a:xfrm>
          <a:off x="3044" y="385751"/>
          <a:ext cx="1152779" cy="691667"/>
        </a:xfrm>
        <a:prstGeom prst="roundRect">
          <a:avLst>
            <a:gd name="adj" fmla="val 10000"/>
          </a:avLst>
        </a:prstGeom>
        <a:solidFill>
          <a:schemeClr val="bg1"/>
        </a:solidFill>
        <a:ln w="19050"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endParaRPr lang="en-AU" sz="3100" kern="1200" noProof="0" dirty="0"/>
        </a:p>
      </dsp:txBody>
      <dsp:txXfrm>
        <a:off x="23302" y="406009"/>
        <a:ext cx="1112263" cy="651151"/>
      </dsp:txXfrm>
    </dsp:sp>
    <dsp:sp modelId="{31A22F2D-9565-4E3F-A1D2-F8A2ADD41E9A}">
      <dsp:nvSpPr>
        <dsp:cNvPr id="0" name=""/>
        <dsp:cNvSpPr/>
      </dsp:nvSpPr>
      <dsp:spPr>
        <a:xfrm>
          <a:off x="1271101" y="588640"/>
          <a:ext cx="244389" cy="285889"/>
        </a:xfrm>
        <a:prstGeom prst="rightArrow">
          <a:avLst>
            <a:gd name="adj1" fmla="val 60000"/>
            <a:gd name="adj2" fmla="val 50000"/>
          </a:avLst>
        </a:prstGeom>
        <a:solidFill>
          <a:schemeClr val="accent3">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AU" sz="1300" kern="1200" noProof="0" dirty="0"/>
        </a:p>
      </dsp:txBody>
      <dsp:txXfrm>
        <a:off x="1271101" y="645818"/>
        <a:ext cx="171072" cy="171533"/>
      </dsp:txXfrm>
    </dsp:sp>
    <dsp:sp modelId="{53375A47-B4E3-4AE3-AD1C-7010C079F5E5}">
      <dsp:nvSpPr>
        <dsp:cNvPr id="0" name=""/>
        <dsp:cNvSpPr/>
      </dsp:nvSpPr>
      <dsp:spPr>
        <a:xfrm>
          <a:off x="1616935" y="385751"/>
          <a:ext cx="1152779" cy="691667"/>
        </a:xfrm>
        <a:prstGeom prst="roundRect">
          <a:avLst>
            <a:gd name="adj" fmla="val 10000"/>
          </a:avLst>
        </a:prstGeom>
        <a:solidFill>
          <a:schemeClr val="bg1"/>
        </a:solidFill>
        <a:ln w="19050"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endParaRPr lang="en-AU" sz="3100" kern="1200" noProof="0" dirty="0"/>
        </a:p>
      </dsp:txBody>
      <dsp:txXfrm>
        <a:off x="1637193" y="406009"/>
        <a:ext cx="1112263" cy="651151"/>
      </dsp:txXfrm>
    </dsp:sp>
    <dsp:sp modelId="{59569329-2258-4BEC-A0BE-49148092F27D}">
      <dsp:nvSpPr>
        <dsp:cNvPr id="0" name=""/>
        <dsp:cNvSpPr/>
      </dsp:nvSpPr>
      <dsp:spPr>
        <a:xfrm>
          <a:off x="2884993" y="588640"/>
          <a:ext cx="244389" cy="285889"/>
        </a:xfrm>
        <a:prstGeom prst="rightArrow">
          <a:avLst>
            <a:gd name="adj1" fmla="val 60000"/>
            <a:gd name="adj2" fmla="val 50000"/>
          </a:avLst>
        </a:prstGeom>
        <a:solidFill>
          <a:schemeClr val="accent3">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AU" sz="1300" kern="1200" noProof="0" dirty="0"/>
        </a:p>
      </dsp:txBody>
      <dsp:txXfrm>
        <a:off x="2884993" y="645818"/>
        <a:ext cx="171072" cy="171533"/>
      </dsp:txXfrm>
    </dsp:sp>
    <dsp:sp modelId="{E283C0F8-F740-4D2B-AA7D-719A6C7B654D}">
      <dsp:nvSpPr>
        <dsp:cNvPr id="0" name=""/>
        <dsp:cNvSpPr/>
      </dsp:nvSpPr>
      <dsp:spPr>
        <a:xfrm>
          <a:off x="3230827" y="385751"/>
          <a:ext cx="1152779" cy="691667"/>
        </a:xfrm>
        <a:prstGeom prst="roundRect">
          <a:avLst>
            <a:gd name="adj" fmla="val 10000"/>
          </a:avLst>
        </a:prstGeom>
        <a:solidFill>
          <a:schemeClr val="bg1"/>
        </a:solidFill>
        <a:ln w="19050"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endParaRPr lang="en-AU" sz="3100" kern="1200" noProof="0" dirty="0"/>
        </a:p>
      </dsp:txBody>
      <dsp:txXfrm>
        <a:off x="3251085" y="406009"/>
        <a:ext cx="1112263" cy="651151"/>
      </dsp:txXfrm>
    </dsp:sp>
    <dsp:sp modelId="{CB53BD75-6622-4748-8229-638A5DDAB8EF}">
      <dsp:nvSpPr>
        <dsp:cNvPr id="0" name=""/>
        <dsp:cNvSpPr/>
      </dsp:nvSpPr>
      <dsp:spPr>
        <a:xfrm>
          <a:off x="4498885" y="588640"/>
          <a:ext cx="244389" cy="285889"/>
        </a:xfrm>
        <a:prstGeom prst="rightArrow">
          <a:avLst>
            <a:gd name="adj1" fmla="val 60000"/>
            <a:gd name="adj2" fmla="val 50000"/>
          </a:avLst>
        </a:prstGeom>
        <a:solidFill>
          <a:schemeClr val="accent3">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AU" sz="1300" kern="1200" noProof="0" dirty="0"/>
        </a:p>
      </dsp:txBody>
      <dsp:txXfrm>
        <a:off x="4498885" y="645818"/>
        <a:ext cx="171072" cy="171533"/>
      </dsp:txXfrm>
    </dsp:sp>
    <dsp:sp modelId="{CFBE1CAA-018B-4126-832B-0CF94B72DBDA}">
      <dsp:nvSpPr>
        <dsp:cNvPr id="0" name=""/>
        <dsp:cNvSpPr/>
      </dsp:nvSpPr>
      <dsp:spPr>
        <a:xfrm>
          <a:off x="4844719" y="385751"/>
          <a:ext cx="1152779" cy="691667"/>
        </a:xfrm>
        <a:prstGeom prst="roundRect">
          <a:avLst>
            <a:gd name="adj" fmla="val 10000"/>
          </a:avLst>
        </a:prstGeom>
        <a:solidFill>
          <a:schemeClr val="bg1"/>
        </a:solidFill>
        <a:ln w="19050"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endParaRPr lang="en-AU" sz="3100" kern="1200" noProof="0" dirty="0"/>
        </a:p>
      </dsp:txBody>
      <dsp:txXfrm>
        <a:off x="4864977" y="406009"/>
        <a:ext cx="1112263" cy="651151"/>
      </dsp:txXfrm>
    </dsp:sp>
    <dsp:sp modelId="{52194AC9-0E0C-4A5E-9734-970B9E36A577}">
      <dsp:nvSpPr>
        <dsp:cNvPr id="0" name=""/>
        <dsp:cNvSpPr/>
      </dsp:nvSpPr>
      <dsp:spPr>
        <a:xfrm>
          <a:off x="6112777" y="588640"/>
          <a:ext cx="244389" cy="285889"/>
        </a:xfrm>
        <a:prstGeom prst="rightArrow">
          <a:avLst>
            <a:gd name="adj1" fmla="val 60000"/>
            <a:gd name="adj2" fmla="val 50000"/>
          </a:avLst>
        </a:prstGeom>
        <a:solidFill>
          <a:schemeClr val="accent3">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AU" sz="1300" kern="1200" noProof="0" dirty="0"/>
        </a:p>
      </dsp:txBody>
      <dsp:txXfrm>
        <a:off x="6112777" y="645818"/>
        <a:ext cx="171072" cy="171533"/>
      </dsp:txXfrm>
    </dsp:sp>
    <dsp:sp modelId="{00FFFC76-87E2-4717-B0F6-3CC21BBF1906}">
      <dsp:nvSpPr>
        <dsp:cNvPr id="0" name=""/>
        <dsp:cNvSpPr/>
      </dsp:nvSpPr>
      <dsp:spPr>
        <a:xfrm>
          <a:off x="6458611" y="385751"/>
          <a:ext cx="1152779" cy="691667"/>
        </a:xfrm>
        <a:prstGeom prst="roundRect">
          <a:avLst>
            <a:gd name="adj" fmla="val 10000"/>
          </a:avLst>
        </a:prstGeom>
        <a:solidFill>
          <a:schemeClr val="bg1"/>
        </a:solidFill>
        <a:ln w="19050"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endParaRPr lang="en-AU" sz="3100" kern="1200" noProof="0" dirty="0"/>
        </a:p>
      </dsp:txBody>
      <dsp:txXfrm>
        <a:off x="6478869" y="406009"/>
        <a:ext cx="1112263" cy="651151"/>
      </dsp:txXfrm>
    </dsp:sp>
    <dsp:sp modelId="{F4B5C3CA-7C85-41A7-B569-959A49F01972}">
      <dsp:nvSpPr>
        <dsp:cNvPr id="0" name=""/>
        <dsp:cNvSpPr/>
      </dsp:nvSpPr>
      <dsp:spPr>
        <a:xfrm>
          <a:off x="7726669" y="588640"/>
          <a:ext cx="244389" cy="285889"/>
        </a:xfrm>
        <a:prstGeom prst="rightArrow">
          <a:avLst>
            <a:gd name="adj1" fmla="val 60000"/>
            <a:gd name="adj2" fmla="val 50000"/>
          </a:avLst>
        </a:prstGeom>
        <a:solidFill>
          <a:schemeClr val="accent3">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AU" sz="1300" kern="1200" noProof="0" dirty="0"/>
        </a:p>
      </dsp:txBody>
      <dsp:txXfrm>
        <a:off x="7726669" y="645818"/>
        <a:ext cx="171072" cy="171533"/>
      </dsp:txXfrm>
    </dsp:sp>
    <dsp:sp modelId="{C7635A9B-DB69-449F-A654-0245321FE87C}">
      <dsp:nvSpPr>
        <dsp:cNvPr id="0" name=""/>
        <dsp:cNvSpPr/>
      </dsp:nvSpPr>
      <dsp:spPr>
        <a:xfrm>
          <a:off x="8072503" y="385751"/>
          <a:ext cx="1152779" cy="691667"/>
        </a:xfrm>
        <a:prstGeom prst="roundRect">
          <a:avLst>
            <a:gd name="adj" fmla="val 10000"/>
          </a:avLst>
        </a:prstGeom>
        <a:solidFill>
          <a:schemeClr val="bg1"/>
        </a:solidFill>
        <a:ln w="19050"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endParaRPr lang="en-AU" sz="3100" kern="1200" noProof="0" dirty="0"/>
        </a:p>
      </dsp:txBody>
      <dsp:txXfrm>
        <a:off x="8092761" y="406009"/>
        <a:ext cx="1112263" cy="651151"/>
      </dsp:txXfrm>
    </dsp:sp>
    <dsp:sp modelId="{BD080BA7-76D7-4B40-A893-D220841138C0}">
      <dsp:nvSpPr>
        <dsp:cNvPr id="0" name=""/>
        <dsp:cNvSpPr/>
      </dsp:nvSpPr>
      <dsp:spPr>
        <a:xfrm>
          <a:off x="9340561" y="588640"/>
          <a:ext cx="244389" cy="285889"/>
        </a:xfrm>
        <a:prstGeom prst="rightArrow">
          <a:avLst>
            <a:gd name="adj1" fmla="val 60000"/>
            <a:gd name="adj2" fmla="val 50000"/>
          </a:avLst>
        </a:prstGeom>
        <a:solidFill>
          <a:schemeClr val="accent3">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AU" sz="1300" kern="1200" noProof="0" dirty="0"/>
        </a:p>
      </dsp:txBody>
      <dsp:txXfrm>
        <a:off x="9340561" y="645818"/>
        <a:ext cx="171072" cy="171533"/>
      </dsp:txXfrm>
    </dsp:sp>
    <dsp:sp modelId="{81F1C825-DAA0-49A5-8AB4-292C67B084F1}">
      <dsp:nvSpPr>
        <dsp:cNvPr id="0" name=""/>
        <dsp:cNvSpPr/>
      </dsp:nvSpPr>
      <dsp:spPr>
        <a:xfrm>
          <a:off x="9686395" y="385751"/>
          <a:ext cx="1152779" cy="691667"/>
        </a:xfrm>
        <a:prstGeom prst="roundRect">
          <a:avLst>
            <a:gd name="adj" fmla="val 10000"/>
          </a:avLst>
        </a:prstGeom>
        <a:solidFill>
          <a:schemeClr val="bg1"/>
        </a:solidFill>
        <a:ln w="19050"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endParaRPr lang="en-AU" sz="3100" kern="1200" noProof="0" dirty="0"/>
        </a:p>
      </dsp:txBody>
      <dsp:txXfrm>
        <a:off x="9706653" y="406009"/>
        <a:ext cx="1112263" cy="651151"/>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4.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5971402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p:nvSpPr>
        <p:spPr>
          <a:xfrm>
            <a:off x="0" y="-26270"/>
            <a:ext cx="5951538" cy="6884269"/>
          </a:xfrm>
          <a:prstGeom prst="rect">
            <a:avLst/>
          </a:prstGeom>
          <a:solidFill>
            <a:schemeClr val="accent2">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201054342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2181579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dirty="0"/>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420742426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64318947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248557704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fld id="{1D8BD707-D9CF-40AE-B4C6-C98DA3205C09}" type="datetimeFigureOut">
              <a:rPr lang="en-US" smtClean="0"/>
              <a:t>1/23/2026</a:t>
            </a:fld>
            <a:endParaRPr lang="en-US"/>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B6F15528-21DE-4FAA-801E-634DDDAF4B2B}" type="slidenum">
              <a:rPr lang="en-AU" smtClean="0"/>
              <a:t>‹#›</a:t>
            </a:fld>
            <a:endParaRPr lang="en-AU"/>
          </a:p>
        </p:txBody>
      </p:sp>
    </p:spTree>
    <p:extLst>
      <p:ext uri="{BB962C8B-B14F-4D97-AF65-F5344CB8AC3E}">
        <p14:creationId xmlns:p14="http://schemas.microsoft.com/office/powerpoint/2010/main" val="317329444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B6F15528-21DE-4FAA-801E-634DDDAF4B2B}" type="slidenum">
              <a:rPr lang="en-AU" smtClean="0"/>
              <a:t>‹#›</a:t>
            </a:fld>
            <a:endParaRPr lang="en-AU"/>
          </a:p>
        </p:txBody>
      </p:sp>
    </p:spTree>
    <p:extLst>
      <p:ext uri="{BB962C8B-B14F-4D97-AF65-F5344CB8AC3E}">
        <p14:creationId xmlns:p14="http://schemas.microsoft.com/office/powerpoint/2010/main" val="397089930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08316744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24860111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35332047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4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28672434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915552054"/>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16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Learning objectives</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graphicFrame>
        <p:nvGraphicFramePr>
          <p:cNvPr id="16" name="Table 15">
            <a:extLst>
              <a:ext uri="{FF2B5EF4-FFF2-40B4-BE49-F238E27FC236}">
                <a16:creationId xmlns:a16="http://schemas.microsoft.com/office/drawing/2014/main" id="{94FCAF18-BE5E-6FA8-7F03-8FD5CC5198E7}"/>
              </a:ext>
            </a:extLst>
          </p:cNvPr>
          <p:cNvGraphicFramePr>
            <a:graphicFrameLocks noGrp="1"/>
          </p:cNvGraphicFramePr>
          <p:nvPr>
            <p:extLst>
              <p:ext uri="{D42A27DB-BD31-4B8C-83A1-F6EECF244321}">
                <p14:modId xmlns:p14="http://schemas.microsoft.com/office/powerpoint/2010/main" val="3485227489"/>
              </p:ext>
            </p:extLst>
          </p:nvPr>
        </p:nvGraphicFramePr>
        <p:xfrm>
          <a:off x="1055688" y="1706839"/>
          <a:ext cx="4895850" cy="4170084"/>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695014">
                <a:tc>
                  <a:txBody>
                    <a:bodyPr/>
                    <a:lstStyle/>
                    <a:p>
                      <a:r>
                        <a:rPr lang="en-US" sz="1600" noProof="0" dirty="0"/>
                        <a:t>By the end of this lesson, you will be able to:</a:t>
                      </a:r>
                      <a:endParaRPr lang="en-AU" sz="1600" noProof="0" dirty="0"/>
                    </a:p>
                  </a:txBody>
                  <a:tcPr anchor="ctr"/>
                </a:tc>
                <a:extLst>
                  <a:ext uri="{0D108BD9-81ED-4DB2-BD59-A6C34878D82A}">
                    <a16:rowId xmlns:a16="http://schemas.microsoft.com/office/drawing/2014/main" val="479762216"/>
                  </a:ext>
                </a:extLst>
              </a:tr>
              <a:tr h="695014">
                <a:tc>
                  <a:txBody>
                    <a:bodyPr/>
                    <a:lstStyle/>
                    <a:p>
                      <a:pPr marL="0" indent="0">
                        <a:buFont typeface="+mj-lt"/>
                        <a:buNone/>
                      </a:pPr>
                      <a:r>
                        <a:rPr lang="en-US" sz="1400" b="1" noProof="0" dirty="0">
                          <a:solidFill>
                            <a:schemeClr val="tx2"/>
                          </a:solidFill>
                        </a:rPr>
                        <a:t>Learning objective 1</a:t>
                      </a:r>
                      <a:endParaRPr lang="en-AU" sz="1400" b="0" noProof="0" dirty="0">
                        <a:solidFill>
                          <a:schemeClr val="tx2"/>
                        </a:solidFill>
                      </a:endParaRPr>
                    </a:p>
                  </a:txBody>
                  <a:tcPr anchor="ctr"/>
                </a:tc>
                <a:extLst>
                  <a:ext uri="{0D108BD9-81ED-4DB2-BD59-A6C34878D82A}">
                    <a16:rowId xmlns:a16="http://schemas.microsoft.com/office/drawing/2014/main" val="508081052"/>
                  </a:ext>
                </a:extLst>
              </a:tr>
              <a:tr h="695014">
                <a:tc>
                  <a:txBody>
                    <a:bodyPr/>
                    <a:lstStyle/>
                    <a:p>
                      <a:pPr marL="0" indent="0">
                        <a:buFont typeface="+mj-lt"/>
                        <a:buNone/>
                      </a:pPr>
                      <a:r>
                        <a:rPr lang="en-US" sz="1400" b="1" noProof="0" dirty="0">
                          <a:solidFill>
                            <a:schemeClr val="tx2"/>
                          </a:solidFill>
                        </a:rPr>
                        <a:t>Learning objective 2</a:t>
                      </a:r>
                      <a:endParaRPr lang="en-AU" sz="1400" b="0" noProof="0" dirty="0">
                        <a:solidFill>
                          <a:schemeClr val="tx2"/>
                        </a:solidFill>
                      </a:endParaRPr>
                    </a:p>
                  </a:txBody>
                  <a:tcPr anchor="ctr"/>
                </a:tc>
                <a:extLst>
                  <a:ext uri="{0D108BD9-81ED-4DB2-BD59-A6C34878D82A}">
                    <a16:rowId xmlns:a16="http://schemas.microsoft.com/office/drawing/2014/main" val="2929732075"/>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dirty="0">
                          <a:ln>
                            <a:noFill/>
                          </a:ln>
                          <a:solidFill>
                            <a:srgbClr val="000000"/>
                          </a:solidFill>
                          <a:effectLst/>
                          <a:uLnTx/>
                          <a:uFillTx/>
                          <a:latin typeface="Arial" panose="020B0604020202020204"/>
                          <a:ea typeface="+mn-ea"/>
                          <a:cs typeface="+mn-cs"/>
                        </a:rPr>
                        <a:t>Learning objective 3</a:t>
                      </a:r>
                      <a:endParaRPr kumimoji="0" lang="en-AU" sz="1400" b="0" i="0" u="none" strike="noStrike" kern="1200" cap="none" spc="0" normalizeH="0" baseline="0" noProof="0" dirty="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923861008"/>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dirty="0">
                          <a:ln>
                            <a:noFill/>
                          </a:ln>
                          <a:solidFill>
                            <a:srgbClr val="000000"/>
                          </a:solidFill>
                          <a:effectLst/>
                          <a:uLnTx/>
                          <a:uFillTx/>
                          <a:latin typeface="Arial" panose="020B0604020202020204"/>
                          <a:ea typeface="+mn-ea"/>
                          <a:cs typeface="+mn-cs"/>
                        </a:rPr>
                        <a:t>Learning objective 4</a:t>
                      </a:r>
                      <a:endParaRPr kumimoji="0" lang="en-AU" sz="1400" b="0" i="0" u="none" strike="noStrike" kern="1200" cap="none" spc="0" normalizeH="0" baseline="0" noProof="0" dirty="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553370433"/>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dirty="0">
                          <a:ln>
                            <a:noFill/>
                          </a:ln>
                          <a:solidFill>
                            <a:srgbClr val="000000"/>
                          </a:solidFill>
                          <a:effectLst/>
                          <a:uLnTx/>
                          <a:uFillTx/>
                          <a:latin typeface="Arial" panose="020B0604020202020204"/>
                          <a:ea typeface="+mn-ea"/>
                          <a:cs typeface="+mn-cs"/>
                        </a:rPr>
                        <a:t>Learning objective 5</a:t>
                      </a:r>
                      <a:endParaRPr kumimoji="0" lang="en-AU" sz="1400" b="0" i="0" u="none" strike="noStrike" kern="1200" cap="none" spc="0" normalizeH="0" baseline="0" noProof="0" dirty="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725021986"/>
                  </a:ext>
                </a:extLst>
              </a:tr>
            </a:tbl>
          </a:graphicData>
        </a:graphic>
      </p:graphicFrame>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Tree>
    <p:extLst>
      <p:ext uri="{BB962C8B-B14F-4D97-AF65-F5344CB8AC3E}">
        <p14:creationId xmlns:p14="http://schemas.microsoft.com/office/powerpoint/2010/main" val="246533348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21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9569102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0" y="3428996"/>
            <a:ext cx="12192000" cy="342900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5057546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2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6096000" y="0"/>
            <a:ext cx="6096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437633" y="45914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731703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p:nvPicPr>
        <p:blipFill>
          <a:blip r:embed="rId2"/>
          <a:stretch>
            <a:fillRect/>
          </a:stretch>
        </p:blipFill>
        <p:spPr>
          <a:xfrm>
            <a:off x="1055688" y="383516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973487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5E71605-6F09-3082-11A8-397362D55F86}"/>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9944099" y="0"/>
            <a:ext cx="1370671" cy="1317984"/>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2259112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EXT 2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6" name="Text Placeholder 5">
            <a:extLst>
              <a:ext uri="{FF2B5EF4-FFF2-40B4-BE49-F238E27FC236}">
                <a16:creationId xmlns:a16="http://schemas.microsoft.com/office/drawing/2014/main" id="{14EE8292-17B4-59C9-D4D1-8E9167EF7F9D}"/>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8" name="Text Placeholder 5">
            <a:extLst>
              <a:ext uri="{FF2B5EF4-FFF2-40B4-BE49-F238E27FC236}">
                <a16:creationId xmlns:a16="http://schemas.microsoft.com/office/drawing/2014/main" id="{46FDD1C2-C445-D0C2-47EB-8592DAA07D5D}"/>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0" name="Text Placeholder 2">
            <a:extLst>
              <a:ext uri="{FF2B5EF4-FFF2-40B4-BE49-F238E27FC236}">
                <a16:creationId xmlns:a16="http://schemas.microsoft.com/office/drawing/2014/main" id="{78AE1712-1604-EDD6-6C44-2E2E9D56BCC2}"/>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790243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EXT 3 Column Text">
    <p:bg>
      <p:bgPr>
        <a:solidFill>
          <a:schemeClr val="bg1"/>
        </a:solidFill>
        <a:effectLst/>
      </p:bgPr>
    </p:bg>
    <p:spTree>
      <p:nvGrpSpPr>
        <p:cNvPr id="1" name=""/>
        <p:cNvGrpSpPr/>
        <p:nvPr/>
      </p:nvGrpSpPr>
      <p:grpSpPr>
        <a:xfrm>
          <a:off x="0" y="0"/>
          <a:ext cx="0" cy="0"/>
          <a:chOff x="0" y="0"/>
          <a:chExt cx="0" cy="0"/>
        </a:xfrm>
      </p:grpSpPr>
      <p:pic>
        <p:nvPicPr>
          <p:cNvPr id="3" name="Picture 2" descr="A cartoon of a machine&#10;&#10;AI-generated content may be incorrect.">
            <a:extLst>
              <a:ext uri="{FF2B5EF4-FFF2-40B4-BE49-F238E27FC236}">
                <a16:creationId xmlns:a16="http://schemas.microsoft.com/office/drawing/2014/main" id="{EC55B89B-92A2-713F-66BF-0CBB3FC56F43}"/>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334912" y="5464886"/>
            <a:ext cx="1128623" cy="921200"/>
          </a:xfrm>
          <a:prstGeom prst="rect">
            <a:avLst/>
          </a:prstGeom>
        </p:spPr>
      </p:pic>
      <p:pic>
        <p:nvPicPr>
          <p:cNvPr id="5" name="Picture 4" descr="A cartoon of a person in a hat and a basket&#10;&#10;AI-generated content may be incorrect.">
            <a:extLst>
              <a:ext uri="{FF2B5EF4-FFF2-40B4-BE49-F238E27FC236}">
                <a16:creationId xmlns:a16="http://schemas.microsoft.com/office/drawing/2014/main" id="{20E5B489-D62E-D982-4282-B1EE361D3C2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463535" y="5761338"/>
            <a:ext cx="529986" cy="605698"/>
          </a:xfrm>
          <a:prstGeom prst="rect">
            <a:avLst/>
          </a:prstGeom>
        </p:spPr>
      </p:pic>
      <p:pic>
        <p:nvPicPr>
          <p:cNvPr id="8" name="Picture 7" descr="A cartoon of a person holding a basket&#10;&#10;AI-generated content may be incorrect.">
            <a:extLst>
              <a:ext uri="{FF2B5EF4-FFF2-40B4-BE49-F238E27FC236}">
                <a16:creationId xmlns:a16="http://schemas.microsoft.com/office/drawing/2014/main" id="{3FA35AB5-71B8-3D80-102E-CFDD66549FAA}"/>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a:fillRect/>
          </a:stretch>
        </p:blipFill>
        <p:spPr>
          <a:xfrm>
            <a:off x="8903093" y="345017"/>
            <a:ext cx="2861870" cy="588433"/>
          </a:xfrm>
          <a:prstGeom prst="rect">
            <a:avLst/>
          </a:prstGeom>
        </p:spPr>
      </p:pic>
      <p:sp>
        <p:nvSpPr>
          <p:cNvPr id="6" name="Text Placeholder 5">
            <a:extLst>
              <a:ext uri="{FF2B5EF4-FFF2-40B4-BE49-F238E27FC236}">
                <a16:creationId xmlns:a16="http://schemas.microsoft.com/office/drawing/2014/main" id="{BB6BCD9F-DC1F-8B47-3571-811459E4937F}"/>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9" name="Text Placeholder 5">
            <a:extLst>
              <a:ext uri="{FF2B5EF4-FFF2-40B4-BE49-F238E27FC236}">
                <a16:creationId xmlns:a16="http://schemas.microsoft.com/office/drawing/2014/main" id="{D478D5BD-9A95-1EE6-BB9D-1C38087CD5C8}"/>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0" name="Text Placeholder 5">
            <a:extLst>
              <a:ext uri="{FF2B5EF4-FFF2-40B4-BE49-F238E27FC236}">
                <a16:creationId xmlns:a16="http://schemas.microsoft.com/office/drawing/2014/main" id="{B200F345-BE63-CC9E-022B-E83A23101302}"/>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1" name="Text Placeholder 2">
            <a:extLst>
              <a:ext uri="{FF2B5EF4-FFF2-40B4-BE49-F238E27FC236}">
                <a16:creationId xmlns:a16="http://schemas.microsoft.com/office/drawing/2014/main" id="{A2392F36-1526-6877-BFB5-7BE86384EED1}"/>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ext Placeholder 2">
            <a:extLst>
              <a:ext uri="{FF2B5EF4-FFF2-40B4-BE49-F238E27FC236}">
                <a16:creationId xmlns:a16="http://schemas.microsoft.com/office/drawing/2014/main" id="{466E4615-426E-ECF1-CC86-D4148F239942}"/>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5" name="Text Placeholder 2">
            <a:extLst>
              <a:ext uri="{FF2B5EF4-FFF2-40B4-BE49-F238E27FC236}">
                <a16:creationId xmlns:a16="http://schemas.microsoft.com/office/drawing/2014/main" id="{10B41121-0183-2D16-EC46-8FFD489297A9}"/>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6" name="Title 1">
            <a:extLst>
              <a:ext uri="{FF2B5EF4-FFF2-40B4-BE49-F238E27FC236}">
                <a16:creationId xmlns:a16="http://schemas.microsoft.com/office/drawing/2014/main" id="{C60B4141-0F21-1C63-0E8A-C49E7D903C5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7" name="Text Placeholder 6">
            <a:extLst>
              <a:ext uri="{FF2B5EF4-FFF2-40B4-BE49-F238E27FC236}">
                <a16:creationId xmlns:a16="http://schemas.microsoft.com/office/drawing/2014/main" id="{4E2CA33D-EAE1-EDF2-43DF-3FC9BCC0A37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343776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EXT 3 Column Text 4 point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4" name="Picture 3" descr="A cartoon of a person holding a basket&#10;&#10;AI-generated content may be incorrect.">
            <a:extLst>
              <a:ext uri="{FF2B5EF4-FFF2-40B4-BE49-F238E27FC236}">
                <a16:creationId xmlns:a16="http://schemas.microsoft.com/office/drawing/2014/main" id="{A1098A81-4501-3205-ADEC-8CEFF984568F}"/>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2397515" y="4213531"/>
            <a:ext cx="6515335" cy="1339627"/>
          </a:xfrm>
          <a:prstGeom prst="rect">
            <a:avLst/>
          </a:prstGeom>
        </p:spPr>
      </p:pic>
      <p:pic>
        <p:nvPicPr>
          <p:cNvPr id="7" name="Picture 6">
            <a:extLst>
              <a:ext uri="{FF2B5EF4-FFF2-40B4-BE49-F238E27FC236}">
                <a16:creationId xmlns:a16="http://schemas.microsoft.com/office/drawing/2014/main" id="{3C7F5720-970E-D696-0A25-5EDF57965D9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32934" y="4593019"/>
            <a:ext cx="1846942" cy="1797470"/>
          </a:xfrm>
          <a:prstGeom prst="rect">
            <a:avLst/>
          </a:prstGeom>
        </p:spPr>
      </p:pic>
      <p:sp>
        <p:nvSpPr>
          <p:cNvPr id="2" name="Title 1">
            <a:extLst>
              <a:ext uri="{FF2B5EF4-FFF2-40B4-BE49-F238E27FC236}">
                <a16:creationId xmlns:a16="http://schemas.microsoft.com/office/drawing/2014/main" id="{035B61CD-2162-3023-F0E9-ABED3FA48C4A}"/>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8" name="Title 1">
            <a:extLst>
              <a:ext uri="{FF2B5EF4-FFF2-40B4-BE49-F238E27FC236}">
                <a16:creationId xmlns:a16="http://schemas.microsoft.com/office/drawing/2014/main" id="{D2AB1A09-E504-AE6D-91AF-12F5F94AB6E3}"/>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1B1E97C8-9FF4-790D-8863-DF0F783E909F}"/>
              </a:ext>
            </a:extLst>
          </p:cNvPr>
          <p:cNvSpPr txBox="1">
            <a:spLocks/>
          </p:cNvSpPr>
          <p:nvPr/>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three</a:t>
            </a:r>
            <a:endParaRPr lang="en-AU" dirty="0">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586C5896-A959-8A91-4F75-1D524359EC1B}"/>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2504043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sp>
        <p:nvSpPr>
          <p:cNvPr id="3" name="TextBox 2">
            <a:extLst>
              <a:ext uri="{FF2B5EF4-FFF2-40B4-BE49-F238E27FC236}">
                <a16:creationId xmlns:a16="http://schemas.microsoft.com/office/drawing/2014/main" id="{CCE23FD9-F2DC-4389-2857-C0C380DDD87C}"/>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5D491F23-A0DC-82C8-E71C-ADF81A403E1D}"/>
              </a:ext>
            </a:extLst>
          </p:cNvPr>
          <p:cNvPicPr>
            <a:picLocks noChangeAspect="1"/>
          </p:cNvPicPr>
          <p:nvPr/>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26087297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0"/>
            <a:ext cx="6240462" cy="685799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p:nvSpPr>
        <p:spPr>
          <a:xfrm>
            <a:off x="0" y="0"/>
            <a:ext cx="5951538" cy="6858000"/>
          </a:xfrm>
          <a:prstGeom prst="rect">
            <a:avLst/>
          </a:prstGeom>
          <a:solidFill>
            <a:srgbClr val="FBBD4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11" name="Picture 10" descr="A white rectangular sign with blue and orange text&#10;&#10;AI-generated content may be incorrect.">
            <a:extLst>
              <a:ext uri="{FF2B5EF4-FFF2-40B4-BE49-F238E27FC236}">
                <a16:creationId xmlns:a16="http://schemas.microsoft.com/office/drawing/2014/main" id="{6B8E35C4-09AA-F43D-72E3-A9E530A61BA2}"/>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85907" y="5674251"/>
            <a:ext cx="3181190" cy="1183750"/>
          </a:xfrm>
          <a:prstGeom prst="rect">
            <a:avLst/>
          </a:prstGeom>
        </p:spPr>
      </p:pic>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spTree>
    <p:extLst>
      <p:ext uri="{BB962C8B-B14F-4D97-AF65-F5344CB8AC3E}">
        <p14:creationId xmlns:p14="http://schemas.microsoft.com/office/powerpoint/2010/main" val="8454445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3913187"/>
          </a:xfrm>
          <a:solidFill>
            <a:schemeClr val="bg2">
              <a:lumMod val="95000"/>
            </a:schemeClr>
          </a:solidFill>
        </p:spPr>
        <p:txBody>
          <a:bodyPr anchor="ctr">
            <a:normAutofit/>
          </a:bodyPr>
          <a:lstStyle>
            <a:lvl1pPr algn="ctr">
              <a:defRPr sz="2000"/>
            </a:lvl1pPr>
          </a:lstStyle>
          <a:p>
            <a:r>
              <a:rPr lang="en-US"/>
              <a:t>Click to add chart</a:t>
            </a:r>
          </a:p>
        </p:txBody>
      </p:sp>
      <p:pic>
        <p:nvPicPr>
          <p:cNvPr id="9" name="Picture 8" descr="A blue truck with a white board&#10;&#10;AI-generated content may be incorrect.">
            <a:extLst>
              <a:ext uri="{FF2B5EF4-FFF2-40B4-BE49-F238E27FC236}">
                <a16:creationId xmlns:a16="http://schemas.microsoft.com/office/drawing/2014/main" id="{E583FDA6-797F-6EF6-8FA0-582E1E04938D}"/>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93737" y="5019411"/>
            <a:ext cx="1801571" cy="8946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pic>
        <p:nvPicPr>
          <p:cNvPr id="12" name="Picture 11">
            <a:extLst>
              <a:ext uri="{FF2B5EF4-FFF2-40B4-BE49-F238E27FC236}">
                <a16:creationId xmlns:a16="http://schemas.microsoft.com/office/drawing/2014/main" id="{0CB091B3-9752-64EF-63B7-FDFD4E198D2F}"/>
              </a:ext>
            </a:extLst>
          </p:cNvPr>
          <p:cNvPicPr>
            <a:picLocks noChangeAspect="1"/>
          </p:cNvPicPr>
          <p:nvPr/>
        </p:nvPicPr>
        <p:blipFill>
          <a:blip r:embed="rId4"/>
          <a:stretch>
            <a:fillRect/>
          </a:stretch>
        </p:blipFill>
        <p:spPr>
          <a:xfrm>
            <a:off x="-1" y="5832092"/>
            <a:ext cx="12191999" cy="694267"/>
          </a:xfrm>
          <a:prstGeom prst="rect">
            <a:avLst/>
          </a:prstGeom>
        </p:spPr>
      </p:pic>
    </p:spTree>
    <p:extLst>
      <p:ext uri="{BB962C8B-B14F-4D97-AF65-F5344CB8AC3E}">
        <p14:creationId xmlns:p14="http://schemas.microsoft.com/office/powerpoint/2010/main" val="6790516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338637"/>
          </a:xfrm>
          <a:solidFill>
            <a:schemeClr val="bg2">
              <a:lumMod val="95000"/>
            </a:schemeClr>
          </a:solidFill>
        </p:spPr>
        <p:txBody>
          <a:bodyPr anchor="ctr">
            <a:normAutofit/>
          </a:bodyPr>
          <a:lstStyle>
            <a:lvl1pPr algn="ctr">
              <a:defRPr sz="2000"/>
            </a:lvl1pPr>
          </a:lstStyle>
          <a:p>
            <a:r>
              <a:rPr lang="en-US"/>
              <a:t>Click to add chart</a:t>
            </a:r>
          </a:p>
        </p:txBody>
      </p:sp>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8310070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HART 1 Column ">
    <p:bg>
      <p:bgPr>
        <a:solidFill>
          <a:schemeClr val="bg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6"/>
            <a:ext cx="10071100" cy="3689350"/>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7" name="Picture 6" descr="A cartoon of a person holding a medal and a bag of money&#10;&#10;AI-generated content may be incorrect.">
            <a:extLst>
              <a:ext uri="{FF2B5EF4-FFF2-40B4-BE49-F238E27FC236}">
                <a16:creationId xmlns:a16="http://schemas.microsoft.com/office/drawing/2014/main" id="{DAAF9D28-580C-C28D-91B8-27A8C58D9A69}"/>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11248583" y="5484688"/>
            <a:ext cx="873427" cy="905618"/>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C1E80A4E-CCB9-C670-1DAB-D863A49DA9AE}"/>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385816" y="-294217"/>
            <a:ext cx="2861870" cy="588433"/>
          </a:xfrm>
          <a:prstGeom prst="rect">
            <a:avLst/>
          </a:prstGeom>
        </p:spPr>
      </p:pic>
      <p:sp>
        <p:nvSpPr>
          <p:cNvPr id="9" name="Title 1">
            <a:extLst>
              <a:ext uri="{FF2B5EF4-FFF2-40B4-BE49-F238E27FC236}">
                <a16:creationId xmlns:a16="http://schemas.microsoft.com/office/drawing/2014/main" id="{1CF9D047-8D24-625A-6018-2F93DD586D6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0" name="Title 1">
            <a:extLst>
              <a:ext uri="{FF2B5EF4-FFF2-40B4-BE49-F238E27FC236}">
                <a16:creationId xmlns:a16="http://schemas.microsoft.com/office/drawing/2014/main" id="{FEEE1549-1D78-E0C7-AC07-C484917158C3}"/>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11" name="Text Placeholder 6">
            <a:extLst>
              <a:ext uri="{FF2B5EF4-FFF2-40B4-BE49-F238E27FC236}">
                <a16:creationId xmlns:a16="http://schemas.microsoft.com/office/drawing/2014/main" id="{BF1F5492-24E1-9750-1D01-D231F34AF34E}"/>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041235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sp>
        <p:nvSpPr>
          <p:cNvPr id="2" name="TextBox 1">
            <a:extLst>
              <a:ext uri="{FF2B5EF4-FFF2-40B4-BE49-F238E27FC236}">
                <a16:creationId xmlns:a16="http://schemas.microsoft.com/office/drawing/2014/main" id="{0140CA2B-48E2-3951-EAC4-591DF7982914}"/>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E4B63A00-8D1B-ADB3-6488-C57BD884FEE2}"/>
              </a:ext>
            </a:extLst>
          </p:cNvPr>
          <p:cNvPicPr>
            <a:picLocks noChangeAspect="1"/>
          </p:cNvPicPr>
          <p:nvPr/>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1970010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ABLE 2 Column tex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325937"/>
          </a:xfrm>
          <a:solidFill>
            <a:schemeClr val="bg1">
              <a:lumMod val="95000"/>
            </a:schemeClr>
          </a:solidFill>
        </p:spPr>
        <p:txBody>
          <a:bodyPr anchor="ctr">
            <a:noAutofit/>
          </a:bodyPr>
          <a:lstStyle>
            <a:lvl1pPr algn="ctr">
              <a:defRPr sz="2000"/>
            </a:lvl1pPr>
          </a:lstStyle>
          <a:p>
            <a:r>
              <a:rPr lang="en-US"/>
              <a:t>Click to insert table</a:t>
            </a:r>
          </a:p>
        </p:txBody>
      </p:sp>
      <p:pic>
        <p:nvPicPr>
          <p:cNvPr id="4" name="Picture 3" descr="A cartoon of a person holding a basket&#10;&#10;AI-generated content may be incorrect.">
            <a:extLst>
              <a:ext uri="{FF2B5EF4-FFF2-40B4-BE49-F238E27FC236}">
                <a16:creationId xmlns:a16="http://schemas.microsoft.com/office/drawing/2014/main" id="{BD5DB2F3-DBB6-72F6-ACBA-A5B5CB561014}"/>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14925" y="123814"/>
            <a:ext cx="4577075" cy="1339627"/>
          </a:xfrm>
          <a:prstGeom prst="rect">
            <a:avLst/>
          </a:prstGeom>
        </p:spPr>
      </p:pic>
      <p:pic>
        <p:nvPicPr>
          <p:cNvPr id="7" name="Picture 6" descr="A cartoon of a robot&#10;&#10;AI-generated content may be incorrect.">
            <a:extLst>
              <a:ext uri="{FF2B5EF4-FFF2-40B4-BE49-F238E27FC236}">
                <a16:creationId xmlns:a16="http://schemas.microsoft.com/office/drawing/2014/main" id="{93A1EDF4-4076-94A3-4409-EF9FF88DD4CA}"/>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0483912" y="0"/>
            <a:ext cx="1279692" cy="1233577"/>
          </a:xfrm>
          <a:prstGeom prst="rect">
            <a:avLst/>
          </a:prstGeom>
        </p:spPr>
      </p:pic>
      <p:sp>
        <p:nvSpPr>
          <p:cNvPr id="6" name="Text Placeholder 5">
            <a:extLst>
              <a:ext uri="{FF2B5EF4-FFF2-40B4-BE49-F238E27FC236}">
                <a16:creationId xmlns:a16="http://schemas.microsoft.com/office/drawing/2014/main" id="{CB1F5E6B-C796-0A6E-B136-B21C421F58B5}"/>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9" name="Text Placeholder 2">
            <a:extLst>
              <a:ext uri="{FF2B5EF4-FFF2-40B4-BE49-F238E27FC236}">
                <a16:creationId xmlns:a16="http://schemas.microsoft.com/office/drawing/2014/main" id="{006AB851-FEA0-E629-058C-E8DE7258DC1D}"/>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0" name="Title 1">
            <a:extLst>
              <a:ext uri="{FF2B5EF4-FFF2-40B4-BE49-F238E27FC236}">
                <a16:creationId xmlns:a16="http://schemas.microsoft.com/office/drawing/2014/main" id="{60A15A63-0ACE-06B4-9116-C1F47F4CAFE0}"/>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1" name="Text Placeholder 6">
            <a:extLst>
              <a:ext uri="{FF2B5EF4-FFF2-40B4-BE49-F238E27FC236}">
                <a16:creationId xmlns:a16="http://schemas.microsoft.com/office/drawing/2014/main" id="{4E5049EA-1B0C-0080-BA8E-E15C02E7BEDB}"/>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8603543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ABLE 1 Column ">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C537394-F67A-3B64-2504-74CCAADA3708}"/>
              </a:ext>
            </a:extLst>
          </p:cNvPr>
          <p:cNvPicPr>
            <a:picLocks noGrp="1" noRot="1" noChangeAspect="1" noMove="1" noResize="1" noEditPoints="1" noAdjustHandles="1" noChangeArrowheads="1" noChangeShapeType="1" noCrop="1"/>
          </p:cNvPicPr>
          <p:nvPr/>
        </p:nvPicPr>
        <p:blipFill>
          <a:blip r:embed="rId2" cstate="screen">
            <a:extLst>
              <a:ext uri="{28A0092B-C50C-407E-A947-70E740481C1C}">
                <a14:useLocalDpi xmlns:a14="http://schemas.microsoft.com/office/drawing/2010/main" val="0"/>
              </a:ext>
            </a:extLst>
          </a:blip>
          <a:srcRect/>
          <a:stretch>
            <a:fillRect/>
          </a:stretch>
        </p:blipFill>
        <p:spPr>
          <a:xfrm>
            <a:off x="-2102720" y="123814"/>
            <a:ext cx="6515335" cy="1339627"/>
          </a:xfrm>
          <a:prstGeom prst="rect">
            <a:avLst/>
          </a:prstGeom>
        </p:spPr>
      </p:pic>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3781425"/>
          </a:xfrm>
          <a:solidFill>
            <a:schemeClr val="bg1">
              <a:lumMod val="95000"/>
            </a:schemeClr>
          </a:solidFill>
        </p:spPr>
        <p:txBody>
          <a:bodyPr anchor="ctr">
            <a:noAutofit/>
          </a:bodyPr>
          <a:lstStyle>
            <a:lvl1pPr algn="ctr">
              <a:defRPr sz="2000"/>
            </a:lvl1pPr>
          </a:lstStyle>
          <a:p>
            <a:r>
              <a:rPr lang="en-US"/>
              <a:t>Click to insert table</a:t>
            </a:r>
          </a:p>
        </p:txBody>
      </p:sp>
      <p:sp>
        <p:nvSpPr>
          <p:cNvPr id="6" name="Text Placeholder 5">
            <a:extLst>
              <a:ext uri="{FF2B5EF4-FFF2-40B4-BE49-F238E27FC236}">
                <a16:creationId xmlns:a16="http://schemas.microsoft.com/office/drawing/2014/main" id="{33A77B04-4012-5BE5-F8CB-CBE641197EB5}"/>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dirty="0"/>
              <a:t>Sample heading which is of a standard length</a:t>
            </a:r>
          </a:p>
        </p:txBody>
      </p:sp>
      <p:sp>
        <p:nvSpPr>
          <p:cNvPr id="7" name="Text Placeholder 2">
            <a:extLst>
              <a:ext uri="{FF2B5EF4-FFF2-40B4-BE49-F238E27FC236}">
                <a16:creationId xmlns:a16="http://schemas.microsoft.com/office/drawing/2014/main" id="{08808258-5CD3-DDC9-C6B2-21B4E9C3BCE6}"/>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8A88738F-BDDC-DF50-3280-EE56C161139F}"/>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9" name="Title 1">
            <a:extLst>
              <a:ext uri="{FF2B5EF4-FFF2-40B4-BE49-F238E27FC236}">
                <a16:creationId xmlns:a16="http://schemas.microsoft.com/office/drawing/2014/main" id="{8F5B781E-C496-1896-F85D-24F218007A15}"/>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3833AEEE-E4CB-4E76-9F3B-5DCF840E9DA8}"/>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801406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1173"/>
            <a:ext cx="10620375" cy="3426579"/>
          </a:xfrm>
          <a:prstGeom prst="rect">
            <a:avLst/>
          </a:prstGeom>
          <a:noFill/>
        </p:spPr>
        <p:txBody>
          <a:bodyPr wrap="square" rtlCol="0">
            <a:spAutoFit/>
          </a:bodyPr>
          <a:lstStyle/>
          <a:p>
            <a:pPr>
              <a:lnSpc>
                <a:spcPts val="13000"/>
              </a:lnSpc>
            </a:pPr>
            <a:r>
              <a:rPr lang="en-US" sz="12500" b="1" i="0">
                <a:solidFill>
                  <a:schemeClr val="bg1"/>
                </a:solidFill>
                <a:latin typeface="Arial" panose="020B0604020202020204" pitchFamily="34" charset="0"/>
                <a:cs typeface="Arial" panose="020B0604020202020204" pitchFamily="34" charset="0"/>
              </a:rPr>
              <a:t>LESSON PLANNING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0019632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627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Learning objectives</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Tree>
    <p:extLst>
      <p:ext uri="{BB962C8B-B14F-4D97-AF65-F5344CB8AC3E}">
        <p14:creationId xmlns:p14="http://schemas.microsoft.com/office/powerpoint/2010/main" val="39412132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6_IMAGE 1 Column Text Left">
    <p:bg>
      <p:bgPr>
        <a:solidFill>
          <a:schemeClr val="bg1"/>
        </a:solid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062C1A16-9B46-D2D1-761B-EA296719C2C4}"/>
              </a:ext>
            </a:extLst>
          </p:cNvPr>
          <p:cNvSpPr>
            <a:spLocks noGrp="1"/>
          </p:cNvSpPr>
          <p:nvPr>
            <p:ph type="pic" sz="quarter" idx="21" hasCustomPrompt="1"/>
          </p:nvPr>
        </p:nvSpPr>
        <p:spPr>
          <a:xfrm>
            <a:off x="6888163" y="0"/>
            <a:ext cx="5303837" cy="622935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Tree>
    <p:extLst>
      <p:ext uri="{BB962C8B-B14F-4D97-AF65-F5344CB8AC3E}">
        <p14:creationId xmlns:p14="http://schemas.microsoft.com/office/powerpoint/2010/main" val="171912450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dirty="0"/>
              <a:t>ACTIVITY SHEET</a:t>
            </a:r>
          </a:p>
        </p:txBody>
      </p:sp>
    </p:spTree>
    <p:extLst>
      <p:ext uri="{BB962C8B-B14F-4D97-AF65-F5344CB8AC3E}">
        <p14:creationId xmlns:p14="http://schemas.microsoft.com/office/powerpoint/2010/main" val="3105333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7" name="Picture 6" descr="A white rectangular sign with blue and orange text&#10;&#10;AI-generated content may be incorrect.">
            <a:extLst>
              <a:ext uri="{FF2B5EF4-FFF2-40B4-BE49-F238E27FC236}">
                <a16:creationId xmlns:a16="http://schemas.microsoft.com/office/drawing/2014/main" id="{0BED1BEA-CA44-758C-9022-2D603945331A}"/>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spTree>
    <p:extLst>
      <p:ext uri="{BB962C8B-B14F-4D97-AF65-F5344CB8AC3E}">
        <p14:creationId xmlns:p14="http://schemas.microsoft.com/office/powerpoint/2010/main" val="375609965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0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spTree>
    <p:extLst>
      <p:ext uri="{BB962C8B-B14F-4D97-AF65-F5344CB8AC3E}">
        <p14:creationId xmlns:p14="http://schemas.microsoft.com/office/powerpoint/2010/main" val="140403739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dirty="0"/>
              <a:t>ACTIVITY SHEET</a:t>
            </a:r>
          </a:p>
        </p:txBody>
      </p:sp>
    </p:spTree>
    <p:extLst>
      <p:ext uri="{BB962C8B-B14F-4D97-AF65-F5344CB8AC3E}">
        <p14:creationId xmlns:p14="http://schemas.microsoft.com/office/powerpoint/2010/main" val="28919182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spTree>
    <p:extLst>
      <p:ext uri="{BB962C8B-B14F-4D97-AF65-F5344CB8AC3E}">
        <p14:creationId xmlns:p14="http://schemas.microsoft.com/office/powerpoint/2010/main" val="12756681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12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dirty="0"/>
              <a:t>ACTIVITY SHEET</a:t>
            </a:r>
          </a:p>
        </p:txBody>
      </p:sp>
    </p:spTree>
    <p:extLst>
      <p:ext uri="{BB962C8B-B14F-4D97-AF65-F5344CB8AC3E}">
        <p14:creationId xmlns:p14="http://schemas.microsoft.com/office/powerpoint/2010/main" val="405195950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spTree>
    <p:extLst>
      <p:ext uri="{BB962C8B-B14F-4D97-AF65-F5344CB8AC3E}">
        <p14:creationId xmlns:p14="http://schemas.microsoft.com/office/powerpoint/2010/main" val="379863253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1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1173"/>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5263263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5317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39987629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5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74327026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8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8102600" y="0"/>
            <a:ext cx="4089401" cy="63500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Tree>
    <p:extLst>
      <p:ext uri="{BB962C8B-B14F-4D97-AF65-F5344CB8AC3E}">
        <p14:creationId xmlns:p14="http://schemas.microsoft.com/office/powerpoint/2010/main" val="172478677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8102600" y="0"/>
            <a:ext cx="4089401"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Tree>
    <p:extLst>
      <p:ext uri="{BB962C8B-B14F-4D97-AF65-F5344CB8AC3E}">
        <p14:creationId xmlns:p14="http://schemas.microsoft.com/office/powerpoint/2010/main" val="33171136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0" y="3428996"/>
            <a:ext cx="12192000" cy="3429004"/>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3" name="Picture 2" descr="A white rectangular sign with blue and orange text&#10;&#10;AI-generated content may be incorrect.">
            <a:extLst>
              <a:ext uri="{FF2B5EF4-FFF2-40B4-BE49-F238E27FC236}">
                <a16:creationId xmlns:a16="http://schemas.microsoft.com/office/drawing/2014/main" id="{C3EFD0B8-0F52-FFBC-434B-B6DA538143D7}"/>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spTree>
    <p:extLst>
      <p:ext uri="{BB962C8B-B14F-4D97-AF65-F5344CB8AC3E}">
        <p14:creationId xmlns:p14="http://schemas.microsoft.com/office/powerpoint/2010/main" val="424526900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4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2" name="Text Placeholder 2">
            <a:extLst>
              <a:ext uri="{FF2B5EF4-FFF2-40B4-BE49-F238E27FC236}">
                <a16:creationId xmlns:a16="http://schemas.microsoft.com/office/drawing/2014/main" id="{BCB5DCED-64B4-7258-1937-46DE29C30B03}"/>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412768332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4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185124815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5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50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74408433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EXT 2 Column Text with imag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8" name="Picture 7">
            <a:extLst>
              <a:ext uri="{FF2B5EF4-FFF2-40B4-BE49-F238E27FC236}">
                <a16:creationId xmlns:a16="http://schemas.microsoft.com/office/drawing/2014/main" id="{D125369D-411E-BDD4-8864-97F0B6970EE9}"/>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10471637" y="0"/>
            <a:ext cx="843133" cy="810724"/>
          </a:xfrm>
          <a:prstGeom prst="rect">
            <a:avLst/>
          </a:prstGeom>
        </p:spPr>
      </p:pic>
      <p:sp>
        <p:nvSpPr>
          <p:cNvPr id="2" name="Title 1">
            <a:extLst>
              <a:ext uri="{FF2B5EF4-FFF2-40B4-BE49-F238E27FC236}">
                <a16:creationId xmlns:a16="http://schemas.microsoft.com/office/drawing/2014/main" id="{659D46FD-BD9D-2F11-1D0A-04A2C5FA74B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5" name="Text Placeholder 6">
            <a:extLst>
              <a:ext uri="{FF2B5EF4-FFF2-40B4-BE49-F238E27FC236}">
                <a16:creationId xmlns:a16="http://schemas.microsoft.com/office/drawing/2014/main" id="{B20D384D-5255-0831-D0DC-15574EDB33AD}"/>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23699888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 name="Title 1">
            <a:extLst>
              <a:ext uri="{FF2B5EF4-FFF2-40B4-BE49-F238E27FC236}">
                <a16:creationId xmlns:a16="http://schemas.microsoft.com/office/drawing/2014/main" id="{5DE3FAEE-0E42-60B9-F1C0-25C6F6B8CF4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3" name="Text Placeholder 6">
            <a:extLst>
              <a:ext uri="{FF2B5EF4-FFF2-40B4-BE49-F238E27FC236}">
                <a16:creationId xmlns:a16="http://schemas.microsoft.com/office/drawing/2014/main" id="{7C34745C-96EA-C3A9-5F95-EA382831024E}"/>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56714395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IMAGE 1 Column Text Lef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3176"/>
            <a:ext cx="4259262" cy="635317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pic>
        <p:nvPicPr>
          <p:cNvPr id="5" name="Picture 4" descr="A cartoon of a robot arm&#10;&#10;AI-generated content may be incorrect.">
            <a:extLst>
              <a:ext uri="{FF2B5EF4-FFF2-40B4-BE49-F238E27FC236}">
                <a16:creationId xmlns:a16="http://schemas.microsoft.com/office/drawing/2014/main" id="{450B7326-6BEA-A9CE-ABFB-83AE831B8CD2}"/>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528638" y="4582909"/>
            <a:ext cx="1839853" cy="1767090"/>
          </a:xfrm>
          <a:prstGeom prst="rect">
            <a:avLst/>
          </a:prstGeom>
        </p:spPr>
      </p:pic>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18973296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2_IMAGE 1 Column Text Left">
    <p:bg>
      <p:bgPr>
        <a:solidFill>
          <a:schemeClr val="bg1"/>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91205791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IMAGE 1 Column Text Right">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3176"/>
            <a:ext cx="4259264" cy="6357339"/>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in a helmet&#10;&#10;AI-generated content may be incorrect.">
            <a:extLst>
              <a:ext uri="{FF2B5EF4-FFF2-40B4-BE49-F238E27FC236}">
                <a16:creationId xmlns:a16="http://schemas.microsoft.com/office/drawing/2014/main" id="{B857F73E-A20B-5ED1-0CA3-CEC4717C728E}"/>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9478963" y="5007964"/>
            <a:ext cx="2197100" cy="1473200"/>
          </a:xfrm>
          <a:prstGeom prst="rect">
            <a:avLst/>
          </a:prstGeom>
        </p:spPr>
      </p:pic>
      <p:sp>
        <p:nvSpPr>
          <p:cNvPr id="4" name="Text Placeholder 6">
            <a:extLst>
              <a:ext uri="{FF2B5EF4-FFF2-40B4-BE49-F238E27FC236}">
                <a16:creationId xmlns:a16="http://schemas.microsoft.com/office/drawing/2014/main" id="{C82C25E0-0DC5-1EB2-1506-42A4051C15DD}"/>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46894814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3176"/>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2" name="Picture 1" descr="A cartoon of a person and a striped object&#10;&#10;AI-generated content may be incorrect.">
            <a:extLst>
              <a:ext uri="{FF2B5EF4-FFF2-40B4-BE49-F238E27FC236}">
                <a16:creationId xmlns:a16="http://schemas.microsoft.com/office/drawing/2014/main" id="{7B7E40A6-56F2-019C-87D4-996D879BD671}"/>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0" y="4935219"/>
            <a:ext cx="1137374" cy="1430163"/>
          </a:xfrm>
          <a:prstGeom prst="rect">
            <a:avLst/>
          </a:prstGeom>
        </p:spPr>
      </p:pic>
      <p:sp>
        <p:nvSpPr>
          <p:cNvPr id="3" name="Text Placeholder 6">
            <a:extLst>
              <a:ext uri="{FF2B5EF4-FFF2-40B4-BE49-F238E27FC236}">
                <a16:creationId xmlns:a16="http://schemas.microsoft.com/office/drawing/2014/main" id="{A2395895-09D5-6437-D4E6-4CD60412E85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16811661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IMAGE 2 Column Text Righ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2" name="Picture 1" descr="A cartoon of a person holding a basket&#10;&#10;AI-generated content may be incorrect.">
            <a:extLst>
              <a:ext uri="{FF2B5EF4-FFF2-40B4-BE49-F238E27FC236}">
                <a16:creationId xmlns:a16="http://schemas.microsoft.com/office/drawing/2014/main" id="{03887CC5-4D08-F391-95A8-6AC96A4CCD9A}"/>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9115131" y="4657809"/>
            <a:ext cx="6560712" cy="1348957"/>
          </a:xfrm>
          <a:prstGeom prst="rect">
            <a:avLst/>
          </a:prstGeom>
        </p:spPr>
      </p:pic>
      <p:pic>
        <p:nvPicPr>
          <p:cNvPr id="3" name="Picture 2" descr="A cartoon of a person holding a medal and a bag of money&#10;&#10;AI-generated content may be incorrect.">
            <a:extLst>
              <a:ext uri="{FF2B5EF4-FFF2-40B4-BE49-F238E27FC236}">
                <a16:creationId xmlns:a16="http://schemas.microsoft.com/office/drawing/2014/main" id="{AA347455-D87F-25EA-8D5B-26C7C7A9FC3C}"/>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11136312" y="5462940"/>
            <a:ext cx="873427" cy="905618"/>
          </a:xfrm>
          <a:prstGeom prst="rect">
            <a:avLst/>
          </a:prstGeom>
        </p:spPr>
      </p:pic>
      <p:sp>
        <p:nvSpPr>
          <p:cNvPr id="4" name="Text Placeholder 6">
            <a:extLst>
              <a:ext uri="{FF2B5EF4-FFF2-40B4-BE49-F238E27FC236}">
                <a16:creationId xmlns:a16="http://schemas.microsoft.com/office/drawing/2014/main" id="{ED1972AC-97AB-68A9-A53B-F5930F951B71}"/>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
        <p:nvSpPr>
          <p:cNvPr id="6" name="Picture Placeholder 13">
            <a:extLst>
              <a:ext uri="{FF2B5EF4-FFF2-40B4-BE49-F238E27FC236}">
                <a16:creationId xmlns:a16="http://schemas.microsoft.com/office/drawing/2014/main" id="{C9FD8046-0349-0813-D258-8E6AC1A3FDF2}"/>
              </a:ext>
            </a:extLst>
          </p:cNvPr>
          <p:cNvSpPr>
            <a:spLocks noGrp="1"/>
          </p:cNvSpPr>
          <p:nvPr>
            <p:ph type="pic" sz="quarter" idx="10" hasCustomPrompt="1"/>
          </p:nvPr>
        </p:nvSpPr>
        <p:spPr>
          <a:xfrm>
            <a:off x="2381" y="0"/>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22247720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6096000" y="0"/>
            <a:ext cx="6096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F2902EC9-5B24-3FD8-4FED-6B2EAAD935FD}"/>
              </a:ext>
            </a:extLst>
          </p:cNvPr>
          <p:cNvSpPr txBox="1">
            <a:spLocks/>
          </p:cNvSpPr>
          <p:nvPr/>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2">
                  <a:extLst>
                    <a:ext uri="{96DAC541-7B7A-43D3-8B79-37D633B846F1}">
                      <asvg:svgBlip xmlns:asvg="http://schemas.microsoft.com/office/drawing/2016/SVG/main" r:embed="rId3"/>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white rectangular sign with blue and orange text&#10;&#10;AI-generated content may be incorrect.">
            <a:extLst>
              <a:ext uri="{FF2B5EF4-FFF2-40B4-BE49-F238E27FC236}">
                <a16:creationId xmlns:a16="http://schemas.microsoft.com/office/drawing/2014/main" id="{F86060B5-E4AC-CC68-E5DA-EC41CBAFD4D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spTree>
    <p:extLst>
      <p:ext uri="{BB962C8B-B14F-4D97-AF65-F5344CB8AC3E}">
        <p14:creationId xmlns:p14="http://schemas.microsoft.com/office/powerpoint/2010/main" val="278195505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752725"/>
            <a:ext cx="12192000" cy="359092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172D8F46-B0EF-10B6-E6E0-56587D48BCF8}"/>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2" name="Text Placeholder 6">
            <a:extLst>
              <a:ext uri="{FF2B5EF4-FFF2-40B4-BE49-F238E27FC236}">
                <a16:creationId xmlns:a16="http://schemas.microsoft.com/office/drawing/2014/main" id="{7BBB22B7-7E43-B056-93D8-2D14778C1390}"/>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14023897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IMAGE Text Inline Bottom">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F4866098-1E5F-22BE-0791-F6C77D1C998F}"/>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2375829" y="4790761"/>
            <a:ext cx="6560712" cy="1348957"/>
          </a:xfrm>
          <a:prstGeom prst="rect">
            <a:avLst/>
          </a:prstGeom>
        </p:spPr>
      </p:pic>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32B1D323-B127-1A73-B496-F6DF4C411CC8}"/>
              </a:ext>
            </a:extLst>
          </p:cNvPr>
          <p:cNvSpPr txBox="1">
            <a:spLocks/>
          </p:cNvSpPr>
          <p:nvPr/>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4043014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2080047" cy="3426579"/>
          </a:xfrm>
          <a:prstGeom prst="rect">
            <a:avLst/>
          </a:prstGeom>
          <a:noFill/>
        </p:spPr>
        <p:txBody>
          <a:bodyPr wrap="square" rtlCol="0">
            <a:spAutoFit/>
          </a:bodyPr>
          <a:lstStyle/>
          <a:p>
            <a:pPr>
              <a:lnSpc>
                <a:spcPts val="13000"/>
              </a:lnSpc>
            </a:pPr>
            <a:r>
              <a:rPr lang="en-US" sz="13000" b="1" i="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p:nvPicPr>
        <p:blipFill>
          <a:blip r:embed="rId2"/>
          <a:stretch>
            <a:fillRect/>
          </a:stretch>
        </p:blipFill>
        <p:spPr>
          <a:xfrm>
            <a:off x="1055688" y="435401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9933610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1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204893" y="4821392"/>
            <a:ext cx="758507" cy="1614886"/>
          </a:xfrm>
          <a:prstGeom prst="rect">
            <a:avLst/>
          </a:prstGeom>
        </p:spPr>
      </p:pic>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62276283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16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12625031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1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9389838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18_TEXT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72723913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19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57704859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20_TEXT 1 Colum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93719242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1_TEXT 2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2" name="Picture 1" descr="A cartoon of a person holding a basket&#10;&#10;AI-generated content may be incorrect.">
            <a:extLst>
              <a:ext uri="{FF2B5EF4-FFF2-40B4-BE49-F238E27FC236}">
                <a16:creationId xmlns:a16="http://schemas.microsoft.com/office/drawing/2014/main" id="{EA72FDD8-3A67-9C89-B92F-4FEDAAB73F14}"/>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2049037" y="4541599"/>
            <a:ext cx="6560712" cy="1348957"/>
          </a:xfrm>
          <a:prstGeom prst="rect">
            <a:avLst/>
          </a:prstGeom>
        </p:spPr>
      </p:pic>
      <p:sp>
        <p:nvSpPr>
          <p:cNvPr id="5" name="Text Placeholder 6">
            <a:extLst>
              <a:ext uri="{FF2B5EF4-FFF2-40B4-BE49-F238E27FC236}">
                <a16:creationId xmlns:a16="http://schemas.microsoft.com/office/drawing/2014/main" id="{E2938C58-630D-0623-A78A-289AAAB964B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434441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p:nvSpPr>
        <p:spPr>
          <a:xfrm>
            <a:off x="0" y="-26270"/>
            <a:ext cx="5951538" cy="6884269"/>
          </a:xfrm>
          <a:prstGeom prst="rect">
            <a:avLst/>
          </a:prstGeom>
          <a:solidFill>
            <a:schemeClr val="accent4">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395224123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1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in a hat and a basket&#10;&#10;AI-generated content may be incorrect.">
            <a:extLst>
              <a:ext uri="{FF2B5EF4-FFF2-40B4-BE49-F238E27FC236}">
                <a16:creationId xmlns:a16="http://schemas.microsoft.com/office/drawing/2014/main" id="{11D17545-0BE5-D819-70AF-826D17EE10A9}"/>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541416" y="4730770"/>
            <a:ext cx="1447800" cy="1663700"/>
          </a:xfrm>
          <a:prstGeom prst="rect">
            <a:avLst/>
          </a:prstGeom>
        </p:spPr>
      </p:pic>
      <p:sp>
        <p:nvSpPr>
          <p:cNvPr id="3" name="Text Placeholder 6">
            <a:extLst>
              <a:ext uri="{FF2B5EF4-FFF2-40B4-BE49-F238E27FC236}">
                <a16:creationId xmlns:a16="http://schemas.microsoft.com/office/drawing/2014/main" id="{A560BDE9-7DDD-927C-8AB7-CFC75279FAB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88294426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1_TEXT 3 Column Text 4 point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5" name="Title 1">
            <a:extLst>
              <a:ext uri="{FF2B5EF4-FFF2-40B4-BE49-F238E27FC236}">
                <a16:creationId xmlns:a16="http://schemas.microsoft.com/office/drawing/2014/main" id="{B17850F3-3B81-4C36-89EF-ACF74D9303E0}"/>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three</a:t>
            </a:r>
            <a:endParaRPr lang="en-AU" dirty="0">
              <a:latin typeface="Arial" panose="020B0604020202020204" pitchFamily="34" charset="0"/>
              <a:cs typeface="Arial" panose="020B0604020202020204" pitchFamily="34" charset="0"/>
            </a:endParaRPr>
          </a:p>
        </p:txBody>
      </p:sp>
      <p:pic>
        <p:nvPicPr>
          <p:cNvPr id="4" name="Picture 3" descr="A cartoon of a person holding a basket and a drone&#10;&#10;AI-generated content may be incorrect.">
            <a:extLst>
              <a:ext uri="{FF2B5EF4-FFF2-40B4-BE49-F238E27FC236}">
                <a16:creationId xmlns:a16="http://schemas.microsoft.com/office/drawing/2014/main" id="{18A5DBC7-8AFD-DDDC-D5AF-904AA6A40B2B}"/>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44437" y="3093241"/>
            <a:ext cx="2975685" cy="3182091"/>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CF55D3B4-E903-CA90-9BA3-07FF827D1BDD}"/>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8395707" y="83125"/>
            <a:ext cx="6560712" cy="1348957"/>
          </a:xfrm>
          <a:prstGeom prst="rect">
            <a:avLst/>
          </a:prstGeom>
        </p:spPr>
      </p:pic>
      <p:sp>
        <p:nvSpPr>
          <p:cNvPr id="7" name="Text Placeholder 6">
            <a:extLst>
              <a:ext uri="{FF2B5EF4-FFF2-40B4-BE49-F238E27FC236}">
                <a16:creationId xmlns:a16="http://schemas.microsoft.com/office/drawing/2014/main" id="{08066DEA-ED09-AAAC-EC21-3CF6B40C6351}"/>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97047394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99194"/>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29337469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3_VIDEO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7B0E2D82-A843-15D1-B51D-29BF1AAB6A0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422508498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4_VIDEO 1 Column">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C1865D6E-596F-1502-730C-8FB609197EC5}"/>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
        <p:nvSpPr>
          <p:cNvPr id="4" name="Media Placeholder 4">
            <a:extLst>
              <a:ext uri="{FF2B5EF4-FFF2-40B4-BE49-F238E27FC236}">
                <a16:creationId xmlns:a16="http://schemas.microsoft.com/office/drawing/2014/main" id="{A07A3591-BA6A-9613-A18A-5E41ED97534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0DDB7C58-9ECE-3A21-A7A0-831648DAD9ED}"/>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8" name="Text Placeholder 2">
            <a:extLst>
              <a:ext uri="{FF2B5EF4-FFF2-40B4-BE49-F238E27FC236}">
                <a16:creationId xmlns:a16="http://schemas.microsoft.com/office/drawing/2014/main" id="{35FE058C-21E1-0411-B1A7-CE992B94B138}"/>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353402262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VIDEO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126476977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6_VIDEO 1 Column">
    <p:bg>
      <p:bgPr>
        <a:solidFill>
          <a:schemeClr val="bg1"/>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60850053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7_VIDEO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40053425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MYTH BUSTING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3459574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2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2822866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31478835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3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5" name="Picture 4" descr="A blue object with a wrench in the middle&#10;&#10;AI-generated content may be incorrect.">
            <a:extLst>
              <a:ext uri="{FF2B5EF4-FFF2-40B4-BE49-F238E27FC236}">
                <a16:creationId xmlns:a16="http://schemas.microsoft.com/office/drawing/2014/main" id="{F37F9A81-997A-AC4B-07EA-570EECBB436B}"/>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Tree>
    <p:extLst>
      <p:ext uri="{BB962C8B-B14F-4D97-AF65-F5344CB8AC3E}">
        <p14:creationId xmlns:p14="http://schemas.microsoft.com/office/powerpoint/2010/main" val="71926885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8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10144430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9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190169441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4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pic>
        <p:nvPicPr>
          <p:cNvPr id="3" name="Picture 2" descr="A cartoon of a person in a blue robe&#10;&#10;AI-generated content may be incorrect.">
            <a:extLst>
              <a:ext uri="{FF2B5EF4-FFF2-40B4-BE49-F238E27FC236}">
                <a16:creationId xmlns:a16="http://schemas.microsoft.com/office/drawing/2014/main" id="{D0B34F7B-0A11-D3EF-C3CA-4E881F0DC62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373082924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9" name="Picture 8" descr="A cartoon of a person in a blue robe&#10;&#10;AI-generated content may be incorrect.">
            <a:extLst>
              <a:ext uri="{FF2B5EF4-FFF2-40B4-BE49-F238E27FC236}">
                <a16:creationId xmlns:a16="http://schemas.microsoft.com/office/drawing/2014/main" id="{6F51F033-60D1-7F7D-4864-448438C0C4AB}"/>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349784101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6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237815636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83106037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10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pic>
        <p:nvPicPr>
          <p:cNvPr id="4" name="Picture 3" descr="A cartoon of a person wearing a white coat&#10;&#10;AI-generated content may be incorrect.">
            <a:extLst>
              <a:ext uri="{FF2B5EF4-FFF2-40B4-BE49-F238E27FC236}">
                <a16:creationId xmlns:a16="http://schemas.microsoft.com/office/drawing/2014/main" id="{8482B304-79C4-3373-F615-C0D01D0148A2}"/>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136251189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1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5" name="Picture 4" descr="A cartoon of a person wearing a white coat&#10;&#10;AI-generated content may be incorrect.">
            <a:extLst>
              <a:ext uri="{FF2B5EF4-FFF2-40B4-BE49-F238E27FC236}">
                <a16:creationId xmlns:a16="http://schemas.microsoft.com/office/drawing/2014/main" id="{F6553CB3-6C53-9992-475E-5B13974B7E3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1098840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12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pic>
        <p:nvPicPr>
          <p:cNvPr id="4" name="Picture 3" descr="A cartoon of a person with a white face&#10;&#10;AI-generated content may be incorrect.">
            <a:extLst>
              <a:ext uri="{FF2B5EF4-FFF2-40B4-BE49-F238E27FC236}">
                <a16:creationId xmlns:a16="http://schemas.microsoft.com/office/drawing/2014/main" id="{8C3E8D8A-6005-4B75-973F-84746F45A51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32779318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0" y="3428996"/>
            <a:ext cx="12192000" cy="3429004"/>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58823873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13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5" name="Picture 4" descr="A cartoon of a person with a white face&#10;&#10;AI-generated content may be incorrect.">
            <a:extLst>
              <a:ext uri="{FF2B5EF4-FFF2-40B4-BE49-F238E27FC236}">
                <a16:creationId xmlns:a16="http://schemas.microsoft.com/office/drawing/2014/main" id="{44091BDD-AA7C-12C0-EF14-FB0EF0D4F15B}"/>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165058502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14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223536867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15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329847057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1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59320274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3500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86830671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20900803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88583139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664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67969150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6350"/>
            <a:ext cx="12192000" cy="6356350"/>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167391023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3476907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6096000" y="0"/>
            <a:ext cx="6096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186570391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4259263" y="-149866"/>
            <a:ext cx="7932738" cy="651019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5271971" cy="4151947"/>
          </a:xfrm>
          <a:prstGeom prst="rect">
            <a:avLst/>
          </a:prstGeom>
        </p:spPr>
        <p:txBody>
          <a:bodyPr wrap="square" anchor="t">
            <a:normAutofit/>
          </a:bodyPr>
          <a:lstStyle>
            <a:lvl1pPr>
              <a:defRPr sz="5000">
                <a:solidFill>
                  <a:srgbClr val="F1EFED"/>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12700"/>
            <a:ext cx="4259263" cy="6373030"/>
          </a:xfrm>
          <a:solidFill>
            <a:schemeClr val="bg1">
              <a:lumMod val="95000"/>
            </a:schemeClr>
          </a:solidFill>
        </p:spPr>
        <p:txBody>
          <a:bodyPr anchor="ctr">
            <a:noAutofit/>
          </a:bodyPr>
          <a:lstStyle>
            <a:lvl1pPr algn="ctr">
              <a:defRPr sz="2000"/>
            </a:lvl1pPr>
          </a:lstStyle>
          <a:p>
            <a:r>
              <a:rPr lang="en-US"/>
              <a:t>Click icon to add picture</a:t>
            </a:r>
            <a:endParaRPr lang="en-US" dirty="0"/>
          </a:p>
        </p:txBody>
      </p:sp>
      <p:pic>
        <p:nvPicPr>
          <p:cNvPr id="4" name="Picture 3" descr="A cartoon of a person holding a basket&#10;&#10;AI-generated content may be incorrect.">
            <a:extLst>
              <a:ext uri="{FF2B5EF4-FFF2-40B4-BE49-F238E27FC236}">
                <a16:creationId xmlns:a16="http://schemas.microsoft.com/office/drawing/2014/main" id="{D0EBA16A-1270-FD96-7DEE-8E3167725F8B}"/>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pic>
        <p:nvPicPr>
          <p:cNvPr id="7" name="Picture 6" descr="A cartoon of a person and a striped object&#10;&#10;AI-generated content may be incorrect.">
            <a:extLst>
              <a:ext uri="{FF2B5EF4-FFF2-40B4-BE49-F238E27FC236}">
                <a16:creationId xmlns:a16="http://schemas.microsoft.com/office/drawing/2014/main" id="{C066F92D-4F02-BACA-427E-046E2EC27EC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0698230" y="4773126"/>
            <a:ext cx="1371349" cy="1724370"/>
          </a:xfrm>
          <a:prstGeom prst="rect">
            <a:avLst/>
          </a:prstGeom>
        </p:spPr>
      </p:pic>
    </p:spTree>
    <p:extLst>
      <p:ext uri="{BB962C8B-B14F-4D97-AF65-F5344CB8AC3E}">
        <p14:creationId xmlns:p14="http://schemas.microsoft.com/office/powerpoint/2010/main" val="69828989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QUOTE With Image Left">
    <p:bg>
      <p:bgPr>
        <a:solidFill>
          <a:schemeClr val="accent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0" y="-3175"/>
            <a:ext cx="8029575" cy="623252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3175"/>
            <a:ext cx="4189265" cy="6232525"/>
          </a:xfrm>
          <a:solidFill>
            <a:schemeClr val="bg1">
              <a:lumMod val="95000"/>
            </a:schemeClr>
          </a:solidFill>
        </p:spPr>
        <p:txBody>
          <a:bodyPr anchor="ctr">
            <a:noAutofit/>
          </a:bodyPr>
          <a:lstStyle>
            <a:lvl1pPr algn="ctr">
              <a:defRPr sz="2000"/>
            </a:lvl1pPr>
          </a:lstStyle>
          <a:p>
            <a:r>
              <a:rPr lang="en-US"/>
              <a:t>Click icon to add picture</a:t>
            </a:r>
          </a:p>
        </p:txBody>
      </p:sp>
      <p:pic>
        <p:nvPicPr>
          <p:cNvPr id="6" name="Picture 5" descr="A cartoon of a person in a blue robe&#10;&#10;AI-generated content may be incorrect.">
            <a:extLst>
              <a:ext uri="{FF2B5EF4-FFF2-40B4-BE49-F238E27FC236}">
                <a16:creationId xmlns:a16="http://schemas.microsoft.com/office/drawing/2014/main" id="{3FE01BEC-CB8F-9131-F265-475D9E84C7E3}"/>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150523" y="3949959"/>
            <a:ext cx="1644418" cy="2279391"/>
          </a:xfrm>
          <a:prstGeom prst="rect">
            <a:avLst/>
          </a:prstGeom>
        </p:spPr>
      </p:pic>
      <p:pic>
        <p:nvPicPr>
          <p:cNvPr id="4" name="Picture 3" descr="A cartoon of a person holding a basket&#10;&#10;AI-generated content may be incorrect.">
            <a:extLst>
              <a:ext uri="{FF2B5EF4-FFF2-40B4-BE49-F238E27FC236}">
                <a16:creationId xmlns:a16="http://schemas.microsoft.com/office/drawing/2014/main" id="{AB8B6C07-8093-42C3-89CD-802E00E0702C}"/>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393312074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4259262" y="0"/>
            <a:ext cx="7932738" cy="64008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9" y="1700212"/>
            <a:ext cx="5159296" cy="4151947"/>
          </a:xfrm>
          <a:prstGeom prst="rect">
            <a:avLst/>
          </a:prstGeom>
        </p:spPr>
        <p:txBody>
          <a:bodyPr wrap="square" anchor="t">
            <a:normAutofit/>
          </a:bodyPr>
          <a:lstStyle>
            <a:lvl1pPr>
              <a:defRPr sz="5000">
                <a:solidFill>
                  <a:srgbClr val="F1EFED"/>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400800"/>
          </a:xfrm>
          <a:solidFill>
            <a:schemeClr val="bg1">
              <a:lumMod val="95000"/>
            </a:schemeClr>
          </a:solidFill>
        </p:spPr>
        <p:txBody>
          <a:bodyPr anchor="ctr">
            <a:noAutofit/>
          </a:bodyPr>
          <a:lstStyle>
            <a:lvl1pPr algn="ctr">
              <a:defRPr sz="2000"/>
            </a:lvl1pPr>
          </a:lstStyle>
          <a:p>
            <a:r>
              <a:rPr lang="en-US"/>
              <a:t>Click icon to add picture</a:t>
            </a:r>
            <a:endParaRPr lang="en-US" dirty="0"/>
          </a:p>
        </p:txBody>
      </p:sp>
      <p:pic>
        <p:nvPicPr>
          <p:cNvPr id="4" name="Picture 3" descr="A cartoon of a person and a striped object&#10;&#10;AI-generated content may be incorrect.">
            <a:extLst>
              <a:ext uri="{FF2B5EF4-FFF2-40B4-BE49-F238E27FC236}">
                <a16:creationId xmlns:a16="http://schemas.microsoft.com/office/drawing/2014/main" id="{7B46D111-13AA-9390-9310-E6E8470A5568}"/>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698230" y="4564664"/>
            <a:ext cx="1371349" cy="1724370"/>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BC7EB836-9AA2-C9D2-9C3B-967A9681E424}"/>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Tree>
    <p:extLst>
      <p:ext uri="{BB962C8B-B14F-4D97-AF65-F5344CB8AC3E}">
        <p14:creationId xmlns:p14="http://schemas.microsoft.com/office/powerpoint/2010/main" val="75226174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1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0" y="-6350"/>
            <a:ext cx="8011937" cy="635635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6350"/>
            <a:ext cx="4180063" cy="6356350"/>
          </a:xfrm>
          <a:solidFill>
            <a:schemeClr val="bg1">
              <a:lumMod val="95000"/>
            </a:schemeClr>
          </a:solidFill>
        </p:spPr>
        <p:txBody>
          <a:bodyPr anchor="ctr">
            <a:noAutofit/>
          </a:bodyPr>
          <a:lstStyle>
            <a:lvl1pPr algn="ctr">
              <a:defRPr sz="2000"/>
            </a:lvl1pPr>
          </a:lstStyle>
          <a:p>
            <a:r>
              <a:rPr lang="en-US"/>
              <a:t>Click icon to add picture</a:t>
            </a:r>
          </a:p>
        </p:txBody>
      </p:sp>
      <p:sp>
        <p:nvSpPr>
          <p:cNvPr id="4" name="Title 1">
            <a:extLst>
              <a:ext uri="{FF2B5EF4-FFF2-40B4-BE49-F238E27FC236}">
                <a16:creationId xmlns:a16="http://schemas.microsoft.com/office/drawing/2014/main" id="{019D1F86-31F8-B4D0-7077-6FABB7FE1F4F}"/>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dirty="0"/>
              <a:t>Click to edit text. This is a pull quote, this is a pull quote.”</a:t>
            </a:r>
            <a:endParaRPr lang="en-AU" dirty="0"/>
          </a:p>
        </p:txBody>
      </p:sp>
      <p:pic>
        <p:nvPicPr>
          <p:cNvPr id="6" name="Picture 5" descr="A cartoon of a person in a blue robe&#10;&#10;AI-generated content may be incorrect.">
            <a:extLst>
              <a:ext uri="{FF2B5EF4-FFF2-40B4-BE49-F238E27FC236}">
                <a16:creationId xmlns:a16="http://schemas.microsoft.com/office/drawing/2014/main" id="{4B23FF76-8C62-6847-8AD4-44B77CA92EEA}"/>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189097" y="4169797"/>
            <a:ext cx="1644418" cy="2279391"/>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10797A55-6EE5-0378-CC71-3A0A20B18913}"/>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4273846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ICONS</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74705377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2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endParaRPr lang="en-AU" dirty="0"/>
          </a:p>
        </p:txBody>
      </p:sp>
      <p:sp>
        <p:nvSpPr>
          <p:cNvPr id="6" name="Rectangle 5">
            <a:extLst>
              <a:ext uri="{FF2B5EF4-FFF2-40B4-BE49-F238E27FC236}">
                <a16:creationId xmlns:a16="http://schemas.microsoft.com/office/drawing/2014/main" id="{80B78F25-387E-7F58-B15D-F57C4DE4EE57}"/>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p:spPr>
        <p:txBody>
          <a:bodyPr/>
          <a:lstStyle/>
          <a:p>
            <a:r>
              <a:rPr lang="en-US"/>
              <a:t>Click to edit Master title style</a:t>
            </a:r>
            <a:endParaRPr lang="en-US" dirty="0"/>
          </a:p>
        </p:txBody>
      </p:sp>
      <p:pic>
        <p:nvPicPr>
          <p:cNvPr id="8" name="Picture 7">
            <a:extLst>
              <a:ext uri="{FF2B5EF4-FFF2-40B4-BE49-F238E27FC236}">
                <a16:creationId xmlns:a16="http://schemas.microsoft.com/office/drawing/2014/main" id="{6573FA37-FE01-48C0-C9B9-7B5851489AAB}"/>
              </a:ext>
            </a:extLst>
          </p:cNvPr>
          <p:cNvPicPr>
            <a:picLocks noChangeAspect="1"/>
          </p:cNvPicPr>
          <p:nvPr/>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393034975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p:spPr>
        <p:txBody>
          <a:bodyPr/>
          <a:lstStyle/>
          <a:p>
            <a:r>
              <a:rPr lang="en-US" dirty="0"/>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SUMMARY</a:t>
            </a:r>
          </a:p>
        </p:txBody>
      </p:sp>
      <p:sp>
        <p:nvSpPr>
          <p:cNvPr id="3" name="Rectangle 2">
            <a:extLst>
              <a:ext uri="{FF2B5EF4-FFF2-40B4-BE49-F238E27FC236}">
                <a16:creationId xmlns:a16="http://schemas.microsoft.com/office/drawing/2014/main" id="{F91491EB-2353-CA9F-7239-80DAA4007DF8}"/>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C496C1-2B51-736B-1A90-8512CF33ECA3}"/>
              </a:ext>
            </a:extLst>
          </p:cNvPr>
          <p:cNvPicPr>
            <a:picLocks noChangeAspect="1"/>
          </p:cNvPicPr>
          <p:nvPr/>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39358324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endParaRPr lang="en-AU" dirty="0"/>
          </a:p>
        </p:txBody>
      </p:sp>
      <p:sp>
        <p:nvSpPr>
          <p:cNvPr id="3" name="Rectangle 2">
            <a:extLst>
              <a:ext uri="{FF2B5EF4-FFF2-40B4-BE49-F238E27FC236}">
                <a16:creationId xmlns:a16="http://schemas.microsoft.com/office/drawing/2014/main" id="{ECAF6B76-723D-ECE1-D39F-773F63A8803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4192B3F-5040-CE7F-D82B-B6A64F67B814}"/>
              </a:ext>
            </a:extLst>
          </p:cNvPr>
          <p:cNvPicPr>
            <a:picLocks noChangeAspect="1"/>
          </p:cNvPicPr>
          <p:nvPr/>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ACTIVITY - &lt;Tag Title&gt;</a:t>
            </a:r>
            <a:endParaRPr lang="en-GB" dirty="0"/>
          </a:p>
        </p:txBody>
      </p:sp>
      <p:sp>
        <p:nvSpPr>
          <p:cNvPr id="10" name="Rectangle 9">
            <a:extLst>
              <a:ext uri="{FF2B5EF4-FFF2-40B4-BE49-F238E27FC236}">
                <a16:creationId xmlns:a16="http://schemas.microsoft.com/office/drawing/2014/main" id="{A7C6B737-7AA5-7E35-4F22-B1A60BF9313E}"/>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p:spPr>
        <p:txBody>
          <a:bodyPr/>
          <a:lstStyle/>
          <a:p>
            <a:r>
              <a:rPr lang="en-US"/>
              <a:t>Click to edit Master title style</a:t>
            </a:r>
            <a:endParaRPr lang="en-US" dirty="0"/>
          </a:p>
        </p:txBody>
      </p:sp>
    </p:spTree>
    <p:extLst>
      <p:ext uri="{BB962C8B-B14F-4D97-AF65-F5344CB8AC3E}">
        <p14:creationId xmlns:p14="http://schemas.microsoft.com/office/powerpoint/2010/main" val="1291927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3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INSPIRATION</a:t>
            </a:r>
            <a:endParaRPr lang="en-AU" dirty="0"/>
          </a:p>
        </p:txBody>
      </p:sp>
      <p:sp>
        <p:nvSpPr>
          <p:cNvPr id="3" name="Rectangle 2">
            <a:extLst>
              <a:ext uri="{FF2B5EF4-FFF2-40B4-BE49-F238E27FC236}">
                <a16:creationId xmlns:a16="http://schemas.microsoft.com/office/drawing/2014/main" id="{462A3909-5D9F-5256-4708-BCA29EE417BD}"/>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2C92B3C-41F2-A9D6-F5E6-4C3E24D20B96}"/>
              </a:ext>
            </a:extLst>
          </p:cNvPr>
          <p:cNvPicPr>
            <a:picLocks noChangeAspect="1"/>
          </p:cNvPicPr>
          <p:nvPr/>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p:spPr>
        <p:txBody>
          <a:bodyPr/>
          <a:lstStyle/>
          <a:p>
            <a:r>
              <a:rPr lang="en-US"/>
              <a:t>Click to edit Master title style</a:t>
            </a:r>
            <a:endParaRPr lang="en-US" dirty="0"/>
          </a:p>
        </p:txBody>
      </p:sp>
    </p:spTree>
    <p:extLst>
      <p:ext uri="{BB962C8B-B14F-4D97-AF65-F5344CB8AC3E}">
        <p14:creationId xmlns:p14="http://schemas.microsoft.com/office/powerpoint/2010/main" val="235192081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fld id="{B6F15528-21DE-4FAA-801E-634DDDAF4B2B}" type="slidenum">
              <a:rPr lang="en-AU" smtClean="0"/>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endParaRPr lang="en-AU"/>
          </a:p>
        </p:txBody>
      </p:sp>
    </p:spTree>
    <p:extLst>
      <p:ext uri="{BB962C8B-B14F-4D97-AF65-F5344CB8AC3E}">
        <p14:creationId xmlns:p14="http://schemas.microsoft.com/office/powerpoint/2010/main" val="3548490576"/>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12" Type="http://schemas.openxmlformats.org/officeDocument/2006/relationships/theme" Target="../theme/theme1.xml"/><Relationship Id="rId16" Type="http://schemas.openxmlformats.org/officeDocument/2006/relationships/slideLayout" Target="../slideLayouts/slideLayout16.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113" Type="http://schemas.openxmlformats.org/officeDocument/2006/relationships/image" Target="../media/image1.png"/><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a:t>Click to edit Master title style</a:t>
            </a:r>
            <a:endParaRPr lang="en-AU" dirty="0"/>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10" name="Rectangle 9">
            <a:extLst>
              <a:ext uri="{FF2B5EF4-FFF2-40B4-BE49-F238E27FC236}">
                <a16:creationId xmlns:a16="http://schemas.microsoft.com/office/drawing/2014/main" id="{A9308AA4-5C48-AED8-084C-DCEE29E1DFE1}"/>
              </a:ext>
            </a:extLst>
          </p:cNvPr>
          <p:cNvSpPr/>
          <p:nvPr/>
        </p:nvSpPr>
        <p:spPr>
          <a:xfrm rot="5400000">
            <a:off x="5843583" y="509587"/>
            <a:ext cx="504826" cy="12192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Footer Placeholder 4">
            <a:extLst>
              <a:ext uri="{FF2B5EF4-FFF2-40B4-BE49-F238E27FC236}">
                <a16:creationId xmlns:a16="http://schemas.microsoft.com/office/drawing/2014/main" id="{5F0FC912-1177-BB05-0F8A-D28C9D46C1C5}"/>
              </a:ext>
            </a:extLst>
          </p:cNvPr>
          <p:cNvSpPr txBox="1">
            <a:spLocks/>
          </p:cNvSpPr>
          <p:nvPr/>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dirty="0">
                <a:solidFill>
                  <a:schemeClr val="tx1"/>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pic>
        <p:nvPicPr>
          <p:cNvPr id="7" name="Picture 6">
            <a:extLst>
              <a:ext uri="{FF2B5EF4-FFF2-40B4-BE49-F238E27FC236}">
                <a16:creationId xmlns:a16="http://schemas.microsoft.com/office/drawing/2014/main" id="{DCD7DEA0-FDCE-E5D8-21AC-0372E36F73E3}"/>
              </a:ext>
            </a:extLst>
          </p:cNvPr>
          <p:cNvPicPr>
            <a:picLocks noChangeAspect="1"/>
          </p:cNvPicPr>
          <p:nvPr/>
        </p:nvPicPr>
        <p:blipFill>
          <a:blip r:embed="rId113" cstate="screen">
            <a:extLst>
              <a:ext uri="{28A0092B-C50C-407E-A947-70E740481C1C}">
                <a14:useLocalDpi xmlns:a14="http://schemas.microsoft.com/office/drawing/2010/main" val="0"/>
              </a:ext>
            </a:extLst>
          </a:blip>
          <a:stretch>
            <a:fillRect/>
          </a:stretch>
        </p:blipFill>
        <p:spPr>
          <a:xfrm>
            <a:off x="515937" y="6507599"/>
            <a:ext cx="2444616" cy="216612"/>
          </a:xfrm>
          <a:prstGeom prst="rect">
            <a:avLst/>
          </a:prstGeom>
        </p:spPr>
      </p:pic>
    </p:spTree>
    <p:extLst>
      <p:ext uri="{BB962C8B-B14F-4D97-AF65-F5344CB8AC3E}">
        <p14:creationId xmlns:p14="http://schemas.microsoft.com/office/powerpoint/2010/main" val="3306223032"/>
      </p:ext>
    </p:extLst>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 id="2147483811" r:id="rId12"/>
    <p:sldLayoutId id="2147483812" r:id="rId13"/>
    <p:sldLayoutId id="2147483813" r:id="rId14"/>
    <p:sldLayoutId id="2147483814" r:id="rId15"/>
    <p:sldLayoutId id="2147483815" r:id="rId16"/>
    <p:sldLayoutId id="2147483816" r:id="rId17"/>
    <p:sldLayoutId id="2147483817" r:id="rId18"/>
    <p:sldLayoutId id="2147483818" r:id="rId19"/>
    <p:sldLayoutId id="2147483819" r:id="rId20"/>
    <p:sldLayoutId id="2147483820" r:id="rId21"/>
    <p:sldLayoutId id="2147483821" r:id="rId22"/>
    <p:sldLayoutId id="2147483822" r:id="rId23"/>
    <p:sldLayoutId id="2147483823" r:id="rId24"/>
    <p:sldLayoutId id="2147483824" r:id="rId25"/>
    <p:sldLayoutId id="2147483825" r:id="rId26"/>
    <p:sldLayoutId id="2147483826" r:id="rId27"/>
    <p:sldLayoutId id="2147483827" r:id="rId28"/>
    <p:sldLayoutId id="2147483828" r:id="rId29"/>
    <p:sldLayoutId id="2147483829" r:id="rId30"/>
    <p:sldLayoutId id="2147483830" r:id="rId31"/>
    <p:sldLayoutId id="2147483831" r:id="rId32"/>
    <p:sldLayoutId id="2147483832" r:id="rId33"/>
    <p:sldLayoutId id="2147483833" r:id="rId34"/>
    <p:sldLayoutId id="2147483834" r:id="rId35"/>
    <p:sldLayoutId id="2147483835" r:id="rId36"/>
    <p:sldLayoutId id="2147483836" r:id="rId37"/>
    <p:sldLayoutId id="2147483837" r:id="rId38"/>
    <p:sldLayoutId id="2147483838" r:id="rId39"/>
    <p:sldLayoutId id="2147483839" r:id="rId40"/>
    <p:sldLayoutId id="2147483840" r:id="rId41"/>
    <p:sldLayoutId id="2147483841" r:id="rId42"/>
    <p:sldLayoutId id="2147483842" r:id="rId43"/>
    <p:sldLayoutId id="2147483843" r:id="rId44"/>
    <p:sldLayoutId id="2147483844" r:id="rId45"/>
    <p:sldLayoutId id="2147483845" r:id="rId46"/>
    <p:sldLayoutId id="2147483846" r:id="rId47"/>
    <p:sldLayoutId id="2147483847" r:id="rId48"/>
    <p:sldLayoutId id="2147483848" r:id="rId49"/>
    <p:sldLayoutId id="2147483849" r:id="rId50"/>
    <p:sldLayoutId id="2147483850" r:id="rId51"/>
    <p:sldLayoutId id="2147483851" r:id="rId52"/>
    <p:sldLayoutId id="2147483852" r:id="rId53"/>
    <p:sldLayoutId id="2147483853" r:id="rId54"/>
    <p:sldLayoutId id="2147483854" r:id="rId55"/>
    <p:sldLayoutId id="2147483855" r:id="rId56"/>
    <p:sldLayoutId id="2147483856" r:id="rId57"/>
    <p:sldLayoutId id="2147483857" r:id="rId58"/>
    <p:sldLayoutId id="2147483858" r:id="rId59"/>
    <p:sldLayoutId id="2147483859" r:id="rId60"/>
    <p:sldLayoutId id="2147483860" r:id="rId61"/>
    <p:sldLayoutId id="2147483861" r:id="rId62"/>
    <p:sldLayoutId id="2147483862" r:id="rId63"/>
    <p:sldLayoutId id="2147483863" r:id="rId64"/>
    <p:sldLayoutId id="2147483864" r:id="rId65"/>
    <p:sldLayoutId id="2147483865" r:id="rId66"/>
    <p:sldLayoutId id="2147483866" r:id="rId67"/>
    <p:sldLayoutId id="2147483867" r:id="rId68"/>
    <p:sldLayoutId id="2147483868" r:id="rId69"/>
    <p:sldLayoutId id="2147483869" r:id="rId70"/>
    <p:sldLayoutId id="2147483870" r:id="rId71"/>
    <p:sldLayoutId id="2147483871" r:id="rId72"/>
    <p:sldLayoutId id="2147483872" r:id="rId73"/>
    <p:sldLayoutId id="2147483873" r:id="rId74"/>
    <p:sldLayoutId id="2147483874" r:id="rId75"/>
    <p:sldLayoutId id="2147483875" r:id="rId76"/>
    <p:sldLayoutId id="2147483876" r:id="rId77"/>
    <p:sldLayoutId id="2147483877" r:id="rId78"/>
    <p:sldLayoutId id="2147483878" r:id="rId79"/>
    <p:sldLayoutId id="2147483879" r:id="rId80"/>
    <p:sldLayoutId id="2147483880" r:id="rId81"/>
    <p:sldLayoutId id="2147483881" r:id="rId82"/>
    <p:sldLayoutId id="2147483882" r:id="rId83"/>
    <p:sldLayoutId id="2147483883" r:id="rId84"/>
    <p:sldLayoutId id="2147483884" r:id="rId85"/>
    <p:sldLayoutId id="2147483885" r:id="rId86"/>
    <p:sldLayoutId id="2147483886" r:id="rId87"/>
    <p:sldLayoutId id="2147483887" r:id="rId88"/>
    <p:sldLayoutId id="2147483888" r:id="rId89"/>
    <p:sldLayoutId id="2147483889" r:id="rId90"/>
    <p:sldLayoutId id="2147483890" r:id="rId91"/>
    <p:sldLayoutId id="2147483891" r:id="rId92"/>
    <p:sldLayoutId id="2147483892" r:id="rId93"/>
    <p:sldLayoutId id="2147483893" r:id="rId94"/>
    <p:sldLayoutId id="2147483894" r:id="rId95"/>
    <p:sldLayoutId id="2147483895" r:id="rId96"/>
    <p:sldLayoutId id="2147483896" r:id="rId97"/>
    <p:sldLayoutId id="2147483897" r:id="rId98"/>
    <p:sldLayoutId id="2147483898" r:id="rId99"/>
    <p:sldLayoutId id="2147483899" r:id="rId100"/>
    <p:sldLayoutId id="2147483900" r:id="rId101"/>
    <p:sldLayoutId id="2147483901" r:id="rId102"/>
    <p:sldLayoutId id="2147483902" r:id="rId103"/>
    <p:sldLayoutId id="2147483903" r:id="rId104"/>
    <p:sldLayoutId id="2147483904" r:id="rId105"/>
    <p:sldLayoutId id="2147483905" r:id="rId106"/>
    <p:sldLayoutId id="2147483906" r:id="rId107"/>
    <p:sldLayoutId id="2147483907" r:id="rId108"/>
    <p:sldLayoutId id="2147483908" r:id="rId109"/>
    <p:sldLayoutId id="2147483909" r:id="rId110"/>
    <p:sldLayoutId id="2147483910" r:id="rId111"/>
  </p:sldLayoutIdLst>
  <p:hf hdr="0" dt="0"/>
  <p:txStyles>
    <p:titleStyle>
      <a:lvl1pPr algn="l" defTabSz="914400" rtl="0" eaLnBrk="1" latinLnBrk="0" hangingPunct="1">
        <a:lnSpc>
          <a:spcPct val="90000"/>
        </a:lnSpc>
        <a:spcBef>
          <a:spcPct val="0"/>
        </a:spcBef>
        <a:buNone/>
        <a:defRPr sz="3000" b="1" i="0" kern="120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6.xml"/></Relationships>
</file>

<file path=ppt/slides/_rels/slide1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2" Type="http://schemas.openxmlformats.org/officeDocument/2006/relationships/hyperlink" Target="http://www.manufacturingmatters.com.au/" TargetMode="External"/><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Layout" Target="../slideLayouts/slideLayout88.xml"/><Relationship Id="rId1" Type="http://schemas.openxmlformats.org/officeDocument/2006/relationships/video" Target="https://player.vimeo.com/video/1154872282?h=d77d1b444b&amp;amp;app_id=122963"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56.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47.xml"/></Relationships>
</file>

<file path=ppt/slides/_rels/slide9.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png"/><Relationship Id="rId1" Type="http://schemas.openxmlformats.org/officeDocument/2006/relationships/slideLayout" Target="../slideLayouts/slideLayout36.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48492-686D-74B6-2C65-96786E472E96}"/>
              </a:ext>
            </a:extLst>
          </p:cNvPr>
          <p:cNvSpPr>
            <a:spLocks noGrp="1"/>
          </p:cNvSpPr>
          <p:nvPr>
            <p:ph type="ctrTitle"/>
          </p:nvPr>
        </p:nvSpPr>
        <p:spPr>
          <a:xfrm>
            <a:off x="1064653" y="2626590"/>
            <a:ext cx="3295875" cy="903700"/>
          </a:xfrm>
        </p:spPr>
        <p:txBody>
          <a:bodyPr/>
          <a:lstStyle/>
          <a:p>
            <a:r>
              <a:rPr lang="en-AU" noProof="0" dirty="0"/>
              <a:t>Connect</a:t>
            </a:r>
          </a:p>
        </p:txBody>
      </p:sp>
      <p:sp>
        <p:nvSpPr>
          <p:cNvPr id="4" name="Subtitle 3">
            <a:extLst>
              <a:ext uri="{FF2B5EF4-FFF2-40B4-BE49-F238E27FC236}">
                <a16:creationId xmlns:a16="http://schemas.microsoft.com/office/drawing/2014/main" id="{3C0A6080-C5A8-05D7-1BFB-6375BCB13371}"/>
              </a:ext>
            </a:extLst>
          </p:cNvPr>
          <p:cNvSpPr>
            <a:spLocks noGrp="1"/>
          </p:cNvSpPr>
          <p:nvPr>
            <p:ph type="subTitle" idx="1"/>
          </p:nvPr>
        </p:nvSpPr>
        <p:spPr>
          <a:xfrm>
            <a:off x="1064653" y="3698217"/>
            <a:ext cx="5881350" cy="405102"/>
          </a:xfrm>
        </p:spPr>
        <p:txBody>
          <a:bodyPr/>
          <a:lstStyle/>
          <a:p>
            <a:r>
              <a:rPr lang="en-AU" noProof="0" dirty="0"/>
              <a:t>Career education: Your career factory</a:t>
            </a:r>
          </a:p>
        </p:txBody>
      </p:sp>
    </p:spTree>
    <p:extLst>
      <p:ext uri="{BB962C8B-B14F-4D97-AF65-F5344CB8AC3E}">
        <p14:creationId xmlns:p14="http://schemas.microsoft.com/office/powerpoint/2010/main" val="5037763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BF9A1C-6916-2D9B-5601-F30ACFB3F1D4}"/>
            </a:ext>
          </a:extLst>
        </p:cNvPr>
        <p:cNvGrpSpPr/>
        <p:nvPr/>
      </p:nvGrpSpPr>
      <p:grpSpPr>
        <a:xfrm>
          <a:off x="0" y="0"/>
          <a:ext cx="0" cy="0"/>
          <a:chOff x="0" y="0"/>
          <a:chExt cx="0" cy="0"/>
        </a:xfrm>
      </p:grpSpPr>
      <p:pic>
        <p:nvPicPr>
          <p:cNvPr id="5126" name="Picture 6">
            <a:extLst>
              <a:ext uri="{FF2B5EF4-FFF2-40B4-BE49-F238E27FC236}">
                <a16:creationId xmlns:a16="http://schemas.microsoft.com/office/drawing/2014/main" id="{8C27DFC8-0CCB-81DF-FDA8-0E15AD451221}"/>
              </a:ext>
            </a:extLst>
          </p:cNvPr>
          <p:cNvPicPr>
            <a:picLocks noChangeAspect="1" noChangeArrowheads="1"/>
          </p:cNvPicPr>
          <p:nvPr/>
        </p:nvPicPr>
        <p:blipFill rotWithShape="1">
          <a:blip r:embed="rId2" cstate="screen">
            <a:extLst>
              <a:ext uri="{28A0092B-C50C-407E-A947-70E740481C1C}">
                <a14:useLocalDpi xmlns:a14="http://schemas.microsoft.com/office/drawing/2010/main" val="0"/>
              </a:ext>
            </a:extLst>
          </a:blip>
          <a:srcRect/>
          <a:stretch/>
        </p:blipFill>
        <p:spPr bwMode="auto">
          <a:xfrm>
            <a:off x="6888163" y="0"/>
            <a:ext cx="5343418" cy="6858000"/>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1">
            <a:extLst>
              <a:ext uri="{FF2B5EF4-FFF2-40B4-BE49-F238E27FC236}">
                <a16:creationId xmlns:a16="http://schemas.microsoft.com/office/drawing/2014/main" id="{62CF5A99-F1CF-D6E9-ED99-D11588AC62DF}"/>
              </a:ext>
            </a:extLst>
          </p:cNvPr>
          <p:cNvSpPr>
            <a:spLocks noGrp="1"/>
          </p:cNvSpPr>
          <p:nvPr>
            <p:ph type="title"/>
          </p:nvPr>
        </p:nvSpPr>
        <p:spPr>
          <a:xfrm>
            <a:off x="1055940" y="873125"/>
            <a:ext cx="5380297" cy="524553"/>
          </a:xfrm>
        </p:spPr>
        <p:txBody>
          <a:bodyPr/>
          <a:lstStyle/>
          <a:p>
            <a:r>
              <a:rPr lang="en-AU" noProof="0" dirty="0"/>
              <a:t>School to skills connections</a:t>
            </a:r>
          </a:p>
        </p:txBody>
      </p:sp>
      <p:sp>
        <p:nvSpPr>
          <p:cNvPr id="5" name="Text Placeholder 4">
            <a:extLst>
              <a:ext uri="{FF2B5EF4-FFF2-40B4-BE49-F238E27FC236}">
                <a16:creationId xmlns:a16="http://schemas.microsoft.com/office/drawing/2014/main" id="{44103973-EFBF-84FC-50EB-EC13A45D74B3}"/>
              </a:ext>
            </a:extLst>
          </p:cNvPr>
          <p:cNvSpPr>
            <a:spLocks noGrp="1"/>
          </p:cNvSpPr>
          <p:nvPr>
            <p:ph type="body" sz="quarter" idx="20"/>
          </p:nvPr>
        </p:nvSpPr>
        <p:spPr>
          <a:xfrm>
            <a:off x="1055688" y="624947"/>
            <a:ext cx="831492" cy="247554"/>
          </a:xfrm>
        </p:spPr>
        <p:txBody>
          <a:bodyPr/>
          <a:lstStyle/>
          <a:p>
            <a:r>
              <a:rPr lang="en-AU" noProof="0" dirty="0"/>
              <a:t>ACTIVITY</a:t>
            </a:r>
          </a:p>
        </p:txBody>
      </p:sp>
      <p:sp>
        <p:nvSpPr>
          <p:cNvPr id="2" name="Text Placeholder 5">
            <a:extLst>
              <a:ext uri="{FF2B5EF4-FFF2-40B4-BE49-F238E27FC236}">
                <a16:creationId xmlns:a16="http://schemas.microsoft.com/office/drawing/2014/main" id="{5DC944D8-4FC5-37A5-00D5-C2BA08FDD490}"/>
              </a:ext>
            </a:extLst>
          </p:cNvPr>
          <p:cNvSpPr txBox="1">
            <a:spLocks/>
          </p:cNvSpPr>
          <p:nvPr/>
        </p:nvSpPr>
        <p:spPr>
          <a:xfrm>
            <a:off x="1055687" y="1700213"/>
            <a:ext cx="5618245"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From school subjects to success</a:t>
            </a:r>
          </a:p>
        </p:txBody>
      </p:sp>
      <p:graphicFrame>
        <p:nvGraphicFramePr>
          <p:cNvPr id="9" name="Table 8">
            <a:extLst>
              <a:ext uri="{FF2B5EF4-FFF2-40B4-BE49-F238E27FC236}">
                <a16:creationId xmlns:a16="http://schemas.microsoft.com/office/drawing/2014/main" id="{8B789549-5570-65AC-43E6-C40D3480F2EB}"/>
              </a:ext>
            </a:extLst>
          </p:cNvPr>
          <p:cNvGraphicFramePr>
            <a:graphicFrameLocks noGrp="1"/>
          </p:cNvGraphicFramePr>
          <p:nvPr>
            <p:extLst>
              <p:ext uri="{D42A27DB-BD31-4B8C-83A1-F6EECF244321}">
                <p14:modId xmlns:p14="http://schemas.microsoft.com/office/powerpoint/2010/main" val="4059242240"/>
              </p:ext>
            </p:extLst>
          </p:nvPr>
        </p:nvGraphicFramePr>
        <p:xfrm>
          <a:off x="1055687" y="2122017"/>
          <a:ext cx="4895850" cy="3842987"/>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(20 mins)</a:t>
                      </a:r>
                    </a:p>
                  </a:txBody>
                  <a:tcPr anchor="ctr"/>
                </a:tc>
                <a:extLst>
                  <a:ext uri="{0D108BD9-81ED-4DB2-BD59-A6C34878D82A}">
                    <a16:rowId xmlns:a16="http://schemas.microsoft.com/office/drawing/2014/main" val="479762216"/>
                  </a:ext>
                </a:extLst>
              </a:tr>
              <a:tr h="558399">
                <a:tc>
                  <a:txBody>
                    <a:bodyPr/>
                    <a:lstStyle/>
                    <a:p>
                      <a:r>
                        <a:rPr lang="en-AU" sz="1000" noProof="0" dirty="0">
                          <a:solidFill>
                            <a:schemeClr val="tx2"/>
                          </a:solidFill>
                        </a:rPr>
                        <a:t>In this activity, you will examine how your school subjects directly connect to the qualifications needed for your chosen careers. Understanding these connections helps you make strategic subject choices that will best prepare you for your future.</a:t>
                      </a: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000" b="1" i="0" noProof="0" dirty="0">
                          <a:solidFill>
                            <a:schemeClr val="accent1"/>
                          </a:solidFill>
                          <a:effectLst/>
                          <a:latin typeface="Arial" panose="020B0604020202020204" pitchFamily="34" charset="0"/>
                        </a:rPr>
                        <a:t>STEPS</a:t>
                      </a:r>
                      <a:r>
                        <a:rPr lang="en-AU" sz="1000" b="0" i="0" noProof="0" dirty="0">
                          <a:solidFill>
                            <a:schemeClr val="bg2"/>
                          </a:solidFill>
                          <a:effectLst/>
                          <a:latin typeface="Arial" panose="020B0604020202020204" pitchFamily="34" charset="0"/>
                        </a:rPr>
                        <a:t>​</a:t>
                      </a:r>
                      <a:endParaRPr lang="en-AU" sz="1000" b="0" i="0" noProof="0" dirty="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000" b="0" i="0" noProof="0" dirty="0">
                          <a:solidFill>
                            <a:srgbClr val="000000"/>
                          </a:solidFill>
                          <a:effectLst/>
                          <a:latin typeface="Arial" panose="020B0604020202020204" pitchFamily="34" charset="0"/>
                        </a:rPr>
                        <a:t>List all the qualifications (VET, university, specialist certifications) you need for a potential job based on your previous research.</a:t>
                      </a:r>
                    </a:p>
                    <a:p>
                      <a:pPr marL="228600" indent="-228600" algn="l" rtl="0" fontAlgn="base">
                        <a:lnSpc>
                          <a:spcPct val="100000"/>
                        </a:lnSpc>
                        <a:buFont typeface="+mj-lt"/>
                        <a:buAutoNum type="arabicPeriod"/>
                      </a:pPr>
                      <a:r>
                        <a:rPr lang="en-AU" sz="1000" b="0" i="0" noProof="0" dirty="0">
                          <a:solidFill>
                            <a:srgbClr val="000000"/>
                          </a:solidFill>
                          <a:effectLst/>
                          <a:latin typeface="Arial" panose="020B0604020202020204" pitchFamily="34" charset="0"/>
                        </a:rPr>
                        <a:t>Review the list of subjects offered at your school for senior years.</a:t>
                      </a:r>
                    </a:p>
                    <a:p>
                      <a:pPr marL="228600" indent="-228600" algn="l" rtl="0" fontAlgn="base">
                        <a:lnSpc>
                          <a:spcPct val="100000"/>
                        </a:lnSpc>
                        <a:buFont typeface="+mj-lt"/>
                        <a:buAutoNum type="arabicPeriod"/>
                      </a:pPr>
                      <a:r>
                        <a:rPr lang="en-AU" sz="1000" b="0" i="0" noProof="0" dirty="0">
                          <a:solidFill>
                            <a:srgbClr val="000000"/>
                          </a:solidFill>
                          <a:effectLst/>
                          <a:latin typeface="Arial" panose="020B0604020202020204" pitchFamily="34" charset="0"/>
                        </a:rPr>
                        <a:t>For each qualification listed, identify which school subjects would directly support or prepare you for that qualification.</a:t>
                      </a:r>
                    </a:p>
                    <a:p>
                      <a:pPr marL="228600" indent="-228600" algn="l" rtl="0" fontAlgn="base">
                        <a:lnSpc>
                          <a:spcPct val="100000"/>
                        </a:lnSpc>
                        <a:buFont typeface="+mj-lt"/>
                        <a:buAutoNum type="arabicPeriod"/>
                      </a:pPr>
                      <a:r>
                        <a:rPr lang="en-AU" sz="1000" b="0" i="0" noProof="0" dirty="0">
                          <a:solidFill>
                            <a:srgbClr val="000000"/>
                          </a:solidFill>
                          <a:effectLst/>
                          <a:latin typeface="Arial" panose="020B0604020202020204" pitchFamily="34" charset="0"/>
                        </a:rPr>
                        <a:t>Write a brief explanation of why each subject connection was made and how it will specifically prepare you for the qualification (e.g., “Chemistry provides foundation knowledge for Chemical Engineering”). Reflect on the strength of each connection and identify your most important subject choices.</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000" b="1" i="0" noProof="0" dirty="0">
                          <a:solidFill>
                            <a:schemeClr val="accent1"/>
                          </a:solidFill>
                          <a:effectLst/>
                          <a:latin typeface="Arial" panose="020B0604020202020204" pitchFamily="34" charset="0"/>
                        </a:rPr>
                        <a:t>RESOURCES</a:t>
                      </a:r>
                      <a:r>
                        <a:rPr lang="en-AU" sz="1000" b="0" i="0" noProof="0" dirty="0">
                          <a:solidFill>
                            <a:schemeClr val="accent1"/>
                          </a:solidFill>
                          <a:effectLst/>
                          <a:latin typeface="Arial" panose="020B0604020202020204" pitchFamily="34" charset="0"/>
                        </a:rPr>
                        <a:t>​</a:t>
                      </a:r>
                      <a:endParaRPr lang="en-AU" sz="1000" b="0" i="0" noProof="0" dirty="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000" b="0" i="0" noProof="0" dirty="0">
                          <a:solidFill>
                            <a:schemeClr val="tx2"/>
                          </a:solidFill>
                          <a:effectLst/>
                          <a:latin typeface="Arial" panose="020B0604020202020204" pitchFamily="34" charset="0"/>
                        </a:rPr>
                        <a:t>Worksheet 20.2 – School to skills connections</a:t>
                      </a: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3" name="Text Placeholder 2">
            <a:extLst>
              <a:ext uri="{FF2B5EF4-FFF2-40B4-BE49-F238E27FC236}">
                <a16:creationId xmlns:a16="http://schemas.microsoft.com/office/drawing/2014/main" id="{F3251722-50BD-BCCF-7986-0CAF381E5618}"/>
              </a:ext>
            </a:extLst>
          </p:cNvPr>
          <p:cNvSpPr txBox="1">
            <a:spLocks/>
          </p:cNvSpPr>
          <p:nvPr/>
        </p:nvSpPr>
        <p:spPr>
          <a:xfrm>
            <a:off x="7821548" y="3039303"/>
            <a:ext cx="3459162" cy="1783392"/>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dirty="0">
                <a:solidFill>
                  <a:schemeClr val="tx2"/>
                </a:solidFill>
              </a:rPr>
              <a:t>Which subjects provide the strongest preparation for multiple qualifications?</a:t>
            </a:r>
          </a:p>
          <a:p>
            <a:pPr marL="285750" indent="-285750">
              <a:buClr>
                <a:schemeClr val="accent3"/>
              </a:buClr>
              <a:buFont typeface="Arial" panose="020B0604020202020204" pitchFamily="34" charset="0"/>
              <a:buChar char="•"/>
            </a:pPr>
            <a:r>
              <a:rPr lang="en-AU" sz="1200" noProof="0" dirty="0">
                <a:solidFill>
                  <a:schemeClr val="tx2"/>
                </a:solidFill>
              </a:rPr>
              <a:t>Are there any qualification requirements that can’t be directly supported by school subjects?</a:t>
            </a:r>
          </a:p>
          <a:p>
            <a:pPr marL="285750" indent="-285750">
              <a:buClr>
                <a:schemeClr val="accent3"/>
              </a:buClr>
              <a:buFont typeface="Arial" panose="020B0604020202020204" pitchFamily="34" charset="0"/>
              <a:buChar char="•"/>
            </a:pPr>
            <a:r>
              <a:rPr lang="en-AU" sz="1200" noProof="0" dirty="0">
                <a:solidFill>
                  <a:schemeClr val="tx2"/>
                </a:solidFill>
              </a:rPr>
              <a:t>How might extracurricular activities complement your subject choices?</a:t>
            </a:r>
          </a:p>
        </p:txBody>
      </p:sp>
      <p:sp>
        <p:nvSpPr>
          <p:cNvPr id="4" name="Text Placeholder 14">
            <a:extLst>
              <a:ext uri="{FF2B5EF4-FFF2-40B4-BE49-F238E27FC236}">
                <a16:creationId xmlns:a16="http://schemas.microsoft.com/office/drawing/2014/main" id="{DDD633F7-51F8-DB03-A0E1-30CC9AA3AE77}"/>
              </a:ext>
            </a:extLst>
          </p:cNvPr>
          <p:cNvSpPr txBox="1">
            <a:spLocks/>
          </p:cNvSpPr>
          <p:nvPr/>
        </p:nvSpPr>
        <p:spPr>
          <a:xfrm>
            <a:off x="7807124" y="2793598"/>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DISCUSSION STARTERS</a:t>
            </a:r>
          </a:p>
        </p:txBody>
      </p:sp>
    </p:spTree>
    <p:extLst>
      <p:ext uri="{BB962C8B-B14F-4D97-AF65-F5344CB8AC3E}">
        <p14:creationId xmlns:p14="http://schemas.microsoft.com/office/powerpoint/2010/main" val="31153856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D49750-9787-A54B-66BA-471F05896758}"/>
              </a:ext>
            </a:extLst>
          </p:cNvPr>
          <p:cNvSpPr>
            <a:spLocks noGrp="1"/>
          </p:cNvSpPr>
          <p:nvPr>
            <p:ph type="title"/>
          </p:nvPr>
        </p:nvSpPr>
        <p:spPr>
          <a:xfrm>
            <a:off x="1055941" y="873125"/>
            <a:ext cx="3254715" cy="524553"/>
          </a:xfrm>
        </p:spPr>
        <p:txBody>
          <a:bodyPr/>
          <a:lstStyle/>
          <a:p>
            <a:r>
              <a:rPr lang="en-AU" noProof="0" dirty="0"/>
              <a:t>Career assembly</a:t>
            </a:r>
          </a:p>
        </p:txBody>
      </p:sp>
      <p:sp>
        <p:nvSpPr>
          <p:cNvPr id="3" name="Text Placeholder 2">
            <a:extLst>
              <a:ext uri="{FF2B5EF4-FFF2-40B4-BE49-F238E27FC236}">
                <a16:creationId xmlns:a16="http://schemas.microsoft.com/office/drawing/2014/main" id="{377CB1D7-2679-62C8-FF62-E9A5053A25A2}"/>
              </a:ext>
            </a:extLst>
          </p:cNvPr>
          <p:cNvSpPr>
            <a:spLocks noGrp="1"/>
          </p:cNvSpPr>
          <p:nvPr>
            <p:ph type="body" sz="quarter" idx="20"/>
          </p:nvPr>
        </p:nvSpPr>
        <p:spPr>
          <a:xfrm>
            <a:off x="1055688" y="624947"/>
            <a:ext cx="1155298" cy="247554"/>
          </a:xfrm>
        </p:spPr>
        <p:txBody>
          <a:bodyPr/>
          <a:lstStyle/>
          <a:p>
            <a:r>
              <a:rPr lang="en-AU" noProof="0" dirty="0"/>
              <a:t>ASSESSMENT</a:t>
            </a:r>
          </a:p>
        </p:txBody>
      </p:sp>
      <p:sp>
        <p:nvSpPr>
          <p:cNvPr id="4" name="Text Placeholder 3">
            <a:extLst>
              <a:ext uri="{FF2B5EF4-FFF2-40B4-BE49-F238E27FC236}">
                <a16:creationId xmlns:a16="http://schemas.microsoft.com/office/drawing/2014/main" id="{7D6C59BB-5DCA-9F83-5D97-C8D09608647D}"/>
              </a:ext>
            </a:extLst>
          </p:cNvPr>
          <p:cNvSpPr>
            <a:spLocks noGrp="1"/>
          </p:cNvSpPr>
          <p:nvPr>
            <p:ph type="body" idx="21"/>
          </p:nvPr>
        </p:nvSpPr>
        <p:spPr>
          <a:xfrm>
            <a:off x="1055688" y="1614010"/>
            <a:ext cx="2830512" cy="2617878"/>
          </a:xfrm>
        </p:spPr>
        <p:txBody>
          <a:bodyPr vert="horz" wrap="square" lIns="0" tIns="144000" rIns="0" bIns="0" rtlCol="0" anchor="t">
            <a:spAutoFit/>
          </a:bodyPr>
          <a:lstStyle/>
          <a:p>
            <a:r>
              <a:rPr lang="en-AU" noProof="0" dirty="0">
                <a:latin typeface="Arial"/>
                <a:cs typeface="Arial"/>
              </a:rPr>
              <a:t>Use the learning from this lesson, and the worksheets to fill in the </a:t>
            </a:r>
            <a:r>
              <a:rPr lang="en-AU" b="1" noProof="0" dirty="0">
                <a:latin typeface="Arial"/>
                <a:cs typeface="Arial"/>
              </a:rPr>
              <a:t>Education and Training </a:t>
            </a:r>
            <a:r>
              <a:rPr lang="en-AU" noProof="0" dirty="0">
                <a:latin typeface="Arial"/>
                <a:cs typeface="Arial"/>
              </a:rPr>
              <a:t>sections of the </a:t>
            </a:r>
            <a:r>
              <a:rPr lang="en-AU" b="1" noProof="0" dirty="0">
                <a:latin typeface="Arial"/>
                <a:cs typeface="Arial"/>
              </a:rPr>
              <a:t>Career Assembly</a:t>
            </a:r>
            <a:r>
              <a:rPr lang="en-AU" noProof="0" dirty="0">
                <a:latin typeface="Arial"/>
                <a:cs typeface="Arial"/>
              </a:rPr>
              <a:t> action plan</a:t>
            </a:r>
            <a:r>
              <a:rPr lang="en-AU" dirty="0">
                <a:latin typeface="Arial"/>
                <a:cs typeface="Arial"/>
              </a:rPr>
              <a:t>.</a:t>
            </a:r>
            <a:endParaRPr lang="en-US" dirty="0"/>
          </a:p>
          <a:p>
            <a:endParaRPr lang="en-AU" noProof="0" dirty="0">
              <a:latin typeface="Arial"/>
              <a:cs typeface="Arial"/>
            </a:endParaRPr>
          </a:p>
          <a:p>
            <a:r>
              <a:rPr lang="en-AU" dirty="0">
                <a:latin typeface="Arial"/>
                <a:cs typeface="Arial"/>
              </a:rPr>
              <a:t>Choose </a:t>
            </a:r>
            <a:r>
              <a:rPr lang="en-AU" b="1" dirty="0">
                <a:latin typeface="Arial"/>
                <a:cs typeface="Arial"/>
              </a:rPr>
              <a:t>one</a:t>
            </a:r>
            <a:r>
              <a:rPr lang="en-AU" dirty="0">
                <a:latin typeface="Arial"/>
                <a:cs typeface="Arial"/>
              </a:rPr>
              <a:t> </a:t>
            </a:r>
            <a:r>
              <a:rPr lang="en-AU" b="1" dirty="0">
                <a:latin typeface="Arial"/>
                <a:cs typeface="Arial"/>
              </a:rPr>
              <a:t>of the two </a:t>
            </a:r>
            <a:r>
              <a:rPr lang="en-AU" dirty="0">
                <a:latin typeface="Arial"/>
                <a:cs typeface="Arial"/>
              </a:rPr>
              <a:t>careers you have explored and focus on the study and job journey for that career.</a:t>
            </a:r>
            <a:endParaRPr lang="en-AU" dirty="0"/>
          </a:p>
        </p:txBody>
      </p:sp>
      <p:pic>
        <p:nvPicPr>
          <p:cNvPr id="5" name="Picture 4" descr="A cartoon of a factory&#10;&#10;AI-generated content may be incorrect.">
            <a:extLst>
              <a:ext uri="{FF2B5EF4-FFF2-40B4-BE49-F238E27FC236}">
                <a16:creationId xmlns:a16="http://schemas.microsoft.com/office/drawing/2014/main" id="{1E11A83E-4BE2-E057-C0B4-89A9BFDF95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872501"/>
            <a:ext cx="7010400" cy="4954408"/>
          </a:xfrm>
          <a:prstGeom prst="rect">
            <a:avLst/>
          </a:prstGeom>
        </p:spPr>
      </p:pic>
    </p:spTree>
    <p:extLst>
      <p:ext uri="{BB962C8B-B14F-4D97-AF65-F5344CB8AC3E}">
        <p14:creationId xmlns:p14="http://schemas.microsoft.com/office/powerpoint/2010/main" val="11855163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0EDB8-D020-BE11-B5FF-6131E3023131}"/>
            </a:ext>
          </a:extLst>
        </p:cNvPr>
        <p:cNvGrpSpPr/>
        <p:nvPr/>
      </p:nvGrpSpPr>
      <p:grpSpPr>
        <a:xfrm>
          <a:off x="0" y="0"/>
          <a:ext cx="0" cy="0"/>
          <a:chOff x="0" y="0"/>
          <a:chExt cx="0" cy="0"/>
        </a:xfrm>
      </p:grpSpPr>
      <p:graphicFrame>
        <p:nvGraphicFramePr>
          <p:cNvPr id="19" name="Table 18">
            <a:extLst>
              <a:ext uri="{FF2B5EF4-FFF2-40B4-BE49-F238E27FC236}">
                <a16:creationId xmlns:a16="http://schemas.microsoft.com/office/drawing/2014/main" id="{CE09910B-D86D-DEE5-E7B1-9D834169BFA9}"/>
              </a:ext>
            </a:extLst>
          </p:cNvPr>
          <p:cNvGraphicFramePr>
            <a:graphicFrameLocks noGrp="1"/>
          </p:cNvGraphicFramePr>
          <p:nvPr>
            <p:extLst>
              <p:ext uri="{D42A27DB-BD31-4B8C-83A1-F6EECF244321}">
                <p14:modId xmlns:p14="http://schemas.microsoft.com/office/powerpoint/2010/main" val="1177558196"/>
              </p:ext>
            </p:extLst>
          </p:nvPr>
        </p:nvGraphicFramePr>
        <p:xfrm>
          <a:off x="1055688" y="1706839"/>
          <a:ext cx="4895850" cy="361152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dirty="0"/>
                        <a:t>Summary</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noProof="0" dirty="0">
                          <a:solidFill>
                            <a:schemeClr val="tx2"/>
                          </a:solidFill>
                        </a:rPr>
                        <a:t>Are you aware of the various types of work and employment that are available?</a:t>
                      </a: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dirty="0">
                          <a:solidFill>
                            <a:schemeClr val="tx2"/>
                          </a:solidFill>
                        </a:rPr>
                        <a:t>There are government level websites and documents that support the rights of each type of worker</a:t>
                      </a:r>
                    </a:p>
                  </a:txBody>
                  <a:tcPr anchor="ctr"/>
                </a:tc>
                <a:extLst>
                  <a:ext uri="{0D108BD9-81ED-4DB2-BD59-A6C34878D82A}">
                    <a16:rowId xmlns:a16="http://schemas.microsoft.com/office/drawing/2014/main" val="2929732075"/>
                  </a:ext>
                </a:extLst>
              </a:tr>
              <a:tr h="720000">
                <a:tc>
                  <a:txBody>
                    <a:bodyPr/>
                    <a:lstStyle/>
                    <a:p>
                      <a:pPr marL="0" marR="0" lvl="0" indent="0" algn="l" rtl="0" eaLnBrk="1" fontAlgn="auto" latinLnBrk="0" hangingPunct="1">
                        <a:lnSpc>
                          <a:spcPct val="100000"/>
                        </a:lnSpc>
                        <a:spcBef>
                          <a:spcPts val="0"/>
                        </a:spcBef>
                        <a:spcAft>
                          <a:spcPts val="0"/>
                        </a:spcAft>
                        <a:buClrTx/>
                        <a:buSzTx/>
                        <a:buFont typeface="+mj-lt"/>
                        <a:buNone/>
                      </a:pPr>
                      <a:r>
                        <a:rPr lang="en-AU" sz="1400" noProof="0" dirty="0">
                          <a:solidFill>
                            <a:schemeClr val="tx2"/>
                          </a:solidFill>
                        </a:rPr>
                        <a:t>Making connections between a desired job or career, and available school subjects can maximise opportunities to gain insight into future jobs and careers</a:t>
                      </a:r>
                    </a:p>
                  </a:txBody>
                  <a:tcPr anchor="ctr"/>
                </a:tc>
                <a:extLst>
                  <a:ext uri="{0D108BD9-81ED-4DB2-BD59-A6C34878D82A}">
                    <a16:rowId xmlns:a16="http://schemas.microsoft.com/office/drawing/2014/main" val="923861008"/>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dirty="0">
                          <a:solidFill>
                            <a:schemeClr val="tx2"/>
                          </a:solidFill>
                        </a:rPr>
                        <a:t>Which other careers could your senior subjects relate to?</a:t>
                      </a:r>
                    </a:p>
                  </a:txBody>
                  <a:tcPr anchor="ctr"/>
                </a:tc>
                <a:extLst>
                  <a:ext uri="{0D108BD9-81ED-4DB2-BD59-A6C34878D82A}">
                    <a16:rowId xmlns:a16="http://schemas.microsoft.com/office/drawing/2014/main" val="3704688595"/>
                  </a:ext>
                </a:extLst>
              </a:tr>
            </a:tbl>
          </a:graphicData>
        </a:graphic>
      </p:graphicFrame>
      <p:sp>
        <p:nvSpPr>
          <p:cNvPr id="7" name="Title 6">
            <a:extLst>
              <a:ext uri="{FF2B5EF4-FFF2-40B4-BE49-F238E27FC236}">
                <a16:creationId xmlns:a16="http://schemas.microsoft.com/office/drawing/2014/main" id="{78FE81A5-7DCA-BD69-8F37-9C0286C4D344}"/>
              </a:ext>
            </a:extLst>
          </p:cNvPr>
          <p:cNvSpPr>
            <a:spLocks noGrp="1"/>
          </p:cNvSpPr>
          <p:nvPr>
            <p:ph type="title"/>
          </p:nvPr>
        </p:nvSpPr>
        <p:spPr>
          <a:xfrm>
            <a:off x="1055940" y="873125"/>
            <a:ext cx="3058859" cy="524553"/>
          </a:xfrm>
        </p:spPr>
        <p:txBody>
          <a:bodyPr/>
          <a:lstStyle/>
          <a:p>
            <a:r>
              <a:rPr lang="en-AU" noProof="0" dirty="0"/>
              <a:t>Key takeaways</a:t>
            </a:r>
          </a:p>
        </p:txBody>
      </p:sp>
      <p:sp>
        <p:nvSpPr>
          <p:cNvPr id="2" name="Text Placeholder 1">
            <a:extLst>
              <a:ext uri="{FF2B5EF4-FFF2-40B4-BE49-F238E27FC236}">
                <a16:creationId xmlns:a16="http://schemas.microsoft.com/office/drawing/2014/main" id="{CD1D5595-0CC4-C167-103D-83B928228B11}"/>
              </a:ext>
            </a:extLst>
          </p:cNvPr>
          <p:cNvSpPr>
            <a:spLocks noGrp="1"/>
          </p:cNvSpPr>
          <p:nvPr>
            <p:ph type="body" sz="quarter" idx="20"/>
          </p:nvPr>
        </p:nvSpPr>
        <p:spPr>
          <a:xfrm>
            <a:off x="1055688" y="624947"/>
            <a:ext cx="1549637" cy="247554"/>
          </a:xfrm>
        </p:spPr>
        <p:txBody>
          <a:bodyPr/>
          <a:lstStyle/>
          <a:p>
            <a:r>
              <a:rPr lang="en-US" noProof="0" dirty="0"/>
              <a:t>LESSON SUMMARY</a:t>
            </a:r>
            <a:endParaRPr lang="en-AU" noProof="0" dirty="0"/>
          </a:p>
        </p:txBody>
      </p:sp>
      <p:sp>
        <p:nvSpPr>
          <p:cNvPr id="8" name="Text Placeholder 5">
            <a:extLst>
              <a:ext uri="{FF2B5EF4-FFF2-40B4-BE49-F238E27FC236}">
                <a16:creationId xmlns:a16="http://schemas.microsoft.com/office/drawing/2014/main" id="{31491BDA-7BB0-73A1-412B-D68F66CECE9D}"/>
              </a:ext>
            </a:extLst>
          </p:cNvPr>
          <p:cNvSpPr>
            <a:spLocks noGrp="1"/>
          </p:cNvSpPr>
          <p:nvPr/>
        </p:nvSpPr>
        <p:spPr>
          <a:xfrm>
            <a:off x="7838859" y="1572002"/>
            <a:ext cx="1461939" cy="249299"/>
          </a:xfrm>
          <a:prstGeom prst="rect">
            <a:avLst/>
          </a:prstGeom>
        </p:spPr>
        <p:txBody>
          <a:bodyPr vert="horz" wrap="none" lIns="0" tIns="0" rIns="0" bIns="0" rtlCol="0">
            <a:spAutoFit/>
          </a:bodyPr>
          <a:lstStyle>
            <a:defPPr>
              <a:defRPr kern="0"/>
            </a:defPPr>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AU" sz="1800" noProof="0">
                <a:solidFill>
                  <a:schemeClr val="accent3"/>
                </a:solidFill>
              </a:rPr>
              <a:t>RESOURCES</a:t>
            </a:r>
          </a:p>
        </p:txBody>
      </p:sp>
      <p:sp>
        <p:nvSpPr>
          <p:cNvPr id="9" name="Text Placeholder 2">
            <a:extLst>
              <a:ext uri="{FF2B5EF4-FFF2-40B4-BE49-F238E27FC236}">
                <a16:creationId xmlns:a16="http://schemas.microsoft.com/office/drawing/2014/main" id="{EF38FEB6-082B-2C11-2687-1548E8FCDDCA}"/>
              </a:ext>
            </a:extLst>
          </p:cNvPr>
          <p:cNvSpPr>
            <a:spLocks noGrp="1"/>
          </p:cNvSpPr>
          <p:nvPr/>
        </p:nvSpPr>
        <p:spPr>
          <a:xfrm>
            <a:off x="7856321" y="1779752"/>
            <a:ext cx="3978276" cy="1177484"/>
          </a:xfrm>
          <a:prstGeom prst="rect">
            <a:avLst/>
          </a:prstGeom>
        </p:spPr>
        <p:txBody>
          <a:bodyPr vert="horz" wrap="square" lIns="0" tIns="144000" rIns="0" bIns="0" rtlCol="0" anchor="t">
            <a:spAutoFit/>
          </a:bodyPr>
          <a:lstStyle>
            <a:defPPr>
              <a:defRPr kern="0"/>
            </a:defPPr>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buClr>
                <a:srgbClr val="FE6601"/>
              </a:buClr>
              <a:buFont typeface="Wingdings" pitchFamily="2" charset="2"/>
              <a:buChar char="§"/>
            </a:pPr>
            <a:r>
              <a:rPr lang="en-US" sz="1400" dirty="0">
                <a:solidFill>
                  <a:schemeClr val="tx2"/>
                </a:solidFill>
                <a:latin typeface="Arial"/>
                <a:cs typeface="Arial"/>
              </a:rPr>
              <a:t>Completed Persona analysis worksheet</a:t>
            </a:r>
            <a:endParaRPr lang="en-US" dirty="0">
              <a:solidFill>
                <a:schemeClr val="tx2"/>
              </a:solidFill>
            </a:endParaRPr>
          </a:p>
          <a:p>
            <a:pPr marL="342900" indent="-342900">
              <a:buClr>
                <a:srgbClr val="FE6601"/>
              </a:buClr>
              <a:buFont typeface="Wingdings" pitchFamily="2" charset="2"/>
              <a:buChar char="§"/>
            </a:pPr>
            <a:r>
              <a:rPr lang="en-US" sz="1400" dirty="0">
                <a:solidFill>
                  <a:schemeClr val="tx2"/>
                </a:solidFill>
                <a:latin typeface="Arial"/>
                <a:cs typeface="Arial"/>
              </a:rPr>
              <a:t>Completed School to skills connections worksheet</a:t>
            </a:r>
          </a:p>
          <a:p>
            <a:pPr marL="342900" indent="-342900">
              <a:buClr>
                <a:srgbClr val="FE6601"/>
              </a:buClr>
              <a:buFont typeface="Wingdings" pitchFamily="2" charset="2"/>
              <a:buChar char="§"/>
            </a:pPr>
            <a:r>
              <a:rPr lang="en-US" sz="1400">
                <a:solidFill>
                  <a:schemeClr val="tx2"/>
                </a:solidFill>
                <a:latin typeface="Arial"/>
                <a:cs typeface="Arial"/>
              </a:rPr>
              <a:t>Updated Career Assembly action plan</a:t>
            </a:r>
            <a:endParaRPr lang="en-US">
              <a:solidFill>
                <a:schemeClr val="tx2"/>
              </a:solidFill>
              <a:latin typeface="Arial"/>
              <a:cs typeface="Arial"/>
            </a:endParaRPr>
          </a:p>
        </p:txBody>
      </p:sp>
    </p:spTree>
    <p:extLst>
      <p:ext uri="{BB962C8B-B14F-4D97-AF65-F5344CB8AC3E}">
        <p14:creationId xmlns:p14="http://schemas.microsoft.com/office/powerpoint/2010/main" val="18046497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78B22DD5-3B71-E9FE-C63B-F23DE79B4F0C}"/>
              </a:ext>
            </a:extLst>
          </p:cNvPr>
          <p:cNvSpPr>
            <a:spLocks noGrp="1"/>
          </p:cNvSpPr>
          <p:nvPr>
            <p:ph type="body" sz="quarter" idx="20"/>
          </p:nvPr>
        </p:nvSpPr>
        <p:spPr>
          <a:xfrm>
            <a:off x="1055688" y="624947"/>
            <a:ext cx="869964" cy="247554"/>
          </a:xfrm>
        </p:spPr>
        <p:txBody>
          <a:bodyPr/>
          <a:lstStyle/>
          <a:p>
            <a:r>
              <a:rPr lang="en-AU" noProof="0" dirty="0"/>
              <a:t>CONNECT</a:t>
            </a:r>
          </a:p>
        </p:txBody>
      </p:sp>
      <p:sp>
        <p:nvSpPr>
          <p:cNvPr id="21" name="Title 20">
            <a:extLst>
              <a:ext uri="{FF2B5EF4-FFF2-40B4-BE49-F238E27FC236}">
                <a16:creationId xmlns:a16="http://schemas.microsoft.com/office/drawing/2014/main" id="{13DF0FD4-7170-8102-15C5-AD7552E54296}"/>
              </a:ext>
            </a:extLst>
          </p:cNvPr>
          <p:cNvSpPr>
            <a:spLocks noGrp="1"/>
          </p:cNvSpPr>
          <p:nvPr>
            <p:ph type="title"/>
          </p:nvPr>
        </p:nvSpPr>
        <p:spPr>
          <a:xfrm>
            <a:off x="1055941" y="873125"/>
            <a:ext cx="3793324" cy="524553"/>
          </a:xfrm>
        </p:spPr>
        <p:txBody>
          <a:bodyPr/>
          <a:lstStyle/>
          <a:p>
            <a:r>
              <a:rPr lang="en-AU" noProof="0" dirty="0"/>
              <a:t>Acknowledgements</a:t>
            </a:r>
          </a:p>
        </p:txBody>
      </p:sp>
      <p:sp>
        <p:nvSpPr>
          <p:cNvPr id="22" name="Text Placeholder 5">
            <a:extLst>
              <a:ext uri="{FF2B5EF4-FFF2-40B4-BE49-F238E27FC236}">
                <a16:creationId xmlns:a16="http://schemas.microsoft.com/office/drawing/2014/main" id="{BC340A2A-6CA4-9FCC-BAAE-8E9BD8828CA2}"/>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References</a:t>
            </a:r>
          </a:p>
        </p:txBody>
      </p:sp>
      <p:sp>
        <p:nvSpPr>
          <p:cNvPr id="35" name="Text Placeholder 5">
            <a:extLst>
              <a:ext uri="{FF2B5EF4-FFF2-40B4-BE49-F238E27FC236}">
                <a16:creationId xmlns:a16="http://schemas.microsoft.com/office/drawing/2014/main" id="{75A7EF4F-0083-ACD4-A788-8D100AD0CE12}"/>
              </a:ext>
            </a:extLst>
          </p:cNvPr>
          <p:cNvSpPr txBox="1">
            <a:spLocks/>
          </p:cNvSpPr>
          <p:nvPr/>
        </p:nvSpPr>
        <p:spPr>
          <a:xfrm>
            <a:off x="7456487" y="1700212"/>
            <a:ext cx="4503283" cy="20641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With thanks to</a:t>
            </a:r>
          </a:p>
          <a:p>
            <a:endParaRPr lang="en-AU" sz="1800" noProof="0" dirty="0"/>
          </a:p>
          <a:p>
            <a:r>
              <a:rPr lang="en-AU" sz="1800" b="0" i="1" noProof="0" dirty="0"/>
              <a:t>Indi Dust – Your Career Factory illustrations</a:t>
            </a:r>
          </a:p>
          <a:p>
            <a:r>
              <a:rPr lang="en-AU" sz="1800" b="0" i="1" noProof="0" dirty="0"/>
              <a:t>Avenue Crew – multimedia</a:t>
            </a:r>
          </a:p>
          <a:p>
            <a:r>
              <a:rPr lang="en-AU" sz="1800" b="0" i="1" noProof="0" dirty="0"/>
              <a:t>Griffith University – pilot materials and industry packs</a:t>
            </a:r>
          </a:p>
        </p:txBody>
      </p:sp>
      <p:sp>
        <p:nvSpPr>
          <p:cNvPr id="36" name="Text Placeholder 5">
            <a:extLst>
              <a:ext uri="{FF2B5EF4-FFF2-40B4-BE49-F238E27FC236}">
                <a16:creationId xmlns:a16="http://schemas.microsoft.com/office/drawing/2014/main" id="{A6A1CEB0-CC15-3B36-37E9-0B74275127BB}"/>
              </a:ext>
            </a:extLst>
          </p:cNvPr>
          <p:cNvSpPr txBox="1">
            <a:spLocks/>
          </p:cNvSpPr>
          <p:nvPr/>
        </p:nvSpPr>
        <p:spPr>
          <a:xfrm>
            <a:off x="1055686" y="2407726"/>
            <a:ext cx="5783525" cy="84568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Clr>
                <a:schemeClr val="tx2"/>
              </a:buClr>
              <a:buSzPct val="90000"/>
              <a:buFont typeface="Arial" panose="020B0604020202020204" pitchFamily="34" charset="0"/>
              <a:buChar char="•"/>
            </a:pPr>
            <a:r>
              <a:rPr lang="en-AU" sz="1800" b="0" i="1" dirty="0">
                <a:solidFill>
                  <a:schemeClr val="accent6"/>
                </a:solidFill>
              </a:rPr>
              <a:t>Manufacturing Matters. </a:t>
            </a:r>
            <a:r>
              <a:rPr lang="en-AU" sz="1800" b="0" i="1" dirty="0">
                <a:solidFill>
                  <a:schemeClr val="accent6"/>
                </a:solidFill>
                <a:hlinkClick r:id="rId2"/>
              </a:rPr>
              <a:t>www.manufacturingmatters.com.au</a:t>
            </a:r>
            <a:r>
              <a:rPr lang="en-AU" sz="1800" b="0" i="1" dirty="0">
                <a:solidFill>
                  <a:schemeClr val="accent6"/>
                </a:solidFill>
              </a:rPr>
              <a:t>.</a:t>
            </a:r>
          </a:p>
          <a:p>
            <a:pPr marL="285750" lvl="0" indent="-285750">
              <a:lnSpc>
                <a:spcPct val="79000"/>
              </a:lnSpc>
              <a:buFont typeface="Arial" panose="020B0604020202020204" pitchFamily="34" charset="0"/>
              <a:buChar char="•"/>
              <a:defRPr/>
            </a:pPr>
            <a:r>
              <a:rPr lang="en-AU" sz="1800" b="0" i="1" dirty="0"/>
              <a:t>Photography sourced from Adobe Stock.</a:t>
            </a:r>
          </a:p>
        </p:txBody>
      </p:sp>
    </p:spTree>
    <p:extLst>
      <p:ext uri="{BB962C8B-B14F-4D97-AF65-F5344CB8AC3E}">
        <p14:creationId xmlns:p14="http://schemas.microsoft.com/office/powerpoint/2010/main" val="17322526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966A90-98EA-8007-51E1-EB5F254CFEE1}"/>
              </a:ext>
            </a:extLst>
          </p:cNvPr>
          <p:cNvSpPr>
            <a:spLocks noGrp="1"/>
          </p:cNvSpPr>
          <p:nvPr>
            <p:ph type="title"/>
          </p:nvPr>
        </p:nvSpPr>
        <p:spPr/>
        <p:txBody>
          <a:bodyPr/>
          <a:lstStyle/>
          <a:p>
            <a:r>
              <a:rPr lang="en-AU" noProof="0" dirty="0"/>
              <a:t>Learning objectives</a:t>
            </a:r>
          </a:p>
        </p:txBody>
      </p:sp>
      <p:sp>
        <p:nvSpPr>
          <p:cNvPr id="3" name="Text Placeholder 2">
            <a:extLst>
              <a:ext uri="{FF2B5EF4-FFF2-40B4-BE49-F238E27FC236}">
                <a16:creationId xmlns:a16="http://schemas.microsoft.com/office/drawing/2014/main" id="{D02D9561-108B-0A56-C9AD-1372B5BBC81B}"/>
              </a:ext>
            </a:extLst>
          </p:cNvPr>
          <p:cNvSpPr>
            <a:spLocks noGrp="1"/>
          </p:cNvSpPr>
          <p:nvPr>
            <p:ph type="body" sz="quarter" idx="20"/>
          </p:nvPr>
        </p:nvSpPr>
        <p:spPr>
          <a:ln>
            <a:noFill/>
          </a:ln>
        </p:spPr>
        <p:txBody>
          <a:bodyPr/>
          <a:lstStyle/>
          <a:p>
            <a:r>
              <a:rPr lang="en-AU" noProof="0" dirty="0"/>
              <a:t>OVERVIEW</a:t>
            </a:r>
          </a:p>
        </p:txBody>
      </p:sp>
      <p:sp>
        <p:nvSpPr>
          <p:cNvPr id="4" name="Text Placeholder 3">
            <a:extLst>
              <a:ext uri="{FF2B5EF4-FFF2-40B4-BE49-F238E27FC236}">
                <a16:creationId xmlns:a16="http://schemas.microsoft.com/office/drawing/2014/main" id="{3EC25ED0-57FE-4E32-64FC-9CAB788EF7CF}"/>
              </a:ext>
            </a:extLst>
          </p:cNvPr>
          <p:cNvSpPr>
            <a:spLocks noGrp="1"/>
          </p:cNvSpPr>
          <p:nvPr>
            <p:ph type="body" sz="quarter" idx="11"/>
          </p:nvPr>
        </p:nvSpPr>
        <p:spPr/>
        <p:txBody>
          <a:bodyPr/>
          <a:lstStyle/>
          <a:p>
            <a:r>
              <a:rPr lang="en-AU" sz="1800" noProof="0" dirty="0">
                <a:solidFill>
                  <a:srgbClr val="FE6601"/>
                </a:solidFill>
              </a:rPr>
              <a:t>ACTIVITIES</a:t>
            </a:r>
          </a:p>
        </p:txBody>
      </p:sp>
      <p:sp>
        <p:nvSpPr>
          <p:cNvPr id="5" name="Text Placeholder 4">
            <a:extLst>
              <a:ext uri="{FF2B5EF4-FFF2-40B4-BE49-F238E27FC236}">
                <a16:creationId xmlns:a16="http://schemas.microsoft.com/office/drawing/2014/main" id="{7192FCE7-A6A9-B723-5D2D-504631D79D22}"/>
              </a:ext>
            </a:extLst>
          </p:cNvPr>
          <p:cNvSpPr>
            <a:spLocks noGrp="1"/>
          </p:cNvSpPr>
          <p:nvPr>
            <p:ph type="body" idx="1"/>
          </p:nvPr>
        </p:nvSpPr>
        <p:spPr>
          <a:xfrm>
            <a:off x="7697787" y="1907963"/>
            <a:ext cx="3978276" cy="661445"/>
          </a:xfrm>
        </p:spPr>
        <p:txBody>
          <a:bodyPr vert="horz" wrap="square" lIns="0" tIns="144000" rIns="0" bIns="0" rtlCol="0" anchor="t">
            <a:spAutoFit/>
          </a:bodyPr>
          <a:lstStyle/>
          <a:p>
            <a:pPr marL="285750" indent="-285750">
              <a:buClr>
                <a:srgbClr val="FE6601"/>
              </a:buClr>
              <a:buFont typeface="Wingdings" panose="020B0604020202020204" pitchFamily="34" charset="0"/>
              <a:buChar char="§"/>
            </a:pPr>
            <a:r>
              <a:rPr lang="en-AU" sz="1400" noProof="0" dirty="0">
                <a:solidFill>
                  <a:schemeClr val="tx2"/>
                </a:solidFill>
                <a:latin typeface="Arial"/>
                <a:cs typeface="Arial"/>
              </a:rPr>
              <a:t>Persona analysis</a:t>
            </a:r>
            <a:endParaRPr lang="en-US"/>
          </a:p>
          <a:p>
            <a:pPr marL="285750" indent="-285750">
              <a:buClr>
                <a:srgbClr val="FE6601"/>
              </a:buClr>
              <a:buFont typeface="Wingdings" panose="020B0604020202020204" pitchFamily="34" charset="0"/>
              <a:buChar char="§"/>
            </a:pPr>
            <a:r>
              <a:rPr lang="en-AU" sz="1400" noProof="0" dirty="0">
                <a:solidFill>
                  <a:schemeClr val="tx2"/>
                </a:solidFill>
                <a:latin typeface="Arial"/>
                <a:cs typeface="Arial"/>
              </a:rPr>
              <a:t>School to skills connections</a:t>
            </a:r>
          </a:p>
        </p:txBody>
      </p:sp>
      <p:sp>
        <p:nvSpPr>
          <p:cNvPr id="6" name="Text Placeholder 5">
            <a:extLst>
              <a:ext uri="{FF2B5EF4-FFF2-40B4-BE49-F238E27FC236}">
                <a16:creationId xmlns:a16="http://schemas.microsoft.com/office/drawing/2014/main" id="{80EF3281-8735-82BB-9A5B-71ECE9DE09A9}"/>
              </a:ext>
            </a:extLst>
          </p:cNvPr>
          <p:cNvSpPr>
            <a:spLocks noGrp="1"/>
          </p:cNvSpPr>
          <p:nvPr>
            <p:ph type="body" sz="quarter" idx="21"/>
          </p:nvPr>
        </p:nvSpPr>
        <p:spPr/>
        <p:txBody>
          <a:bodyPr/>
          <a:lstStyle/>
          <a:p>
            <a:r>
              <a:rPr lang="en-AU" sz="1800" noProof="0" dirty="0">
                <a:solidFill>
                  <a:srgbClr val="FE6601"/>
                </a:solidFill>
              </a:rPr>
              <a:t>RESOURCES</a:t>
            </a:r>
          </a:p>
        </p:txBody>
      </p:sp>
      <p:sp>
        <p:nvSpPr>
          <p:cNvPr id="7" name="Text Placeholder 6">
            <a:extLst>
              <a:ext uri="{FF2B5EF4-FFF2-40B4-BE49-F238E27FC236}">
                <a16:creationId xmlns:a16="http://schemas.microsoft.com/office/drawing/2014/main" id="{308840D9-61F3-E908-0395-CA040F667CFE}"/>
              </a:ext>
            </a:extLst>
          </p:cNvPr>
          <p:cNvSpPr>
            <a:spLocks noGrp="1"/>
          </p:cNvSpPr>
          <p:nvPr>
            <p:ph type="body" idx="22"/>
          </p:nvPr>
        </p:nvSpPr>
        <p:spPr>
          <a:xfrm>
            <a:off x="7697787" y="3940575"/>
            <a:ext cx="3978276" cy="1821763"/>
          </a:xfrm>
        </p:spPr>
        <p:txBody>
          <a:bodyPr vert="horz" wrap="square" lIns="0" tIns="144000" rIns="0" bIns="0" rtlCol="0" anchor="t">
            <a:spAutoFit/>
          </a:bodyPr>
          <a:lstStyle/>
          <a:p>
            <a:pPr marL="285750" indent="-285750" fontAlgn="base">
              <a:buClr>
                <a:srgbClr val="FE6601"/>
              </a:buClr>
              <a:buFont typeface="Wingdings" panose="020B0604020202020204" pitchFamily="34" charset="0"/>
              <a:buChar char="§"/>
            </a:pPr>
            <a:r>
              <a:rPr lang="en-AU" sz="1400" noProof="0" dirty="0">
                <a:solidFill>
                  <a:schemeClr val="accent6"/>
                </a:solidFill>
                <a:latin typeface="Arial"/>
                <a:cs typeface="Arial"/>
              </a:rPr>
              <a:t>Worksheets for each of the activities listed above​</a:t>
            </a:r>
            <a:endParaRPr lang="en-US" sz="1400">
              <a:solidFill>
                <a:schemeClr val="accent6"/>
              </a:solidFill>
              <a:latin typeface="Arial"/>
              <a:cs typeface="Arial"/>
            </a:endParaRPr>
          </a:p>
          <a:p>
            <a:pPr marL="285750" indent="-285750" fontAlgn="base">
              <a:buClr>
                <a:srgbClr val="FE6601"/>
              </a:buClr>
              <a:buFont typeface="Wingdings" panose="020B0604020202020204" pitchFamily="34" charset="0"/>
              <a:buChar char="§"/>
            </a:pPr>
            <a:r>
              <a:rPr lang="en-AU" sz="1400" noProof="0" dirty="0">
                <a:solidFill>
                  <a:schemeClr val="accent6"/>
                </a:solidFill>
                <a:latin typeface="Arial"/>
                <a:cs typeface="Arial"/>
              </a:rPr>
              <a:t>Teacher resource </a:t>
            </a:r>
          </a:p>
          <a:p>
            <a:pPr marL="285750" indent="-285750" fontAlgn="base">
              <a:buClr>
                <a:srgbClr val="FE6601"/>
              </a:buClr>
              <a:buFont typeface="Wingdings" panose="020B0604020202020204" pitchFamily="34" charset="0"/>
              <a:buChar char="§"/>
            </a:pPr>
            <a:r>
              <a:rPr lang="en-AU" sz="1400" noProof="0" dirty="0">
                <a:solidFill>
                  <a:schemeClr val="accent6"/>
                </a:solidFill>
                <a:latin typeface="Arial"/>
                <a:cs typeface="Arial"/>
              </a:rPr>
              <a:t>Your Career Factory: Career Assembly​</a:t>
            </a:r>
          </a:p>
          <a:p>
            <a:pPr marL="285750" indent="-285750" fontAlgn="base">
              <a:buClr>
                <a:srgbClr val="FE6601"/>
              </a:buClr>
              <a:buFont typeface="Wingdings" panose="020B0604020202020204" pitchFamily="34" charset="0"/>
              <a:buChar char="§"/>
            </a:pPr>
            <a:r>
              <a:rPr lang="en-AU" sz="1400" noProof="0" dirty="0">
                <a:solidFill>
                  <a:schemeClr val="accent6"/>
                </a:solidFill>
                <a:latin typeface="Arial"/>
                <a:cs typeface="Arial"/>
              </a:rPr>
              <a:t>manufacturingmatters.com.au</a:t>
            </a:r>
          </a:p>
          <a:p>
            <a:pPr marL="285750" indent="-285750" fontAlgn="base">
              <a:buClr>
                <a:srgbClr val="FE6601"/>
              </a:buClr>
              <a:buFont typeface="Wingdings" panose="020B0604020202020204" pitchFamily="34" charset="0"/>
              <a:buChar char="§"/>
            </a:pPr>
            <a:r>
              <a:rPr lang="en-AU" sz="1400" noProof="0" dirty="0">
                <a:solidFill>
                  <a:schemeClr val="accent6"/>
                </a:solidFill>
                <a:latin typeface="Arial"/>
                <a:cs typeface="Arial"/>
              </a:rPr>
              <a:t>Slide deck (with videos)</a:t>
            </a:r>
          </a:p>
        </p:txBody>
      </p:sp>
      <p:graphicFrame>
        <p:nvGraphicFramePr>
          <p:cNvPr id="8" name="Table 7">
            <a:extLst>
              <a:ext uri="{FF2B5EF4-FFF2-40B4-BE49-F238E27FC236}">
                <a16:creationId xmlns:a16="http://schemas.microsoft.com/office/drawing/2014/main" id="{9077C35F-79AF-0A1B-576E-E54769E30DB3}"/>
              </a:ext>
            </a:extLst>
          </p:cNvPr>
          <p:cNvGraphicFramePr>
            <a:graphicFrameLocks noGrp="1"/>
          </p:cNvGraphicFramePr>
          <p:nvPr>
            <p:extLst>
              <p:ext uri="{D42A27DB-BD31-4B8C-83A1-F6EECF244321}">
                <p14:modId xmlns:p14="http://schemas.microsoft.com/office/powerpoint/2010/main" val="1206304797"/>
              </p:ext>
            </p:extLst>
          </p:nvPr>
        </p:nvGraphicFramePr>
        <p:xfrm>
          <a:off x="1055688" y="1700213"/>
          <a:ext cx="5040312" cy="3328987"/>
        </p:xfrm>
        <a:graphic>
          <a:graphicData uri="http://schemas.openxmlformats.org/drawingml/2006/table">
            <a:tbl>
              <a:tblPr firstRow="1" bandRow="1">
                <a:tableStyleId>{9DCAF9ED-07DC-4A11-8D7F-57B35C25682E}</a:tableStyleId>
              </a:tblPr>
              <a:tblGrid>
                <a:gridCol w="5040312">
                  <a:extLst>
                    <a:ext uri="{9D8B030D-6E8A-4147-A177-3AD203B41FA5}">
                      <a16:colId xmlns:a16="http://schemas.microsoft.com/office/drawing/2014/main" val="1731320548"/>
                    </a:ext>
                  </a:extLst>
                </a:gridCol>
              </a:tblGrid>
              <a:tr h="725230">
                <a:tc>
                  <a:txBody>
                    <a:bodyPr/>
                    <a:lstStyle/>
                    <a:p>
                      <a:pPr algn="l"/>
                      <a:r>
                        <a:rPr lang="en-AU" sz="1600" noProof="0" dirty="0"/>
                        <a:t>By the end of this lesson, you will be able to:</a:t>
                      </a:r>
                    </a:p>
                  </a:txBody>
                  <a:tcPr anchor="ctr"/>
                </a:tc>
                <a:extLst>
                  <a:ext uri="{0D108BD9-81ED-4DB2-BD59-A6C34878D82A}">
                    <a16:rowId xmlns:a16="http://schemas.microsoft.com/office/drawing/2014/main" val="18277218"/>
                  </a:ext>
                </a:extLst>
              </a:tr>
              <a:tr h="14339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b="1" i="0" kern="1200" noProof="0" dirty="0">
                          <a:solidFill>
                            <a:schemeClr val="tx2"/>
                          </a:solidFill>
                          <a:effectLst/>
                          <a:latin typeface="+mn-lt"/>
                          <a:ea typeface="+mn-ea"/>
                          <a:cs typeface="+mn-cs"/>
                        </a:rPr>
                        <a:t>Explain</a:t>
                      </a:r>
                      <a:r>
                        <a:rPr lang="en-AU" sz="1400" b="0" i="0" kern="1200" noProof="0" dirty="0">
                          <a:solidFill>
                            <a:schemeClr val="tx2"/>
                          </a:solidFill>
                          <a:effectLst/>
                          <a:latin typeface="+mn-lt"/>
                          <a:ea typeface="+mn-ea"/>
                          <a:cs typeface="+mn-cs"/>
                        </a:rPr>
                        <a:t> the differences between key employment terms: traineeships and apprenticeships; full-time and part-time work; casual and permanent employment; unskilled, semi-skilled and skilled labour; and paraprofessional and professional occupations</a:t>
                      </a:r>
                      <a:endParaRPr lang="en-AU" sz="1000" noProof="0" dirty="0">
                        <a:solidFill>
                          <a:schemeClr val="tx2"/>
                        </a:solidFill>
                        <a:latin typeface="+mn-lt"/>
                        <a:cs typeface="Arial"/>
                      </a:endParaRPr>
                    </a:p>
                  </a:txBody>
                  <a:tcPr anchor="ctr"/>
                </a:tc>
                <a:extLst>
                  <a:ext uri="{0D108BD9-81ED-4DB2-BD59-A6C34878D82A}">
                    <a16:rowId xmlns:a16="http://schemas.microsoft.com/office/drawing/2014/main" val="3061950712"/>
                  </a:ext>
                </a:extLst>
              </a:tr>
              <a:tr h="1169804">
                <a:tc>
                  <a:txBody>
                    <a:bodyPr/>
                    <a:lstStyle/>
                    <a:p>
                      <a:r>
                        <a:rPr lang="en-AU" sz="1400" b="1" i="0" kern="1200" noProof="0" dirty="0">
                          <a:solidFill>
                            <a:schemeClr val="tx2"/>
                          </a:solidFill>
                          <a:effectLst/>
                          <a:latin typeface="+mn-lt"/>
                          <a:ea typeface="+mn-ea"/>
                          <a:cs typeface="+mn-cs"/>
                        </a:rPr>
                        <a:t>Explain</a:t>
                      </a:r>
                      <a:r>
                        <a:rPr lang="en-AU" sz="1400" b="0" i="0" kern="1200" noProof="0" dirty="0">
                          <a:solidFill>
                            <a:schemeClr val="tx2"/>
                          </a:solidFill>
                          <a:effectLst/>
                          <a:latin typeface="+mn-lt"/>
                          <a:ea typeface="+mn-ea"/>
                          <a:cs typeface="+mn-cs"/>
                        </a:rPr>
                        <a:t> requirements of potential work and career pathways and how these connect to personal skills and attributes, including the identification of strengths and potential areas for development</a:t>
                      </a:r>
                      <a:endParaRPr lang="en-AU" sz="1000" noProof="0" dirty="0">
                        <a:solidFill>
                          <a:schemeClr val="tx2"/>
                        </a:solidFill>
                      </a:endParaRPr>
                    </a:p>
                  </a:txBody>
                  <a:tcPr anchor="ctr"/>
                </a:tc>
                <a:extLst>
                  <a:ext uri="{0D108BD9-81ED-4DB2-BD59-A6C34878D82A}">
                    <a16:rowId xmlns:a16="http://schemas.microsoft.com/office/drawing/2014/main" val="1544872231"/>
                  </a:ext>
                </a:extLst>
              </a:tr>
            </a:tbl>
          </a:graphicData>
        </a:graphic>
      </p:graphicFrame>
    </p:spTree>
    <p:extLst>
      <p:ext uri="{BB962C8B-B14F-4D97-AF65-F5344CB8AC3E}">
        <p14:creationId xmlns:p14="http://schemas.microsoft.com/office/powerpoint/2010/main" val="42130000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nline Media 4" title="MSQ_Video_Post-School-Pathways-And-Manufacturing-Your-Career">
            <a:hlinkClick r:id="" action="ppaction://media"/>
            <a:extLst>
              <a:ext uri="{FF2B5EF4-FFF2-40B4-BE49-F238E27FC236}">
                <a16:creationId xmlns:a16="http://schemas.microsoft.com/office/drawing/2014/main" id="{CA87E6E5-4836-D1AD-C63C-3B4AAFE53250}"/>
              </a:ext>
            </a:extLst>
          </p:cNvPr>
          <p:cNvPicPr>
            <a:picLocks noGrp="1" noRot="1" noChangeAspect="1"/>
          </p:cNvPicPr>
          <p:nvPr>
            <p:ph type="media" sz="quarter" idx="10"/>
            <a:videoFile r:link="rId1"/>
          </p:nvPr>
        </p:nvPicPr>
        <p:blipFill>
          <a:blip r:embed="rId3"/>
          <a:stretch>
            <a:fillRect/>
          </a:stretch>
        </p:blipFill>
        <p:spPr>
          <a:xfrm>
            <a:off x="814388" y="0"/>
            <a:ext cx="10561637" cy="5949950"/>
          </a:xfrm>
          <a:prstGeom prst="rect">
            <a:avLst/>
          </a:prstGeom>
        </p:spPr>
      </p:pic>
      <p:sp>
        <p:nvSpPr>
          <p:cNvPr id="7" name="TextBox 1">
            <a:extLst>
              <a:ext uri="{FF2B5EF4-FFF2-40B4-BE49-F238E27FC236}">
                <a16:creationId xmlns:a16="http://schemas.microsoft.com/office/drawing/2014/main" id="{48375E4D-0F46-7C2D-C912-F794543C746E}"/>
              </a:ext>
            </a:extLst>
          </p:cNvPr>
          <p:cNvSpPr txBox="1"/>
          <p:nvPr/>
        </p:nvSpPr>
        <p:spPr>
          <a:xfrm>
            <a:off x="814388" y="5949950"/>
            <a:ext cx="6094476" cy="276999"/>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None/>
            </a:pPr>
            <a:r>
              <a:rPr lang="en-US" sz="1200" b="1" i="0" dirty="0">
                <a:solidFill>
                  <a:srgbClr val="0F0F0F"/>
                </a:solidFill>
                <a:effectLst/>
                <a:latin typeface="+mj-lt"/>
              </a:rPr>
              <a:t>Post-school pathways and manufacturing your career</a:t>
            </a:r>
          </a:p>
        </p:txBody>
      </p:sp>
    </p:spTree>
    <p:extLst>
      <p:ext uri="{BB962C8B-B14F-4D97-AF65-F5344CB8AC3E}">
        <p14:creationId xmlns:p14="http://schemas.microsoft.com/office/powerpoint/2010/main" val="3070379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04812-B4DF-B84C-36C5-0086C0848AF7}"/>
              </a:ext>
            </a:extLst>
          </p:cNvPr>
          <p:cNvSpPr>
            <a:spLocks noGrp="1"/>
          </p:cNvSpPr>
          <p:nvPr>
            <p:ph type="title"/>
          </p:nvPr>
        </p:nvSpPr>
        <p:spPr>
          <a:xfrm>
            <a:off x="1055941" y="873125"/>
            <a:ext cx="7578013" cy="524553"/>
          </a:xfrm>
        </p:spPr>
        <p:txBody>
          <a:bodyPr/>
          <a:lstStyle/>
          <a:p>
            <a:r>
              <a:rPr lang="en-AU" noProof="0" dirty="0"/>
              <a:t>Key qualification and employment terms</a:t>
            </a:r>
          </a:p>
        </p:txBody>
      </p:sp>
      <p:sp>
        <p:nvSpPr>
          <p:cNvPr id="4" name="Text Placeholder 3">
            <a:extLst>
              <a:ext uri="{FF2B5EF4-FFF2-40B4-BE49-F238E27FC236}">
                <a16:creationId xmlns:a16="http://schemas.microsoft.com/office/drawing/2014/main" id="{51131056-6236-9CC4-E84F-D35418B41835}"/>
              </a:ext>
            </a:extLst>
          </p:cNvPr>
          <p:cNvSpPr>
            <a:spLocks noGrp="1"/>
          </p:cNvSpPr>
          <p:nvPr>
            <p:ph type="body" idx="1"/>
          </p:nvPr>
        </p:nvSpPr>
        <p:spPr>
          <a:xfrm>
            <a:off x="1055688" y="1905000"/>
            <a:ext cx="6640512" cy="3819232"/>
          </a:xfrm>
        </p:spPr>
        <p:txBody>
          <a:bodyPr/>
          <a:lstStyle/>
          <a:p>
            <a:r>
              <a:rPr lang="en-AU" noProof="0" dirty="0"/>
              <a:t>Understanding key employment terms is an important step in building confidence about future work and career options. Terms like traineeships and apprenticeships, or full-time and part-time work, describe different ways people can start their careers and structure their working hours. Knowing the differences between casual and permanent employment also helps us understand job security, entitlements, and what employers expect. </a:t>
            </a:r>
          </a:p>
          <a:p>
            <a:r>
              <a:rPr lang="en-AU" noProof="0" dirty="0"/>
              <a:t>It is also helpful to recognise how roles are classified based on skill levels and qualifications. Unskilled, semi-skilled, and skilled labour each involve different levels of training, responsibility, and experience, while paraprofessional and professional occupations usually require higher education or specialised knowledge. Understanding these categories gives a clearer picture of the types of jobs in the workforce and the preparation needed to succeed in them. By knowing these distinctions, we can better plan our development, choose suitable pathways, and set realistic expectations for our future career journeys.</a:t>
            </a:r>
          </a:p>
        </p:txBody>
      </p:sp>
      <p:sp>
        <p:nvSpPr>
          <p:cNvPr id="5" name="Text Placeholder 4">
            <a:extLst>
              <a:ext uri="{FF2B5EF4-FFF2-40B4-BE49-F238E27FC236}">
                <a16:creationId xmlns:a16="http://schemas.microsoft.com/office/drawing/2014/main" id="{4E9FB0E9-D02E-1FF1-C7F7-F7A268BC4A05}"/>
              </a:ext>
            </a:extLst>
          </p:cNvPr>
          <p:cNvSpPr>
            <a:spLocks noGrp="1"/>
          </p:cNvSpPr>
          <p:nvPr>
            <p:ph type="body" sz="quarter" idx="13"/>
          </p:nvPr>
        </p:nvSpPr>
        <p:spPr>
          <a:xfrm>
            <a:off x="1055688" y="624947"/>
            <a:ext cx="2314270" cy="247554"/>
          </a:xfrm>
        </p:spPr>
        <p:txBody>
          <a:bodyPr/>
          <a:lstStyle/>
          <a:p>
            <a:r>
              <a:rPr lang="en-AU" noProof="0" dirty="0"/>
              <a:t>TRAINING AND EMPLOYMENT</a:t>
            </a:r>
          </a:p>
        </p:txBody>
      </p:sp>
      <p:sp>
        <p:nvSpPr>
          <p:cNvPr id="6" name="Rectangle 5">
            <a:extLst>
              <a:ext uri="{FF2B5EF4-FFF2-40B4-BE49-F238E27FC236}">
                <a16:creationId xmlns:a16="http://schemas.microsoft.com/office/drawing/2014/main" id="{2B7013B6-5D20-1C02-41E9-0E72B3886CC1}"/>
              </a:ext>
            </a:extLst>
          </p:cNvPr>
          <p:cNvSpPr/>
          <p:nvPr/>
        </p:nvSpPr>
        <p:spPr>
          <a:xfrm>
            <a:off x="8305800" y="2286000"/>
            <a:ext cx="3276600" cy="3124200"/>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noProof="0" dirty="0"/>
          </a:p>
        </p:txBody>
      </p:sp>
      <p:sp>
        <p:nvSpPr>
          <p:cNvPr id="7" name="TextBox 6">
            <a:extLst>
              <a:ext uri="{FF2B5EF4-FFF2-40B4-BE49-F238E27FC236}">
                <a16:creationId xmlns:a16="http://schemas.microsoft.com/office/drawing/2014/main" id="{636F9CF9-C9AA-5AA3-8842-28C3B29D99FC}"/>
              </a:ext>
            </a:extLst>
          </p:cNvPr>
          <p:cNvSpPr txBox="1"/>
          <p:nvPr/>
        </p:nvSpPr>
        <p:spPr>
          <a:xfrm>
            <a:off x="8382000" y="2521954"/>
            <a:ext cx="3124200" cy="2585323"/>
          </a:xfrm>
          <a:prstGeom prst="rect">
            <a:avLst/>
          </a:prstGeom>
          <a:noFill/>
        </p:spPr>
        <p:txBody>
          <a:bodyPr wrap="square" rtlCol="0">
            <a:spAutoFit/>
          </a:bodyPr>
          <a:lstStyle/>
          <a:p>
            <a:pPr algn="ctr"/>
            <a:r>
              <a:rPr lang="en-AU" b="1" noProof="0" dirty="0"/>
              <a:t>“These terms shape the kinds of opportunities available to us and the level of commitment required, so learning what they mean allows us to make informed choices about the pathways that suit our needs and goals.”</a:t>
            </a:r>
          </a:p>
        </p:txBody>
      </p:sp>
    </p:spTree>
    <p:extLst>
      <p:ext uri="{BB962C8B-B14F-4D97-AF65-F5344CB8AC3E}">
        <p14:creationId xmlns:p14="http://schemas.microsoft.com/office/powerpoint/2010/main" val="22835987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95675-2DE5-F655-F80B-BE00017DAB22}"/>
            </a:ext>
          </a:extLst>
        </p:cNvPr>
        <p:cNvGrpSpPr/>
        <p:nvPr/>
      </p:nvGrpSpPr>
      <p:grpSpPr>
        <a:xfrm>
          <a:off x="0" y="0"/>
          <a:ext cx="0" cy="0"/>
          <a:chOff x="0" y="0"/>
          <a:chExt cx="0" cy="0"/>
        </a:xfrm>
      </p:grpSpPr>
      <p:pic>
        <p:nvPicPr>
          <p:cNvPr id="5126" name="Picture 6">
            <a:extLst>
              <a:ext uri="{FF2B5EF4-FFF2-40B4-BE49-F238E27FC236}">
                <a16:creationId xmlns:a16="http://schemas.microsoft.com/office/drawing/2014/main" id="{D248B8D8-1B5A-8A04-1434-461B614F89BB}"/>
              </a:ext>
            </a:extLst>
          </p:cNvPr>
          <p:cNvPicPr>
            <a:picLocks noChangeAspect="1" noChangeArrowheads="1"/>
          </p:cNvPicPr>
          <p:nvPr/>
        </p:nvPicPr>
        <p:blipFill rotWithShape="1">
          <a:blip r:embed="rId2" cstate="screen">
            <a:extLst>
              <a:ext uri="{28A0092B-C50C-407E-A947-70E740481C1C}">
                <a14:useLocalDpi xmlns:a14="http://schemas.microsoft.com/office/drawing/2010/main" val="0"/>
              </a:ext>
            </a:extLst>
          </a:blip>
          <a:srcRect/>
          <a:stretch/>
        </p:blipFill>
        <p:spPr bwMode="auto">
          <a:xfrm>
            <a:off x="6888163" y="0"/>
            <a:ext cx="5343418" cy="6858000"/>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1">
            <a:extLst>
              <a:ext uri="{FF2B5EF4-FFF2-40B4-BE49-F238E27FC236}">
                <a16:creationId xmlns:a16="http://schemas.microsoft.com/office/drawing/2014/main" id="{61B9DF58-9147-A8CF-9D7A-E1710A88371B}"/>
              </a:ext>
            </a:extLst>
          </p:cNvPr>
          <p:cNvSpPr>
            <a:spLocks noGrp="1"/>
          </p:cNvSpPr>
          <p:nvPr>
            <p:ph type="title"/>
          </p:nvPr>
        </p:nvSpPr>
        <p:spPr>
          <a:xfrm>
            <a:off x="1055940" y="873125"/>
            <a:ext cx="4735259" cy="524553"/>
          </a:xfrm>
        </p:spPr>
        <p:txBody>
          <a:bodyPr/>
          <a:lstStyle/>
          <a:p>
            <a:r>
              <a:rPr lang="en-AU" noProof="0" dirty="0"/>
              <a:t>Career pathway decoder</a:t>
            </a:r>
          </a:p>
        </p:txBody>
      </p:sp>
      <p:sp>
        <p:nvSpPr>
          <p:cNvPr id="5" name="Text Placeholder 4">
            <a:extLst>
              <a:ext uri="{FF2B5EF4-FFF2-40B4-BE49-F238E27FC236}">
                <a16:creationId xmlns:a16="http://schemas.microsoft.com/office/drawing/2014/main" id="{5E37EA02-FCCE-B19A-A9A4-0BEEC067FACE}"/>
              </a:ext>
            </a:extLst>
          </p:cNvPr>
          <p:cNvSpPr>
            <a:spLocks noGrp="1"/>
          </p:cNvSpPr>
          <p:nvPr>
            <p:ph type="body" sz="quarter" idx="20"/>
          </p:nvPr>
        </p:nvSpPr>
        <p:spPr>
          <a:xfrm>
            <a:off x="1055688" y="624947"/>
            <a:ext cx="831492" cy="247554"/>
          </a:xfrm>
        </p:spPr>
        <p:txBody>
          <a:bodyPr/>
          <a:lstStyle/>
          <a:p>
            <a:r>
              <a:rPr lang="en-AU" noProof="0" dirty="0"/>
              <a:t>ACTIVITY</a:t>
            </a:r>
          </a:p>
        </p:txBody>
      </p:sp>
      <p:sp>
        <p:nvSpPr>
          <p:cNvPr id="2" name="Text Placeholder 5">
            <a:extLst>
              <a:ext uri="{FF2B5EF4-FFF2-40B4-BE49-F238E27FC236}">
                <a16:creationId xmlns:a16="http://schemas.microsoft.com/office/drawing/2014/main" id="{AF71A91B-D1E3-F508-0B3A-4FDA7BE4128F}"/>
              </a:ext>
            </a:extLst>
          </p:cNvPr>
          <p:cNvSpPr txBox="1">
            <a:spLocks/>
          </p:cNvSpPr>
          <p:nvPr/>
        </p:nvSpPr>
        <p:spPr>
          <a:xfrm>
            <a:off x="1055687" y="1700213"/>
            <a:ext cx="5618245"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From qualifications to employment</a:t>
            </a:r>
          </a:p>
        </p:txBody>
      </p:sp>
      <p:graphicFrame>
        <p:nvGraphicFramePr>
          <p:cNvPr id="9" name="Table 8">
            <a:extLst>
              <a:ext uri="{FF2B5EF4-FFF2-40B4-BE49-F238E27FC236}">
                <a16:creationId xmlns:a16="http://schemas.microsoft.com/office/drawing/2014/main" id="{B59B4E54-3D1E-1FA2-34CE-E187A273F803}"/>
              </a:ext>
            </a:extLst>
          </p:cNvPr>
          <p:cNvGraphicFramePr>
            <a:graphicFrameLocks noGrp="1"/>
          </p:cNvGraphicFramePr>
          <p:nvPr>
            <p:extLst>
              <p:ext uri="{D42A27DB-BD31-4B8C-83A1-F6EECF244321}">
                <p14:modId xmlns:p14="http://schemas.microsoft.com/office/powerpoint/2010/main" val="1513164440"/>
              </p:ext>
            </p:extLst>
          </p:nvPr>
        </p:nvGraphicFramePr>
        <p:xfrm>
          <a:off x="1055687" y="2122017"/>
          <a:ext cx="4895850" cy="360282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(10 mins)</a:t>
                      </a:r>
                    </a:p>
                  </a:txBody>
                  <a:tcPr anchor="ctr"/>
                </a:tc>
                <a:extLst>
                  <a:ext uri="{0D108BD9-81ED-4DB2-BD59-A6C34878D82A}">
                    <a16:rowId xmlns:a16="http://schemas.microsoft.com/office/drawing/2014/main" val="479762216"/>
                  </a:ext>
                </a:extLst>
              </a:tr>
              <a:tr h="558399">
                <a:tc>
                  <a:txBody>
                    <a:bodyPr/>
                    <a:lstStyle/>
                    <a:p>
                      <a:r>
                        <a:rPr lang="en-AU" sz="1000" noProof="0" dirty="0">
                          <a:solidFill>
                            <a:schemeClr val="tx2"/>
                          </a:solidFill>
                        </a:rPr>
                        <a:t>In this activity, you will explore how different qualification pathways can lead to various employment arrangements in manufacturing. Understanding qualification hierarchies and employment types helps you navigate non-linear career paths and recognise diverse entry points into the manufacturing industry.</a:t>
                      </a: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000" b="1" i="0" noProof="0" dirty="0">
                          <a:solidFill>
                            <a:schemeClr val="accent1"/>
                          </a:solidFill>
                          <a:effectLst/>
                          <a:latin typeface="Arial" panose="020B0604020202020204" pitchFamily="34" charset="0"/>
                        </a:rPr>
                        <a:t>STEPS</a:t>
                      </a:r>
                      <a:r>
                        <a:rPr lang="en-AU" sz="1000" b="0" i="0" noProof="0" dirty="0">
                          <a:solidFill>
                            <a:schemeClr val="bg2"/>
                          </a:solidFill>
                          <a:effectLst/>
                          <a:latin typeface="Arial" panose="020B0604020202020204" pitchFamily="34" charset="0"/>
                        </a:rPr>
                        <a:t>​</a:t>
                      </a:r>
                      <a:endParaRPr lang="en-AU" sz="1000" b="0" i="0" noProof="0" dirty="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000" b="0" i="0" noProof="0" dirty="0">
                          <a:solidFill>
                            <a:srgbClr val="000000"/>
                          </a:solidFill>
                          <a:effectLst/>
                          <a:latin typeface="Arial" panose="020B0604020202020204" pitchFamily="34" charset="0"/>
                        </a:rPr>
                        <a:t>Order the qualifications provided from entry-level to advanced.</a:t>
                      </a:r>
                    </a:p>
                    <a:p>
                      <a:pPr marL="228600" indent="-228600" algn="l" rtl="0" fontAlgn="base">
                        <a:lnSpc>
                          <a:spcPct val="100000"/>
                        </a:lnSpc>
                        <a:buFont typeface="+mj-lt"/>
                        <a:buAutoNum type="arabicPeriod"/>
                      </a:pPr>
                      <a:r>
                        <a:rPr lang="en-AU" sz="1000" b="0" i="0" noProof="0" dirty="0">
                          <a:solidFill>
                            <a:srgbClr val="000000"/>
                          </a:solidFill>
                          <a:effectLst/>
                          <a:latin typeface="Arial" panose="020B0604020202020204" pitchFamily="34" charset="0"/>
                        </a:rPr>
                        <a:t>Discuss with a partner why this traditional hierarchy might not always represent the actual career progression in manufacturing (Slide 6).</a:t>
                      </a:r>
                    </a:p>
                    <a:p>
                      <a:pPr marL="228600" indent="-228600" algn="l" rtl="0" fontAlgn="base">
                        <a:lnSpc>
                          <a:spcPct val="100000"/>
                        </a:lnSpc>
                        <a:buFont typeface="+mj-lt"/>
                        <a:buAutoNum type="arabicPeriod"/>
                      </a:pPr>
                      <a:r>
                        <a:rPr lang="en-AU" sz="1000" b="0" i="0" noProof="0" dirty="0">
                          <a:solidFill>
                            <a:srgbClr val="000000"/>
                          </a:solidFill>
                          <a:effectLst/>
                          <a:latin typeface="Arial" panose="020B0604020202020204" pitchFamily="34" charset="0"/>
                        </a:rPr>
                        <a:t>Match each employment term with its correct definition (Slide 7).</a:t>
                      </a:r>
                    </a:p>
                    <a:p>
                      <a:pPr marL="228600" indent="-228600" algn="l" rtl="0" fontAlgn="base">
                        <a:lnSpc>
                          <a:spcPct val="100000"/>
                        </a:lnSpc>
                        <a:buFont typeface="+mj-lt"/>
                        <a:buAutoNum type="arabicPeriod"/>
                      </a:pPr>
                      <a:r>
                        <a:rPr lang="en-AU" sz="1000" b="0" i="0" noProof="0" dirty="0">
                          <a:solidFill>
                            <a:srgbClr val="000000"/>
                          </a:solidFill>
                          <a:effectLst/>
                          <a:latin typeface="Arial" panose="020B0604020202020204" pitchFamily="34" charset="0"/>
                        </a:rPr>
                        <a:t>Share one surprising insight or new knowledge you discovered about qualification pathways or employment types.</a:t>
                      </a:r>
                      <a:endParaRPr lang="en-AU" sz="1000" b="1" i="1" kern="1200" noProof="0" dirty="0">
                        <a:solidFill>
                          <a:srgbClr val="000000"/>
                        </a:solidFill>
                        <a:effectLst/>
                        <a:latin typeface="Arial" panose="020B0604020202020204" pitchFamily="34" charset="0"/>
                        <a:ea typeface="+mn-ea"/>
                        <a:cs typeface="+mn-cs"/>
                      </a:endParaRP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000" b="1" i="0" noProof="0" dirty="0">
                          <a:solidFill>
                            <a:schemeClr val="accent1"/>
                          </a:solidFill>
                          <a:effectLst/>
                          <a:latin typeface="Arial" panose="020B0604020202020204" pitchFamily="34" charset="0"/>
                        </a:rPr>
                        <a:t>RESOURCES</a:t>
                      </a:r>
                      <a:r>
                        <a:rPr lang="en-AU" sz="1000" b="0" i="0" noProof="0" dirty="0">
                          <a:solidFill>
                            <a:schemeClr val="accent1"/>
                          </a:solidFill>
                          <a:effectLst/>
                          <a:latin typeface="Arial" panose="020B0604020202020204" pitchFamily="34" charset="0"/>
                        </a:rPr>
                        <a:t>​</a:t>
                      </a:r>
                      <a:endParaRPr lang="en-AU" sz="1000" b="0" i="0" noProof="0" dirty="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000" b="0" i="0" noProof="0" dirty="0">
                          <a:solidFill>
                            <a:schemeClr val="tx2"/>
                          </a:solidFill>
                          <a:effectLst/>
                          <a:latin typeface="Arial" panose="020B0604020202020204" pitchFamily="34" charset="0"/>
                        </a:rPr>
                        <a:t>Qualification and work types on Slide 6 and 7</a:t>
                      </a:r>
                    </a:p>
                    <a:p>
                      <a:pPr marL="171450" indent="-171450" algn="l" rtl="0" fontAlgn="base">
                        <a:lnSpc>
                          <a:spcPct val="100000"/>
                        </a:lnSpc>
                        <a:buFont typeface="Arial" panose="020B0604020202020204" pitchFamily="34" charset="0"/>
                        <a:buChar char="•"/>
                      </a:pPr>
                      <a:r>
                        <a:rPr lang="en-AU" sz="1000" b="0" i="0" noProof="0" dirty="0">
                          <a:solidFill>
                            <a:schemeClr val="tx2"/>
                          </a:solidFill>
                          <a:effectLst/>
                          <a:latin typeface="Arial" panose="020B0604020202020204" pitchFamily="34" charset="0"/>
                        </a:rPr>
                        <a:t>Teacher Resource 20.1</a:t>
                      </a:r>
                    </a:p>
                  </a:txBody>
                  <a:tcPr anchor="ctr">
                    <a:solidFill>
                      <a:schemeClr val="bg2"/>
                    </a:solidFill>
                  </a:tcPr>
                </a:tc>
                <a:extLst>
                  <a:ext uri="{0D108BD9-81ED-4DB2-BD59-A6C34878D82A}">
                    <a16:rowId xmlns:a16="http://schemas.microsoft.com/office/drawing/2014/main" val="3625204483"/>
                  </a:ext>
                </a:extLst>
              </a:tr>
            </a:tbl>
          </a:graphicData>
        </a:graphic>
      </p:graphicFrame>
    </p:spTree>
    <p:extLst>
      <p:ext uri="{BB962C8B-B14F-4D97-AF65-F5344CB8AC3E}">
        <p14:creationId xmlns:p14="http://schemas.microsoft.com/office/powerpoint/2010/main" val="14570225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52EF54-A563-CDDF-2F57-4E00EB22A637}"/>
            </a:ext>
          </a:extLst>
        </p:cNvPr>
        <p:cNvGrpSpPr/>
        <p:nvPr/>
      </p:nvGrpSpPr>
      <p:grpSpPr>
        <a:xfrm>
          <a:off x="0" y="0"/>
          <a:ext cx="0" cy="0"/>
          <a:chOff x="0" y="0"/>
          <a:chExt cx="0" cy="0"/>
        </a:xfrm>
      </p:grpSpPr>
      <p:sp>
        <p:nvSpPr>
          <p:cNvPr id="26" name="Text Placeholder 25">
            <a:extLst>
              <a:ext uri="{FF2B5EF4-FFF2-40B4-BE49-F238E27FC236}">
                <a16:creationId xmlns:a16="http://schemas.microsoft.com/office/drawing/2014/main" id="{CFC44E1E-ABCE-20AB-CF02-D47C778BB187}"/>
              </a:ext>
            </a:extLst>
          </p:cNvPr>
          <p:cNvSpPr>
            <a:spLocks noGrp="1"/>
          </p:cNvSpPr>
          <p:nvPr>
            <p:ph type="body" sz="quarter" idx="20"/>
          </p:nvPr>
        </p:nvSpPr>
        <p:spPr>
          <a:xfrm>
            <a:off x="777765" y="521050"/>
            <a:ext cx="831492" cy="247554"/>
          </a:xfrm>
        </p:spPr>
        <p:txBody>
          <a:bodyPr/>
          <a:lstStyle/>
          <a:p>
            <a:r>
              <a:rPr lang="en-AU" noProof="0" dirty="0"/>
              <a:t>ACTIVITY</a:t>
            </a:r>
          </a:p>
        </p:txBody>
      </p:sp>
      <p:graphicFrame>
        <p:nvGraphicFramePr>
          <p:cNvPr id="3" name="Diagram 2">
            <a:extLst>
              <a:ext uri="{FF2B5EF4-FFF2-40B4-BE49-F238E27FC236}">
                <a16:creationId xmlns:a16="http://schemas.microsoft.com/office/drawing/2014/main" id="{03E79208-EB0E-B301-424D-678A08AF3158}"/>
              </a:ext>
            </a:extLst>
          </p:cNvPr>
          <p:cNvGraphicFramePr/>
          <p:nvPr>
            <p:extLst>
              <p:ext uri="{D42A27DB-BD31-4B8C-83A1-F6EECF244321}">
                <p14:modId xmlns:p14="http://schemas.microsoft.com/office/powerpoint/2010/main" val="969626687"/>
              </p:ext>
            </p:extLst>
          </p:nvPr>
        </p:nvGraphicFramePr>
        <p:xfrm>
          <a:off x="761999" y="1710517"/>
          <a:ext cx="10842219" cy="14631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3" name="Text Placeholder 2">
            <a:extLst>
              <a:ext uri="{FF2B5EF4-FFF2-40B4-BE49-F238E27FC236}">
                <a16:creationId xmlns:a16="http://schemas.microsoft.com/office/drawing/2014/main" id="{315B2941-2BB6-8AA7-3E5E-C188DF743217}"/>
              </a:ext>
            </a:extLst>
          </p:cNvPr>
          <p:cNvSpPr txBox="1">
            <a:spLocks/>
          </p:cNvSpPr>
          <p:nvPr/>
        </p:nvSpPr>
        <p:spPr>
          <a:xfrm>
            <a:off x="8610600" y="4608860"/>
            <a:ext cx="3459162" cy="1617192"/>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dirty="0">
                <a:solidFill>
                  <a:schemeClr val="tx2"/>
                </a:solidFill>
              </a:rPr>
              <a:t>What is the difference between these terms?</a:t>
            </a:r>
          </a:p>
          <a:p>
            <a:pPr marL="742950" lvl="1" indent="-285750">
              <a:buClr>
                <a:schemeClr val="accent3"/>
              </a:buClr>
              <a:buFont typeface="Wingdings" panose="05000000000000000000" pitchFamily="2" charset="2"/>
              <a:buChar char="ü"/>
            </a:pPr>
            <a:r>
              <a:rPr lang="en-AU" sz="1200" b="1" noProof="0" dirty="0">
                <a:solidFill>
                  <a:schemeClr val="tx2"/>
                </a:solidFill>
              </a:rPr>
              <a:t>VET</a:t>
            </a:r>
          </a:p>
          <a:p>
            <a:pPr marL="742950" lvl="1" indent="-285750">
              <a:buClr>
                <a:schemeClr val="accent3"/>
              </a:buClr>
              <a:buFont typeface="Wingdings" panose="05000000000000000000" pitchFamily="2" charset="2"/>
              <a:buChar char="ü"/>
            </a:pPr>
            <a:r>
              <a:rPr lang="en-AU" sz="1200" b="1" noProof="0" dirty="0">
                <a:solidFill>
                  <a:schemeClr val="tx2"/>
                </a:solidFill>
              </a:rPr>
              <a:t>Tertiary education</a:t>
            </a:r>
          </a:p>
          <a:p>
            <a:pPr marL="742950" lvl="1" indent="-285750">
              <a:buClr>
                <a:schemeClr val="accent3"/>
              </a:buClr>
              <a:buFont typeface="Wingdings" panose="05000000000000000000" pitchFamily="2" charset="2"/>
              <a:buChar char="ü"/>
            </a:pPr>
            <a:r>
              <a:rPr lang="en-AU" sz="1200" b="1" noProof="0" dirty="0">
                <a:solidFill>
                  <a:schemeClr val="tx2"/>
                </a:solidFill>
              </a:rPr>
              <a:t>Traineeship</a:t>
            </a:r>
          </a:p>
          <a:p>
            <a:pPr marL="742950" lvl="1" indent="-285750">
              <a:buClr>
                <a:schemeClr val="accent3"/>
              </a:buClr>
              <a:buFont typeface="Wingdings" panose="05000000000000000000" pitchFamily="2" charset="2"/>
              <a:buChar char="ü"/>
            </a:pPr>
            <a:r>
              <a:rPr lang="en-AU" sz="1200" b="1" noProof="0" dirty="0">
                <a:solidFill>
                  <a:schemeClr val="tx2"/>
                </a:solidFill>
              </a:rPr>
              <a:t>Apprenticeship</a:t>
            </a:r>
          </a:p>
        </p:txBody>
      </p:sp>
      <p:sp>
        <p:nvSpPr>
          <p:cNvPr id="24" name="Text Placeholder 14">
            <a:extLst>
              <a:ext uri="{FF2B5EF4-FFF2-40B4-BE49-F238E27FC236}">
                <a16:creationId xmlns:a16="http://schemas.microsoft.com/office/drawing/2014/main" id="{6A77B992-8979-42D7-507A-D334429CB7CB}"/>
              </a:ext>
            </a:extLst>
          </p:cNvPr>
          <p:cNvSpPr txBox="1">
            <a:spLocks/>
          </p:cNvSpPr>
          <p:nvPr/>
        </p:nvSpPr>
        <p:spPr>
          <a:xfrm>
            <a:off x="8596176" y="4363155"/>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DISCUSSION STARTERS</a:t>
            </a:r>
          </a:p>
        </p:txBody>
      </p:sp>
      <p:graphicFrame>
        <p:nvGraphicFramePr>
          <p:cNvPr id="29" name="Diagram 28">
            <a:extLst>
              <a:ext uri="{FF2B5EF4-FFF2-40B4-BE49-F238E27FC236}">
                <a16:creationId xmlns:a16="http://schemas.microsoft.com/office/drawing/2014/main" id="{04773330-BD14-A8EF-5EDE-BF23F0C09A2D}"/>
              </a:ext>
            </a:extLst>
          </p:cNvPr>
          <p:cNvGraphicFramePr/>
          <p:nvPr>
            <p:extLst>
              <p:ext uri="{D42A27DB-BD31-4B8C-83A1-F6EECF244321}">
                <p14:modId xmlns:p14="http://schemas.microsoft.com/office/powerpoint/2010/main" val="2309213649"/>
              </p:ext>
            </p:extLst>
          </p:nvPr>
        </p:nvGraphicFramePr>
        <p:xfrm>
          <a:off x="761999" y="3009940"/>
          <a:ext cx="10842219" cy="146317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30" name="Text Placeholder 7">
            <a:extLst>
              <a:ext uri="{FF2B5EF4-FFF2-40B4-BE49-F238E27FC236}">
                <a16:creationId xmlns:a16="http://schemas.microsoft.com/office/drawing/2014/main" id="{A9750618-6BB4-BF9D-FABB-C1569E6EC66F}"/>
              </a:ext>
            </a:extLst>
          </p:cNvPr>
          <p:cNvSpPr>
            <a:spLocks noGrp="1"/>
          </p:cNvSpPr>
          <p:nvPr>
            <p:ph type="body" sz="quarter" idx="11"/>
          </p:nvPr>
        </p:nvSpPr>
        <p:spPr>
          <a:xfrm>
            <a:off x="777765" y="1411877"/>
            <a:ext cx="6877052" cy="304699"/>
          </a:xfrm>
        </p:spPr>
        <p:txBody>
          <a:bodyPr/>
          <a:lstStyle/>
          <a:p>
            <a:r>
              <a:rPr lang="en-AU" noProof="0" dirty="0"/>
              <a:t>Re-order the qualifications</a:t>
            </a:r>
          </a:p>
        </p:txBody>
      </p:sp>
      <p:sp>
        <p:nvSpPr>
          <p:cNvPr id="4" name="Title 3">
            <a:extLst>
              <a:ext uri="{FF2B5EF4-FFF2-40B4-BE49-F238E27FC236}">
                <a16:creationId xmlns:a16="http://schemas.microsoft.com/office/drawing/2014/main" id="{22069FDF-FAC8-9347-DB9B-CB1AD1855438}"/>
              </a:ext>
            </a:extLst>
          </p:cNvPr>
          <p:cNvSpPr>
            <a:spLocks noGrp="1"/>
          </p:cNvSpPr>
          <p:nvPr>
            <p:ph type="title"/>
          </p:nvPr>
        </p:nvSpPr>
        <p:spPr>
          <a:xfrm>
            <a:off x="778018" y="769228"/>
            <a:ext cx="2853964" cy="524553"/>
          </a:xfrm>
        </p:spPr>
        <p:txBody>
          <a:bodyPr/>
          <a:lstStyle/>
          <a:p>
            <a:r>
              <a:rPr lang="en-AU" dirty="0"/>
              <a:t>Mix and match</a:t>
            </a:r>
          </a:p>
        </p:txBody>
      </p:sp>
    </p:spTree>
    <p:extLst>
      <p:ext uri="{BB962C8B-B14F-4D97-AF65-F5344CB8AC3E}">
        <p14:creationId xmlns:p14="http://schemas.microsoft.com/office/powerpoint/2010/main" val="31901872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8BA913-A21F-43EF-A0B5-389D7ABAA71F}"/>
            </a:ext>
          </a:extLst>
        </p:cNvPr>
        <p:cNvGrpSpPr/>
        <p:nvPr/>
      </p:nvGrpSpPr>
      <p:grpSpPr>
        <a:xfrm>
          <a:off x="0" y="0"/>
          <a:ext cx="0" cy="0"/>
          <a:chOff x="0" y="0"/>
          <a:chExt cx="0" cy="0"/>
        </a:xfrm>
      </p:grpSpPr>
      <p:sp>
        <p:nvSpPr>
          <p:cNvPr id="7" name="object 4">
            <a:extLst>
              <a:ext uri="{FF2B5EF4-FFF2-40B4-BE49-F238E27FC236}">
                <a16:creationId xmlns:a16="http://schemas.microsoft.com/office/drawing/2014/main" id="{C52AD666-BD6E-E9BA-E98F-E1D97250BA16}"/>
              </a:ext>
            </a:extLst>
          </p:cNvPr>
          <p:cNvSpPr txBox="1"/>
          <p:nvPr/>
        </p:nvSpPr>
        <p:spPr>
          <a:xfrm>
            <a:off x="8382000" y="1957285"/>
            <a:ext cx="3308984" cy="3175000"/>
          </a:xfrm>
          <a:prstGeom prst="rect">
            <a:avLst/>
          </a:prstGeom>
        </p:spPr>
        <p:style>
          <a:lnRef idx="3">
            <a:schemeClr val="lt1"/>
          </a:lnRef>
          <a:fillRef idx="1">
            <a:schemeClr val="accent2"/>
          </a:fillRef>
          <a:effectRef idx="1">
            <a:schemeClr val="accent2"/>
          </a:effectRef>
          <a:fontRef idx="minor">
            <a:schemeClr val="lt1"/>
          </a:fontRef>
        </p:style>
        <p:txBody>
          <a:bodyPr vert="horz" wrap="square" lIns="0" tIns="176530" rIns="0" bIns="0" rtlCol="0">
            <a:noAutofit/>
          </a:bodyPr>
          <a:lstStyle/>
          <a:p>
            <a:pPr marL="287655">
              <a:lnSpc>
                <a:spcPct val="100000"/>
              </a:lnSpc>
              <a:spcBef>
                <a:spcPts val="810"/>
              </a:spcBef>
              <a:tabLst>
                <a:tab pos="506095" algn="l"/>
              </a:tabLst>
            </a:pPr>
            <a:r>
              <a:rPr lang="en-AU" b="1" spc="-10" noProof="0" dirty="0">
                <a:solidFill>
                  <a:srgbClr val="FFFFFF"/>
                </a:solidFill>
                <a:latin typeface="Arial"/>
                <a:cs typeface="Arial"/>
              </a:rPr>
              <a:t>Terms</a:t>
            </a:r>
          </a:p>
          <a:p>
            <a:pPr marL="287655">
              <a:lnSpc>
                <a:spcPct val="100000"/>
              </a:lnSpc>
              <a:spcBef>
                <a:spcPts val="810"/>
              </a:spcBef>
              <a:tabLst>
                <a:tab pos="506095" algn="l"/>
              </a:tabLst>
            </a:pPr>
            <a:r>
              <a:rPr lang="en-AU" spc="-10" noProof="0" dirty="0">
                <a:solidFill>
                  <a:srgbClr val="FFFFFF"/>
                </a:solidFill>
                <a:latin typeface="Arial"/>
                <a:cs typeface="Arial"/>
              </a:rPr>
              <a:t>Full-time work</a:t>
            </a:r>
          </a:p>
          <a:p>
            <a:pPr marL="287655">
              <a:lnSpc>
                <a:spcPct val="100000"/>
              </a:lnSpc>
              <a:spcBef>
                <a:spcPts val="810"/>
              </a:spcBef>
              <a:tabLst>
                <a:tab pos="506095" algn="l"/>
              </a:tabLst>
            </a:pPr>
            <a:r>
              <a:rPr lang="en-AU" spc="-10" noProof="0" dirty="0">
                <a:solidFill>
                  <a:srgbClr val="FFFFFF"/>
                </a:solidFill>
                <a:latin typeface="Arial"/>
                <a:cs typeface="Arial"/>
              </a:rPr>
              <a:t>Part-time work</a:t>
            </a:r>
          </a:p>
          <a:p>
            <a:pPr marL="287655">
              <a:lnSpc>
                <a:spcPct val="100000"/>
              </a:lnSpc>
              <a:spcBef>
                <a:spcPts val="810"/>
              </a:spcBef>
              <a:tabLst>
                <a:tab pos="506095" algn="l"/>
              </a:tabLst>
            </a:pPr>
            <a:r>
              <a:rPr lang="en-AU" spc="-10" noProof="0" dirty="0">
                <a:solidFill>
                  <a:srgbClr val="FFFFFF"/>
                </a:solidFill>
                <a:latin typeface="Arial"/>
                <a:cs typeface="Arial"/>
              </a:rPr>
              <a:t>Casual work</a:t>
            </a:r>
          </a:p>
          <a:p>
            <a:pPr marL="287655">
              <a:lnSpc>
                <a:spcPct val="100000"/>
              </a:lnSpc>
              <a:spcBef>
                <a:spcPts val="810"/>
              </a:spcBef>
              <a:tabLst>
                <a:tab pos="506095" algn="l"/>
              </a:tabLst>
            </a:pPr>
            <a:r>
              <a:rPr lang="en-AU" spc="-10" noProof="0" dirty="0">
                <a:solidFill>
                  <a:srgbClr val="FFFFFF"/>
                </a:solidFill>
                <a:latin typeface="Arial"/>
                <a:cs typeface="Arial"/>
              </a:rPr>
              <a:t>Permanent employment</a:t>
            </a:r>
          </a:p>
          <a:p>
            <a:pPr marL="287655">
              <a:lnSpc>
                <a:spcPct val="100000"/>
              </a:lnSpc>
              <a:spcBef>
                <a:spcPts val="810"/>
              </a:spcBef>
              <a:tabLst>
                <a:tab pos="506095" algn="l"/>
              </a:tabLst>
            </a:pPr>
            <a:r>
              <a:rPr lang="en-AU" spc="-10" noProof="0" dirty="0">
                <a:solidFill>
                  <a:srgbClr val="FFFFFF"/>
                </a:solidFill>
                <a:latin typeface="Arial"/>
                <a:cs typeface="Arial"/>
              </a:rPr>
              <a:t>Unskilled labour</a:t>
            </a:r>
          </a:p>
          <a:p>
            <a:pPr marL="287655">
              <a:lnSpc>
                <a:spcPct val="100000"/>
              </a:lnSpc>
              <a:spcBef>
                <a:spcPts val="810"/>
              </a:spcBef>
              <a:tabLst>
                <a:tab pos="506095" algn="l"/>
              </a:tabLst>
            </a:pPr>
            <a:r>
              <a:rPr lang="en-AU" spc="-10" noProof="0" dirty="0">
                <a:solidFill>
                  <a:srgbClr val="FFFFFF"/>
                </a:solidFill>
                <a:latin typeface="Arial"/>
                <a:cs typeface="Arial"/>
              </a:rPr>
              <a:t>Semi-skilled labour</a:t>
            </a:r>
          </a:p>
          <a:p>
            <a:pPr marL="287655">
              <a:lnSpc>
                <a:spcPct val="100000"/>
              </a:lnSpc>
              <a:spcBef>
                <a:spcPts val="810"/>
              </a:spcBef>
              <a:tabLst>
                <a:tab pos="506095" algn="l"/>
              </a:tabLst>
            </a:pPr>
            <a:r>
              <a:rPr lang="en-AU" spc="-10" noProof="0" dirty="0">
                <a:solidFill>
                  <a:srgbClr val="FFFFFF"/>
                </a:solidFill>
                <a:latin typeface="Arial"/>
                <a:cs typeface="Arial"/>
              </a:rPr>
              <a:t>Skilled labour</a:t>
            </a:r>
          </a:p>
          <a:p>
            <a:pPr marL="287655">
              <a:lnSpc>
                <a:spcPct val="100000"/>
              </a:lnSpc>
              <a:spcBef>
                <a:spcPts val="810"/>
              </a:spcBef>
              <a:tabLst>
                <a:tab pos="506095" algn="l"/>
              </a:tabLst>
            </a:pPr>
            <a:endParaRPr lang="en-AU" sz="1500" spc="-10" noProof="0" dirty="0">
              <a:solidFill>
                <a:srgbClr val="FFFFFF"/>
              </a:solidFill>
              <a:latin typeface="Arial"/>
              <a:cs typeface="Arial"/>
            </a:endParaRPr>
          </a:p>
        </p:txBody>
      </p:sp>
      <p:sp>
        <p:nvSpPr>
          <p:cNvPr id="8" name="Text Placeholder 7">
            <a:extLst>
              <a:ext uri="{FF2B5EF4-FFF2-40B4-BE49-F238E27FC236}">
                <a16:creationId xmlns:a16="http://schemas.microsoft.com/office/drawing/2014/main" id="{8A88F027-C502-1ECC-646D-97F393C8B265}"/>
              </a:ext>
            </a:extLst>
          </p:cNvPr>
          <p:cNvSpPr>
            <a:spLocks noGrp="1"/>
          </p:cNvSpPr>
          <p:nvPr>
            <p:ph type="body" sz="quarter" idx="11"/>
          </p:nvPr>
        </p:nvSpPr>
        <p:spPr>
          <a:xfrm>
            <a:off x="1055688" y="1515774"/>
            <a:ext cx="6877052" cy="304699"/>
          </a:xfrm>
        </p:spPr>
        <p:txBody>
          <a:bodyPr/>
          <a:lstStyle/>
          <a:p>
            <a:r>
              <a:rPr lang="en-AU" noProof="0" dirty="0"/>
              <a:t>Match the definition with the term</a:t>
            </a:r>
          </a:p>
        </p:txBody>
      </p:sp>
      <p:sp>
        <p:nvSpPr>
          <p:cNvPr id="9" name="Text Placeholder 8">
            <a:extLst>
              <a:ext uri="{FF2B5EF4-FFF2-40B4-BE49-F238E27FC236}">
                <a16:creationId xmlns:a16="http://schemas.microsoft.com/office/drawing/2014/main" id="{F81DB6A6-04BB-48EC-3DB2-9468640605F9}"/>
              </a:ext>
            </a:extLst>
          </p:cNvPr>
          <p:cNvSpPr>
            <a:spLocks noGrp="1"/>
          </p:cNvSpPr>
          <p:nvPr>
            <p:ph type="body" sz="quarter" idx="20"/>
          </p:nvPr>
        </p:nvSpPr>
        <p:spPr>
          <a:xfrm>
            <a:off x="1055688" y="624947"/>
            <a:ext cx="831492" cy="247554"/>
          </a:xfrm>
        </p:spPr>
        <p:txBody>
          <a:bodyPr/>
          <a:lstStyle/>
          <a:p>
            <a:r>
              <a:rPr lang="en-AU" noProof="0" dirty="0"/>
              <a:t>ACTIVITY</a:t>
            </a:r>
          </a:p>
        </p:txBody>
      </p:sp>
      <p:graphicFrame>
        <p:nvGraphicFramePr>
          <p:cNvPr id="3" name="Table 2">
            <a:extLst>
              <a:ext uri="{FF2B5EF4-FFF2-40B4-BE49-F238E27FC236}">
                <a16:creationId xmlns:a16="http://schemas.microsoft.com/office/drawing/2014/main" id="{3D914366-C246-06BA-BEA9-C37B6ED8BA6C}"/>
              </a:ext>
            </a:extLst>
          </p:cNvPr>
          <p:cNvGraphicFramePr>
            <a:graphicFrameLocks noGrp="1"/>
          </p:cNvGraphicFramePr>
          <p:nvPr>
            <p:extLst>
              <p:ext uri="{D42A27DB-BD31-4B8C-83A1-F6EECF244321}">
                <p14:modId xmlns:p14="http://schemas.microsoft.com/office/powerpoint/2010/main" val="1797160007"/>
              </p:ext>
            </p:extLst>
          </p:nvPr>
        </p:nvGraphicFramePr>
        <p:xfrm>
          <a:off x="1052444" y="1957284"/>
          <a:ext cx="7024756" cy="3175000"/>
        </p:xfrm>
        <a:graphic>
          <a:graphicData uri="http://schemas.openxmlformats.org/drawingml/2006/table">
            <a:tbl>
              <a:tblPr firstRow="1" bandRow="1">
                <a:tableStyleId>{9DCAF9ED-07DC-4A11-8D7F-57B35C25682E}</a:tableStyleId>
              </a:tblPr>
              <a:tblGrid>
                <a:gridCol w="7024756">
                  <a:extLst>
                    <a:ext uri="{9D8B030D-6E8A-4147-A177-3AD203B41FA5}">
                      <a16:colId xmlns:a16="http://schemas.microsoft.com/office/drawing/2014/main" val="5714775"/>
                    </a:ext>
                  </a:extLst>
                </a:gridCol>
              </a:tblGrid>
              <a:tr h="370840">
                <a:tc>
                  <a:txBody>
                    <a:bodyPr/>
                    <a:lstStyle/>
                    <a:p>
                      <a:r>
                        <a:rPr lang="en-AU" noProof="0" dirty="0"/>
                        <a:t>Definitions</a:t>
                      </a:r>
                    </a:p>
                  </a:txBody>
                  <a:tcPr/>
                </a:tc>
                <a:extLst>
                  <a:ext uri="{0D108BD9-81ED-4DB2-BD59-A6C34878D82A}">
                    <a16:rowId xmlns:a16="http://schemas.microsoft.com/office/drawing/2014/main" val="573765927"/>
                  </a:ext>
                </a:extLst>
              </a:tr>
              <a:tr h="370840">
                <a:tc>
                  <a:txBody>
                    <a:bodyPr/>
                    <a:lstStyle/>
                    <a:p>
                      <a:r>
                        <a:rPr lang="en-AU" sz="1600" noProof="0" dirty="0">
                          <a:solidFill>
                            <a:schemeClr val="tx2"/>
                          </a:solidFill>
                        </a:rPr>
                        <a:t>Someone who has formal education or training</a:t>
                      </a:r>
                    </a:p>
                  </a:txBody>
                  <a:tcPr/>
                </a:tc>
                <a:extLst>
                  <a:ext uri="{0D108BD9-81ED-4DB2-BD59-A6C34878D82A}">
                    <a16:rowId xmlns:a16="http://schemas.microsoft.com/office/drawing/2014/main" val="454124532"/>
                  </a:ext>
                </a:extLst>
              </a:tr>
              <a:tr h="370840">
                <a:tc>
                  <a:txBody>
                    <a:bodyPr/>
                    <a:lstStyle/>
                    <a:p>
                      <a:r>
                        <a:rPr lang="en-AU" sz="1600" noProof="0" dirty="0">
                          <a:solidFill>
                            <a:schemeClr val="tx2"/>
                          </a:solidFill>
                        </a:rPr>
                        <a:t>Someone who has no firm commitment to ongoing work</a:t>
                      </a:r>
                    </a:p>
                  </a:txBody>
                  <a:tcPr/>
                </a:tc>
                <a:extLst>
                  <a:ext uri="{0D108BD9-81ED-4DB2-BD59-A6C34878D82A}">
                    <a16:rowId xmlns:a16="http://schemas.microsoft.com/office/drawing/2014/main" val="3733237828"/>
                  </a:ext>
                </a:extLst>
              </a:tr>
              <a:tr h="370840">
                <a:tc>
                  <a:txBody>
                    <a:bodyPr/>
                    <a:lstStyle/>
                    <a:p>
                      <a:r>
                        <a:rPr lang="en-AU" sz="1600" noProof="0" dirty="0">
                          <a:solidFill>
                            <a:schemeClr val="tx2"/>
                          </a:solidFill>
                        </a:rPr>
                        <a:t>Someone who is entitled to paid leave and usually has a permanent or fixed contract</a:t>
                      </a:r>
                    </a:p>
                  </a:txBody>
                  <a:tcPr/>
                </a:tc>
                <a:extLst>
                  <a:ext uri="{0D108BD9-81ED-4DB2-BD59-A6C34878D82A}">
                    <a16:rowId xmlns:a16="http://schemas.microsoft.com/office/drawing/2014/main" val="2174099536"/>
                  </a:ext>
                </a:extLst>
              </a:tr>
              <a:tr h="370840">
                <a:tc>
                  <a:txBody>
                    <a:bodyPr/>
                    <a:lstStyle/>
                    <a:p>
                      <a:r>
                        <a:rPr lang="en-AU" sz="1600" noProof="0" dirty="0">
                          <a:solidFill>
                            <a:schemeClr val="tx2"/>
                          </a:solidFill>
                        </a:rPr>
                        <a:t>Someone who has an employment contract, possibly with probation period</a:t>
                      </a:r>
                    </a:p>
                  </a:txBody>
                  <a:tcPr/>
                </a:tc>
                <a:extLst>
                  <a:ext uri="{0D108BD9-81ED-4DB2-BD59-A6C34878D82A}">
                    <a16:rowId xmlns:a16="http://schemas.microsoft.com/office/drawing/2014/main" val="1052343261"/>
                  </a:ext>
                </a:extLst>
              </a:tr>
              <a:tr h="37084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AU" sz="1600" noProof="0" dirty="0">
                          <a:solidFill>
                            <a:schemeClr val="tx2"/>
                          </a:solidFill>
                        </a:rPr>
                        <a:t>Someone who doesn’t have specialised skills or training</a:t>
                      </a:r>
                    </a:p>
                  </a:txBody>
                  <a:tcPr/>
                </a:tc>
                <a:extLst>
                  <a:ext uri="{0D108BD9-81ED-4DB2-BD59-A6C34878D82A}">
                    <a16:rowId xmlns:a16="http://schemas.microsoft.com/office/drawing/2014/main" val="3952943752"/>
                  </a:ext>
                </a:extLst>
              </a:tr>
              <a:tr h="37084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AU" sz="1600" noProof="0" dirty="0">
                          <a:solidFill>
                            <a:schemeClr val="tx2"/>
                          </a:solidFill>
                        </a:rPr>
                        <a:t>Someone who works less than 38 hours a week on a regular schedule</a:t>
                      </a:r>
                    </a:p>
                  </a:txBody>
                  <a:tcPr/>
                </a:tc>
                <a:extLst>
                  <a:ext uri="{0D108BD9-81ED-4DB2-BD59-A6C34878D82A}">
                    <a16:rowId xmlns:a16="http://schemas.microsoft.com/office/drawing/2014/main" val="1980437229"/>
                  </a:ext>
                </a:extLst>
              </a:tr>
              <a:tr h="37084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AU" sz="1600" noProof="0" dirty="0">
                          <a:solidFill>
                            <a:schemeClr val="tx2"/>
                          </a:solidFill>
                        </a:rPr>
                        <a:t>Someone who has some basic training or work experience</a:t>
                      </a:r>
                    </a:p>
                  </a:txBody>
                  <a:tcPr/>
                </a:tc>
                <a:extLst>
                  <a:ext uri="{0D108BD9-81ED-4DB2-BD59-A6C34878D82A}">
                    <a16:rowId xmlns:a16="http://schemas.microsoft.com/office/drawing/2014/main" val="2602727410"/>
                  </a:ext>
                </a:extLst>
              </a:tr>
            </a:tbl>
          </a:graphicData>
        </a:graphic>
      </p:graphicFrame>
      <p:sp>
        <p:nvSpPr>
          <p:cNvPr id="4" name="TextBox 3">
            <a:extLst>
              <a:ext uri="{FF2B5EF4-FFF2-40B4-BE49-F238E27FC236}">
                <a16:creationId xmlns:a16="http://schemas.microsoft.com/office/drawing/2014/main" id="{0A5CDCD9-4434-BD21-A958-3CBC5F624785}"/>
              </a:ext>
            </a:extLst>
          </p:cNvPr>
          <p:cNvSpPr txBox="1"/>
          <p:nvPr/>
        </p:nvSpPr>
        <p:spPr>
          <a:xfrm>
            <a:off x="1052445" y="5760109"/>
            <a:ext cx="8853556" cy="338554"/>
          </a:xfrm>
          <a:prstGeom prst="rect">
            <a:avLst/>
          </a:prstGeom>
          <a:noFill/>
          <a:ln w="28575">
            <a:solidFill>
              <a:srgbClr val="FE6601"/>
            </a:solidFill>
          </a:ln>
        </p:spPr>
        <p:txBody>
          <a:bodyPr wrap="square" rtlCol="0">
            <a:spAutoFit/>
          </a:bodyPr>
          <a:lstStyle/>
          <a:p>
            <a:r>
              <a:rPr lang="en-AU" sz="1600" b="1" noProof="0" dirty="0"/>
              <a:t>What are more detailed definitions of these terms? Where can you find this information?</a:t>
            </a:r>
          </a:p>
        </p:txBody>
      </p:sp>
      <p:sp>
        <p:nvSpPr>
          <p:cNvPr id="5" name="Title 4">
            <a:extLst>
              <a:ext uri="{FF2B5EF4-FFF2-40B4-BE49-F238E27FC236}">
                <a16:creationId xmlns:a16="http://schemas.microsoft.com/office/drawing/2014/main" id="{316ACFCE-6E64-A6FD-175F-AD2A2EDDB955}"/>
              </a:ext>
            </a:extLst>
          </p:cNvPr>
          <p:cNvSpPr>
            <a:spLocks noGrp="1"/>
          </p:cNvSpPr>
          <p:nvPr>
            <p:ph type="title"/>
          </p:nvPr>
        </p:nvSpPr>
        <p:spPr>
          <a:xfrm>
            <a:off x="1055941" y="873125"/>
            <a:ext cx="2853964" cy="524553"/>
          </a:xfrm>
        </p:spPr>
        <p:txBody>
          <a:bodyPr/>
          <a:lstStyle/>
          <a:p>
            <a:r>
              <a:rPr lang="en-AU" dirty="0"/>
              <a:t>Mix and match</a:t>
            </a:r>
          </a:p>
        </p:txBody>
      </p:sp>
    </p:spTree>
    <p:extLst>
      <p:ext uri="{BB962C8B-B14F-4D97-AF65-F5344CB8AC3E}">
        <p14:creationId xmlns:p14="http://schemas.microsoft.com/office/powerpoint/2010/main" val="33365559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erson working on a computer&#10;&#10;AI-generated content may be incorrect.">
            <a:extLst>
              <a:ext uri="{FF2B5EF4-FFF2-40B4-BE49-F238E27FC236}">
                <a16:creationId xmlns:a16="http://schemas.microsoft.com/office/drawing/2014/main" id="{29D74790-C047-ADDE-88E5-04B89297B8BF}"/>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3567" t="-50" r="28188" b="50"/>
          <a:stretch>
            <a:fillRect/>
          </a:stretch>
        </p:blipFill>
        <p:spPr>
          <a:xfrm>
            <a:off x="0" y="-3176"/>
            <a:ext cx="3647450" cy="6357339"/>
          </a:xfrm>
        </p:spPr>
      </p:pic>
      <p:sp>
        <p:nvSpPr>
          <p:cNvPr id="3" name="Text Placeholder 2">
            <a:extLst>
              <a:ext uri="{FF2B5EF4-FFF2-40B4-BE49-F238E27FC236}">
                <a16:creationId xmlns:a16="http://schemas.microsoft.com/office/drawing/2014/main" id="{CB101AF8-D623-9F60-F2DC-87E457CE67EA}"/>
              </a:ext>
            </a:extLst>
          </p:cNvPr>
          <p:cNvSpPr>
            <a:spLocks noGrp="1"/>
          </p:cNvSpPr>
          <p:nvPr>
            <p:ph type="body" sz="quarter" idx="11"/>
          </p:nvPr>
        </p:nvSpPr>
        <p:spPr>
          <a:xfrm>
            <a:off x="4156305" y="1563431"/>
            <a:ext cx="6628392" cy="304699"/>
          </a:xfrm>
        </p:spPr>
        <p:txBody>
          <a:bodyPr/>
          <a:lstStyle/>
          <a:p>
            <a:r>
              <a:rPr lang="en-AU" noProof="0" dirty="0"/>
              <a:t>Our skills, experience and goals</a:t>
            </a:r>
          </a:p>
        </p:txBody>
      </p:sp>
      <p:sp>
        <p:nvSpPr>
          <p:cNvPr id="4" name="Text Placeholder 3">
            <a:extLst>
              <a:ext uri="{FF2B5EF4-FFF2-40B4-BE49-F238E27FC236}">
                <a16:creationId xmlns:a16="http://schemas.microsoft.com/office/drawing/2014/main" id="{DF3B9144-4618-CE0F-B123-7608885CA8D9}"/>
              </a:ext>
            </a:extLst>
          </p:cNvPr>
          <p:cNvSpPr>
            <a:spLocks noGrp="1"/>
          </p:cNvSpPr>
          <p:nvPr>
            <p:ph type="body" idx="1"/>
          </p:nvPr>
        </p:nvSpPr>
        <p:spPr>
          <a:xfrm>
            <a:off x="4156304" y="1868130"/>
            <a:ext cx="7502295" cy="3376034"/>
          </a:xfrm>
        </p:spPr>
        <p:txBody>
          <a:bodyPr/>
          <a:lstStyle/>
          <a:p>
            <a:r>
              <a:rPr lang="en-AU" noProof="0" dirty="0"/>
              <a:t>Many people have goals for their future, but real progress happens when those goals align with the skills, experiences, and interests we already have or are developing. When we pause to reflect on what we’re good at, what we enjoy, and the opportunities we’ve taken so far, we begin to understand how our current path connects to the future we want. This self-reflection gives us a clearer picture of who we are and what we bring to different situations, helping us make more informed decisions about where to focus our time and energy.</a:t>
            </a:r>
          </a:p>
          <a:p>
            <a:r>
              <a:rPr lang="en-AU" noProof="0" dirty="0"/>
              <a:t>Understanding the alignment between our abilities and our goals also helps us recognise areas for growth. Sometimes we discover strong connections that show we’re heading in a direction that plays to our strengths. Other times, we might realise there are gaps to work on or new experiences we need to seek out. By regularly checking in with ourselves and adjusting our plans, we give ourselves the best chance to build meaningful, achievable futures that match our interests, values, and long-term ambitions.</a:t>
            </a:r>
          </a:p>
        </p:txBody>
      </p:sp>
      <p:sp>
        <p:nvSpPr>
          <p:cNvPr id="5" name="Title 4">
            <a:extLst>
              <a:ext uri="{FF2B5EF4-FFF2-40B4-BE49-F238E27FC236}">
                <a16:creationId xmlns:a16="http://schemas.microsoft.com/office/drawing/2014/main" id="{3767C55E-3263-446D-6664-A17B51D7CA7E}"/>
              </a:ext>
            </a:extLst>
          </p:cNvPr>
          <p:cNvSpPr>
            <a:spLocks noGrp="1"/>
          </p:cNvSpPr>
          <p:nvPr>
            <p:ph type="title"/>
          </p:nvPr>
        </p:nvSpPr>
        <p:spPr>
          <a:xfrm>
            <a:off x="4140803" y="876203"/>
            <a:ext cx="3647450" cy="524553"/>
          </a:xfrm>
        </p:spPr>
        <p:txBody>
          <a:bodyPr/>
          <a:lstStyle/>
          <a:p>
            <a:r>
              <a:rPr lang="en-AU" noProof="0" dirty="0"/>
              <a:t>Alignment of goals</a:t>
            </a:r>
          </a:p>
        </p:txBody>
      </p:sp>
      <p:sp>
        <p:nvSpPr>
          <p:cNvPr id="6" name="Text Placeholder 5">
            <a:extLst>
              <a:ext uri="{FF2B5EF4-FFF2-40B4-BE49-F238E27FC236}">
                <a16:creationId xmlns:a16="http://schemas.microsoft.com/office/drawing/2014/main" id="{A090AC1C-205E-4AD5-48E7-DBC8DCD0A694}"/>
              </a:ext>
            </a:extLst>
          </p:cNvPr>
          <p:cNvSpPr>
            <a:spLocks noGrp="1"/>
          </p:cNvSpPr>
          <p:nvPr>
            <p:ph type="body" sz="quarter" idx="20"/>
          </p:nvPr>
        </p:nvSpPr>
        <p:spPr>
          <a:xfrm>
            <a:off x="4140803" y="609600"/>
            <a:ext cx="1955197" cy="247554"/>
          </a:xfrm>
        </p:spPr>
        <p:txBody>
          <a:bodyPr/>
          <a:lstStyle/>
          <a:p>
            <a:r>
              <a:rPr lang="en-AU" noProof="0" dirty="0"/>
              <a:t>PERSONAL REFLECTION</a:t>
            </a:r>
          </a:p>
        </p:txBody>
      </p:sp>
    </p:spTree>
    <p:extLst>
      <p:ext uri="{BB962C8B-B14F-4D97-AF65-F5344CB8AC3E}">
        <p14:creationId xmlns:p14="http://schemas.microsoft.com/office/powerpoint/2010/main" val="13846832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FF17CE-25BF-4A88-60EC-3C0C5AEF0AE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7470E10-054C-BBA1-478B-FA5D0BFEA4BA}"/>
              </a:ext>
            </a:extLst>
          </p:cNvPr>
          <p:cNvSpPr>
            <a:spLocks noGrp="1"/>
          </p:cNvSpPr>
          <p:nvPr>
            <p:ph type="body" sz="quarter" idx="20"/>
          </p:nvPr>
        </p:nvSpPr>
        <p:spPr>
          <a:xfrm>
            <a:off x="1055688" y="624947"/>
            <a:ext cx="831492" cy="247554"/>
          </a:xfrm>
        </p:spPr>
        <p:txBody>
          <a:bodyPr/>
          <a:lstStyle/>
          <a:p>
            <a:r>
              <a:rPr lang="en-AU" noProof="0" dirty="0"/>
              <a:t>ACTIVITY</a:t>
            </a:r>
          </a:p>
        </p:txBody>
      </p:sp>
      <p:sp>
        <p:nvSpPr>
          <p:cNvPr id="9" name="Title 8">
            <a:extLst>
              <a:ext uri="{FF2B5EF4-FFF2-40B4-BE49-F238E27FC236}">
                <a16:creationId xmlns:a16="http://schemas.microsoft.com/office/drawing/2014/main" id="{F65C15A6-C127-8146-3898-DCF44F1FE582}"/>
              </a:ext>
            </a:extLst>
          </p:cNvPr>
          <p:cNvSpPr>
            <a:spLocks noGrp="1"/>
          </p:cNvSpPr>
          <p:nvPr>
            <p:ph type="title"/>
          </p:nvPr>
        </p:nvSpPr>
        <p:spPr>
          <a:xfrm>
            <a:off x="1055941" y="873125"/>
            <a:ext cx="3322041" cy="524553"/>
          </a:xfrm>
        </p:spPr>
        <p:txBody>
          <a:bodyPr/>
          <a:lstStyle/>
          <a:p>
            <a:r>
              <a:rPr lang="en-AU" noProof="0" dirty="0"/>
              <a:t>Persona analysis</a:t>
            </a:r>
          </a:p>
        </p:txBody>
      </p:sp>
      <p:sp>
        <p:nvSpPr>
          <p:cNvPr id="10" name="Text Placeholder 5">
            <a:extLst>
              <a:ext uri="{FF2B5EF4-FFF2-40B4-BE49-F238E27FC236}">
                <a16:creationId xmlns:a16="http://schemas.microsoft.com/office/drawing/2014/main" id="{FD203A99-C9A1-97A2-0BEB-3C469702E2AB}"/>
              </a:ext>
            </a:extLst>
          </p:cNvPr>
          <p:cNvSpPr txBox="1">
            <a:spLocks/>
          </p:cNvSpPr>
          <p:nvPr/>
        </p:nvSpPr>
        <p:spPr>
          <a:xfrm>
            <a:off x="1055687" y="1700213"/>
            <a:ext cx="5618245"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Explore connections to career goals</a:t>
            </a:r>
          </a:p>
        </p:txBody>
      </p:sp>
      <p:graphicFrame>
        <p:nvGraphicFramePr>
          <p:cNvPr id="11" name="Table 10">
            <a:extLst>
              <a:ext uri="{FF2B5EF4-FFF2-40B4-BE49-F238E27FC236}">
                <a16:creationId xmlns:a16="http://schemas.microsoft.com/office/drawing/2014/main" id="{20380284-3E62-374A-9C80-A58CC57E47DC}"/>
              </a:ext>
            </a:extLst>
          </p:cNvPr>
          <p:cNvGraphicFramePr>
            <a:graphicFrameLocks noGrp="1"/>
          </p:cNvGraphicFramePr>
          <p:nvPr>
            <p:extLst>
              <p:ext uri="{D42A27DB-BD31-4B8C-83A1-F6EECF244321}">
                <p14:modId xmlns:p14="http://schemas.microsoft.com/office/powerpoint/2010/main" val="392375043"/>
              </p:ext>
            </p:extLst>
          </p:nvPr>
        </p:nvGraphicFramePr>
        <p:xfrm>
          <a:off x="1055687" y="2122017"/>
          <a:ext cx="4895850" cy="3459947"/>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(20 mins)</a:t>
                      </a:r>
                    </a:p>
                  </a:txBody>
                  <a:tcPr anchor="ctr"/>
                </a:tc>
                <a:extLst>
                  <a:ext uri="{0D108BD9-81ED-4DB2-BD59-A6C34878D82A}">
                    <a16:rowId xmlns:a16="http://schemas.microsoft.com/office/drawing/2014/main" val="479762216"/>
                  </a:ext>
                </a:extLst>
              </a:tr>
              <a:tr h="558399">
                <a:tc>
                  <a:txBody>
                    <a:bodyPr/>
                    <a:lstStyle/>
                    <a:p>
                      <a:r>
                        <a:rPr lang="en-AU" sz="1000" noProof="0" dirty="0">
                          <a:solidFill>
                            <a:schemeClr val="tx2"/>
                          </a:solidFill>
                        </a:rPr>
                        <a:t>In this activity, you will examine how your school subjects directly connect to the qualifications needed for your chosen careers. Understanding these connections helps you make strategic subject choices that will best prepare you for your future.</a:t>
                      </a: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000" b="1" i="0" noProof="0" dirty="0">
                          <a:solidFill>
                            <a:schemeClr val="accent1"/>
                          </a:solidFill>
                          <a:effectLst/>
                          <a:latin typeface="Arial" panose="020B0604020202020204" pitchFamily="34" charset="0"/>
                        </a:rPr>
                        <a:t>STEPS</a:t>
                      </a:r>
                      <a:r>
                        <a:rPr lang="en-AU" sz="1000" b="0" i="0" noProof="0" dirty="0">
                          <a:solidFill>
                            <a:schemeClr val="bg2"/>
                          </a:solidFill>
                          <a:effectLst/>
                          <a:latin typeface="Arial" panose="020B0604020202020204" pitchFamily="34" charset="0"/>
                        </a:rPr>
                        <a:t>​</a:t>
                      </a:r>
                      <a:endParaRPr lang="en-AU" sz="1000" b="0" i="0" noProof="0" dirty="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000" b="0" i="0" noProof="0" dirty="0">
                          <a:solidFill>
                            <a:srgbClr val="000000"/>
                          </a:solidFill>
                          <a:effectLst/>
                          <a:latin typeface="Arial" panose="020B0604020202020204" pitchFamily="34" charset="0"/>
                        </a:rPr>
                        <a:t>Split the class into small groups, and each group receives one of the six available personas.</a:t>
                      </a:r>
                    </a:p>
                    <a:p>
                      <a:pPr marL="228600" indent="-228600" algn="l" rtl="0" fontAlgn="base">
                        <a:lnSpc>
                          <a:spcPct val="100000"/>
                        </a:lnSpc>
                        <a:buFont typeface="+mj-lt"/>
                        <a:buAutoNum type="arabicPeriod"/>
                      </a:pPr>
                      <a:r>
                        <a:rPr lang="en-AU" sz="1000" b="0" i="0" noProof="0" dirty="0">
                          <a:solidFill>
                            <a:srgbClr val="000000"/>
                          </a:solidFill>
                          <a:effectLst/>
                          <a:latin typeface="Arial" panose="020B0604020202020204" pitchFamily="34" charset="0"/>
                        </a:rPr>
                        <a:t>Read and analyse each element of the persona. Consider relationships between subjects, qualifications and career goals.</a:t>
                      </a:r>
                    </a:p>
                    <a:p>
                      <a:pPr marL="228600" indent="-228600" algn="l" rtl="0" fontAlgn="base">
                        <a:lnSpc>
                          <a:spcPct val="100000"/>
                        </a:lnSpc>
                        <a:buFont typeface="+mj-lt"/>
                        <a:buAutoNum type="arabicPeriod"/>
                      </a:pPr>
                      <a:r>
                        <a:rPr lang="en-AU" sz="1000" b="0" i="0" noProof="0" dirty="0">
                          <a:solidFill>
                            <a:srgbClr val="000000"/>
                          </a:solidFill>
                          <a:effectLst/>
                          <a:latin typeface="Arial" panose="020B0604020202020204" pitchFamily="34" charset="0"/>
                        </a:rPr>
                        <a:t>Determine the alignment of the elements and decide if there is good alignment, or improvements are required. If improvements are required, suggest changes.</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000" b="1" i="0" noProof="0" dirty="0">
                          <a:solidFill>
                            <a:schemeClr val="accent1"/>
                          </a:solidFill>
                          <a:effectLst/>
                          <a:latin typeface="Arial" panose="020B0604020202020204" pitchFamily="34" charset="0"/>
                        </a:rPr>
                        <a:t>RESOURCES</a:t>
                      </a:r>
                      <a:r>
                        <a:rPr lang="en-AU" sz="1000" b="0" i="0" noProof="0" dirty="0">
                          <a:solidFill>
                            <a:schemeClr val="accent1"/>
                          </a:solidFill>
                          <a:effectLst/>
                          <a:latin typeface="Arial" panose="020B0604020202020204" pitchFamily="34" charset="0"/>
                        </a:rPr>
                        <a:t>​</a:t>
                      </a:r>
                      <a:endParaRPr lang="en-AU" sz="1000" b="0" i="0" noProof="0" dirty="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000" b="0" i="0" noProof="0" dirty="0">
                          <a:solidFill>
                            <a:schemeClr val="tx2"/>
                          </a:solidFill>
                          <a:effectLst/>
                          <a:latin typeface="Arial" panose="020B0604020202020204" pitchFamily="34" charset="0"/>
                        </a:rPr>
                        <a:t>Worksheet 20.1 – Persona analysis</a:t>
                      </a:r>
                    </a:p>
                  </a:txBody>
                  <a:tcPr anchor="ctr">
                    <a:solidFill>
                      <a:schemeClr val="bg2"/>
                    </a:solidFill>
                  </a:tcPr>
                </a:tc>
                <a:extLst>
                  <a:ext uri="{0D108BD9-81ED-4DB2-BD59-A6C34878D82A}">
                    <a16:rowId xmlns:a16="http://schemas.microsoft.com/office/drawing/2014/main" val="3625204483"/>
                  </a:ext>
                </a:extLst>
              </a:tr>
            </a:tbl>
          </a:graphicData>
        </a:graphic>
      </p:graphicFrame>
      <p:pic>
        <p:nvPicPr>
          <p:cNvPr id="19" name="Picture 18">
            <a:extLst>
              <a:ext uri="{FF2B5EF4-FFF2-40B4-BE49-F238E27FC236}">
                <a16:creationId xmlns:a16="http://schemas.microsoft.com/office/drawing/2014/main" id="{B5F5EF8D-874D-7144-7AED-479A18A157F8}"/>
              </a:ext>
            </a:extLst>
          </p:cNvPr>
          <p:cNvPicPr>
            <a:picLocks noChangeAspect="1"/>
          </p:cNvPicPr>
          <p:nvPr/>
        </p:nvPicPr>
        <p:blipFill>
          <a:blip r:embed="rId2"/>
          <a:stretch>
            <a:fillRect/>
          </a:stretch>
        </p:blipFill>
        <p:spPr>
          <a:xfrm>
            <a:off x="9832198" y="1053761"/>
            <a:ext cx="1477156" cy="2094960"/>
          </a:xfrm>
          <a:prstGeom prst="rect">
            <a:avLst/>
          </a:prstGeom>
          <a:effectLst>
            <a:outerShdw blurRad="50800" dist="38100" dir="2700000" algn="tl" rotWithShape="0">
              <a:prstClr val="black">
                <a:alpha val="40000"/>
              </a:prstClr>
            </a:outerShdw>
          </a:effectLst>
        </p:spPr>
      </p:pic>
      <p:sp>
        <p:nvSpPr>
          <p:cNvPr id="14" name="Text Placeholder 2">
            <a:extLst>
              <a:ext uri="{FF2B5EF4-FFF2-40B4-BE49-F238E27FC236}">
                <a16:creationId xmlns:a16="http://schemas.microsoft.com/office/drawing/2014/main" id="{CACF5DEA-D476-2804-A041-F3149D0810D1}"/>
              </a:ext>
            </a:extLst>
          </p:cNvPr>
          <p:cNvSpPr txBox="1">
            <a:spLocks/>
          </p:cNvSpPr>
          <p:nvPr/>
        </p:nvSpPr>
        <p:spPr>
          <a:xfrm>
            <a:off x="7821548" y="3645511"/>
            <a:ext cx="3459162" cy="1949591"/>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dirty="0">
                <a:solidFill>
                  <a:schemeClr val="tx2"/>
                </a:solidFill>
              </a:rPr>
              <a:t>Which elements of the persona are most important?</a:t>
            </a:r>
          </a:p>
          <a:p>
            <a:pPr marL="285750" indent="-285750">
              <a:buClr>
                <a:schemeClr val="accent3"/>
              </a:buClr>
              <a:buFont typeface="Arial" panose="020B0604020202020204" pitchFamily="34" charset="0"/>
              <a:buChar char="•"/>
            </a:pPr>
            <a:r>
              <a:rPr lang="en-AU" sz="1200" noProof="0" dirty="0">
                <a:solidFill>
                  <a:schemeClr val="tx2"/>
                </a:solidFill>
              </a:rPr>
              <a:t>What are the benefits of an individual who has good alignment?</a:t>
            </a:r>
          </a:p>
          <a:p>
            <a:pPr marL="285750" indent="-285750">
              <a:buClr>
                <a:schemeClr val="accent3"/>
              </a:buClr>
              <a:buFont typeface="Arial" panose="020B0604020202020204" pitchFamily="34" charset="0"/>
              <a:buChar char="•"/>
            </a:pPr>
            <a:r>
              <a:rPr lang="en-AU" sz="1200" noProof="0" dirty="0">
                <a:solidFill>
                  <a:schemeClr val="tx2"/>
                </a:solidFill>
              </a:rPr>
              <a:t>How would someone know if they have poor alignment? Where could someone go for information or support when this is the case?</a:t>
            </a:r>
          </a:p>
        </p:txBody>
      </p:sp>
      <p:pic>
        <p:nvPicPr>
          <p:cNvPr id="17" name="Picture 16">
            <a:extLst>
              <a:ext uri="{FF2B5EF4-FFF2-40B4-BE49-F238E27FC236}">
                <a16:creationId xmlns:a16="http://schemas.microsoft.com/office/drawing/2014/main" id="{40BBBFC5-3E20-2D7F-9846-8891A927713E}"/>
              </a:ext>
            </a:extLst>
          </p:cNvPr>
          <p:cNvPicPr>
            <a:picLocks noChangeAspect="1"/>
          </p:cNvPicPr>
          <p:nvPr/>
        </p:nvPicPr>
        <p:blipFill>
          <a:blip r:embed="rId3"/>
          <a:stretch>
            <a:fillRect/>
          </a:stretch>
        </p:blipFill>
        <p:spPr>
          <a:xfrm>
            <a:off x="9416051" y="795355"/>
            <a:ext cx="1477156" cy="2098628"/>
          </a:xfrm>
          <a:prstGeom prst="rect">
            <a:avLst/>
          </a:prstGeom>
          <a:effectLst>
            <a:outerShdw blurRad="50800" dist="38100" dir="2700000" algn="tl" rotWithShape="0">
              <a:prstClr val="black">
                <a:alpha val="40000"/>
              </a:prstClr>
            </a:outerShdw>
          </a:effectLst>
        </p:spPr>
      </p:pic>
      <p:sp>
        <p:nvSpPr>
          <p:cNvPr id="15" name="Text Placeholder 14">
            <a:extLst>
              <a:ext uri="{FF2B5EF4-FFF2-40B4-BE49-F238E27FC236}">
                <a16:creationId xmlns:a16="http://schemas.microsoft.com/office/drawing/2014/main" id="{9394F0AA-3FD1-392F-AA70-240E8C47B09A}"/>
              </a:ext>
            </a:extLst>
          </p:cNvPr>
          <p:cNvSpPr txBox="1">
            <a:spLocks/>
          </p:cNvSpPr>
          <p:nvPr/>
        </p:nvSpPr>
        <p:spPr>
          <a:xfrm>
            <a:off x="7807124" y="3399806"/>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DISCUSSION STARTERS</a:t>
            </a:r>
          </a:p>
        </p:txBody>
      </p:sp>
      <p:pic>
        <p:nvPicPr>
          <p:cNvPr id="13" name="Picture 12">
            <a:extLst>
              <a:ext uri="{FF2B5EF4-FFF2-40B4-BE49-F238E27FC236}">
                <a16:creationId xmlns:a16="http://schemas.microsoft.com/office/drawing/2014/main" id="{21AA87A9-7BB3-03BE-BB5B-F16438047B3D}"/>
              </a:ext>
            </a:extLst>
          </p:cNvPr>
          <p:cNvPicPr>
            <a:picLocks noChangeAspect="1"/>
          </p:cNvPicPr>
          <p:nvPr/>
        </p:nvPicPr>
        <p:blipFill>
          <a:blip r:embed="rId4"/>
          <a:stretch>
            <a:fillRect/>
          </a:stretch>
        </p:blipFill>
        <p:spPr>
          <a:xfrm>
            <a:off x="8883096" y="527479"/>
            <a:ext cx="1478790" cy="2098628"/>
          </a:xfrm>
          <a:prstGeom prst="rect">
            <a:avLst/>
          </a:prstGeom>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id="{2EB5B45F-43C9-0B30-0AB7-819E1D0DAAA8}"/>
              </a:ext>
            </a:extLst>
          </p:cNvPr>
          <p:cNvPicPr>
            <a:picLocks noChangeAspect="1"/>
          </p:cNvPicPr>
          <p:nvPr/>
        </p:nvPicPr>
        <p:blipFill>
          <a:blip r:embed="rId5"/>
          <a:stretch>
            <a:fillRect/>
          </a:stretch>
        </p:blipFill>
        <p:spPr>
          <a:xfrm>
            <a:off x="8407301" y="890772"/>
            <a:ext cx="1480164" cy="2101926"/>
          </a:xfrm>
          <a:prstGeom prst="rect">
            <a:avLst/>
          </a:prstGeom>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id="{FFE572D6-C22A-CAEA-E143-A3748D4003E7}"/>
              </a:ext>
            </a:extLst>
          </p:cNvPr>
          <p:cNvPicPr>
            <a:picLocks noChangeAspect="1"/>
          </p:cNvPicPr>
          <p:nvPr/>
        </p:nvPicPr>
        <p:blipFill>
          <a:blip r:embed="rId6"/>
          <a:stretch>
            <a:fillRect/>
          </a:stretch>
        </p:blipFill>
        <p:spPr>
          <a:xfrm>
            <a:off x="7949196" y="663946"/>
            <a:ext cx="1478790" cy="2101927"/>
          </a:xfrm>
          <a:prstGeom prst="rect">
            <a:avLst/>
          </a:prstGeom>
          <a:effectLst>
            <a:outerShdw blurRad="50800" dist="38100" dir="2700000" algn="tl" rotWithShape="0">
              <a:prstClr val="black">
                <a:alpha val="40000"/>
              </a:prstClr>
            </a:outerShdw>
          </a:effectLst>
        </p:spPr>
      </p:pic>
      <p:pic>
        <p:nvPicPr>
          <p:cNvPr id="3" name="Picture 2">
            <a:extLst>
              <a:ext uri="{FF2B5EF4-FFF2-40B4-BE49-F238E27FC236}">
                <a16:creationId xmlns:a16="http://schemas.microsoft.com/office/drawing/2014/main" id="{C4CBAFDC-01E0-4158-2421-9541922A1F97}"/>
              </a:ext>
            </a:extLst>
          </p:cNvPr>
          <p:cNvPicPr>
            <a:picLocks noChangeAspect="1"/>
          </p:cNvPicPr>
          <p:nvPr/>
        </p:nvPicPr>
        <p:blipFill>
          <a:blip r:embed="rId7"/>
          <a:stretch>
            <a:fillRect/>
          </a:stretch>
        </p:blipFill>
        <p:spPr>
          <a:xfrm>
            <a:off x="7467600" y="1071053"/>
            <a:ext cx="1475771" cy="210192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71881697"/>
      </p:ext>
    </p:extLst>
  </p:cSld>
  <p:clrMapOvr>
    <a:masterClrMapping/>
  </p:clrMapOvr>
</p:sld>
</file>

<file path=ppt/theme/theme1.xml><?xml version="1.0" encoding="utf-8"?>
<a:theme xmlns:a="http://schemas.openxmlformats.org/drawingml/2006/main" name="MSQ36576_CareerResource_PPT_Template_190925">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576_CareerResource_PPT_Template_190925" id="{55199EBD-F9F4-4903-87C4-9DD4407937A9}" vid="{95B2A251-3EF7-411F-BF69-DB1B26F82015}"/>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ef15ea92-d665-4eb4-91e3-7ae34e5e038a">
      <Terms xmlns="http://schemas.microsoft.com/office/infopath/2007/PartnerControls"/>
    </lcf76f155ced4ddcb4097134ff3c332f>
    <TaxCatchAll xmlns="b695005b-d803-47f4-974f-abac8cfe93be"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84e0bf48024fb76882e6e78e9c4bc5e3">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718a11c04b00f95c1dd5e9202c25e1b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9336E7B-49C7-47B4-8C91-AC36CF4C6995}">
  <ds:schemaRefs>
    <ds:schemaRef ds:uri="http://schemas.microsoft.com/office/2006/documentManagement/types"/>
    <ds:schemaRef ds:uri="http://purl.org/dc/terms/"/>
    <ds:schemaRef ds:uri="http://purl.org/dc/elements/1.1/"/>
    <ds:schemaRef ds:uri="http://schemas.microsoft.com/office/2006/metadata/properties"/>
    <ds:schemaRef ds:uri="http://www.w3.org/XML/1998/namespace"/>
    <ds:schemaRef ds:uri="http://purl.org/dc/dcmitype/"/>
    <ds:schemaRef ds:uri="http://schemas.openxmlformats.org/package/2006/metadata/core-properties"/>
    <ds:schemaRef ds:uri="http://schemas.microsoft.com/office/infopath/2007/PartnerControls"/>
    <ds:schemaRef ds:uri="b695005b-d803-47f4-974f-abac8cfe93be"/>
    <ds:schemaRef ds:uri="ef15ea92-d665-4eb4-91e3-7ae34e5e038a"/>
  </ds:schemaRefs>
</ds:datastoreItem>
</file>

<file path=customXml/itemProps2.xml><?xml version="1.0" encoding="utf-8"?>
<ds:datastoreItem xmlns:ds="http://schemas.openxmlformats.org/officeDocument/2006/customXml" ds:itemID="{6F764EFD-F649-4551-8E9F-E4858F0B3A34}">
  <ds:schemaRefs>
    <ds:schemaRef ds:uri="http://schemas.microsoft.com/sharepoint/v3/contenttype/forms"/>
  </ds:schemaRefs>
</ds:datastoreItem>
</file>

<file path=customXml/itemProps3.xml><?xml version="1.0" encoding="utf-8"?>
<ds:datastoreItem xmlns:ds="http://schemas.openxmlformats.org/officeDocument/2006/customXml" ds:itemID="{33518F0B-0868-4D13-A973-A4C5CDCB009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15ea92-d665-4eb4-91e3-7ae34e5e038a"/>
    <ds:schemaRef ds:uri="b695005b-d803-47f4-974f-abac8cfe93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10679</TotalTime>
  <Words>1379</Words>
  <Application>Microsoft Office PowerPoint</Application>
  <PresentationFormat>Widescreen</PresentationFormat>
  <Paragraphs>133</Paragraphs>
  <Slides>13</Slides>
  <Notes>0</Notes>
  <HiddenSlides>0</HiddenSlides>
  <MMClips>1</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17" baseType="lpstr">
      <vt:lpstr>Arial</vt:lpstr>
      <vt:lpstr>Wingdings</vt:lpstr>
      <vt:lpstr>MSQ36576_CareerResource_PPT_Template_190925</vt:lpstr>
      <vt:lpstr>Acrobat Document</vt:lpstr>
      <vt:lpstr>Connect</vt:lpstr>
      <vt:lpstr>Learning objectives</vt:lpstr>
      <vt:lpstr>PowerPoint Presentation</vt:lpstr>
      <vt:lpstr>Key qualification and employment terms</vt:lpstr>
      <vt:lpstr>Career pathway decoder</vt:lpstr>
      <vt:lpstr>Mix and match</vt:lpstr>
      <vt:lpstr>Mix and match</vt:lpstr>
      <vt:lpstr>Alignment of goals</vt:lpstr>
      <vt:lpstr>Persona analysis</vt:lpstr>
      <vt:lpstr>School to skills connections</vt:lpstr>
      <vt:lpstr>Career assembly</vt:lpstr>
      <vt:lpstr>Key takeaways</vt:lpstr>
      <vt:lpstr>Acknowledgements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Quinn Sunderland</dc:creator>
  <cp:lastModifiedBy>Nathan Edwards</cp:lastModifiedBy>
  <cp:revision>34</cp:revision>
  <dcterms:created xsi:type="dcterms:W3CDTF">2025-01-30T06:32:33Z</dcterms:created>
  <dcterms:modified xsi:type="dcterms:W3CDTF">2026-01-23T00:39:45Z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2025-01-30T00:00:00Z</vt:filetime>
  </property>
  <property fmtid="{D5CDD505-2E9C-101B-9397-08002B2CF9AE}" pid="3" name="Creator">
    <vt:lpwstr>Adobe InDesign 20.1 (Macintosh)</vt:lpwstr>
  </property>
  <property fmtid="{D5CDD505-2E9C-101B-9397-08002B2CF9AE}" pid="4" name="LastSaved">
    <vt:filetime>2025-01-30T00:00:00Z</vt:filetime>
  </property>
  <property fmtid="{D5CDD505-2E9C-101B-9397-08002B2CF9AE}" pid="5" name="Producer">
    <vt:lpwstr>Adobe PDF Library 17.0</vt:lpwstr>
  </property>
  <property fmtid="{D5CDD505-2E9C-101B-9397-08002B2CF9AE}" pid="6" name="MSIP_Label_defa4170-0d19-0005-0004-bc88714345d2_Enabled">
    <vt:lpwstr>true</vt:lpwstr>
  </property>
  <property fmtid="{D5CDD505-2E9C-101B-9397-08002B2CF9AE}" pid="7" name="MSIP_Label_defa4170-0d19-0005-0004-bc88714345d2_SetDate">
    <vt:lpwstr>2025-01-30T07:09:32Z</vt:lpwstr>
  </property>
  <property fmtid="{D5CDD505-2E9C-101B-9397-08002B2CF9AE}" pid="8" name="MSIP_Label_defa4170-0d19-0005-0004-bc88714345d2_Method">
    <vt:lpwstr>Standard</vt:lpwstr>
  </property>
  <property fmtid="{D5CDD505-2E9C-101B-9397-08002B2CF9AE}" pid="9" name="MSIP_Label_defa4170-0d19-0005-0004-bc88714345d2_Name">
    <vt:lpwstr>defa4170-0d19-0005-0004-bc88714345d2</vt:lpwstr>
  </property>
  <property fmtid="{D5CDD505-2E9C-101B-9397-08002B2CF9AE}" pid="10" name="MSIP_Label_defa4170-0d19-0005-0004-bc88714345d2_SiteId">
    <vt:lpwstr>c5ccd573-ff69-4ff8-ada6-359bd6300982</vt:lpwstr>
  </property>
  <property fmtid="{D5CDD505-2E9C-101B-9397-08002B2CF9AE}" pid="11" name="MSIP_Label_defa4170-0d19-0005-0004-bc88714345d2_ActionId">
    <vt:lpwstr>39d46386-8429-4171-8ba9-8516d1a25352</vt:lpwstr>
  </property>
  <property fmtid="{D5CDD505-2E9C-101B-9397-08002B2CF9AE}" pid="12" name="MSIP_Label_defa4170-0d19-0005-0004-bc88714345d2_ContentBits">
    <vt:lpwstr>0</vt:lpwstr>
  </property>
  <property fmtid="{D5CDD505-2E9C-101B-9397-08002B2CF9AE}" pid="13" name="ContentTypeId">
    <vt:lpwstr>0x0101006E3F2482381A214485F148E738AE1B9A</vt:lpwstr>
  </property>
  <property fmtid="{D5CDD505-2E9C-101B-9397-08002B2CF9AE}" pid="14" name="MediaServiceImageTags">
    <vt:lpwstr/>
  </property>
</Properties>
</file>