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7" r:id="rId4"/>
  </p:sldMasterIdLst>
  <p:sldIdLst>
    <p:sldId id="291" r:id="rId5"/>
    <p:sldId id="431" r:id="rId6"/>
    <p:sldId id="432" r:id="rId7"/>
    <p:sldId id="435" r:id="rId8"/>
    <p:sldId id="433" r:id="rId9"/>
    <p:sldId id="434" r:id="rId10"/>
    <p:sldId id="430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CF"/>
    <a:srgbClr val="000000"/>
    <a:srgbClr val="FE6601"/>
    <a:srgbClr val="030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61E7D6-2341-4650-B3B6-D86AF60660AA}" v="1" dt="2026-02-03T04:50:51.87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/>
    <p:restoredTop sz="88584" autoAdjust="0"/>
  </p:normalViewPr>
  <p:slideViewPr>
    <p:cSldViewPr>
      <p:cViewPr varScale="1">
        <p:scale>
          <a:sx n="98" d="100"/>
          <a:sy n="98" d="100"/>
        </p:scale>
        <p:origin x="132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ee Dickens" userId="41aaf39a-ae07-4d0c-94a4-8c4aca9d6d4f" providerId="ADAL" clId="{001D7FCF-CFD3-4FF0-947F-DD9E67F864D7}"/>
    <pc:docChg chg="undo custSel modSld">
      <pc:chgData name="Renee Dickens" userId="41aaf39a-ae07-4d0c-94a4-8c4aca9d6d4f" providerId="ADAL" clId="{001D7FCF-CFD3-4FF0-947F-DD9E67F864D7}" dt="2026-01-12T05:10:48.978" v="165" actId="20577"/>
      <pc:docMkLst>
        <pc:docMk/>
      </pc:docMkLst>
    </pc:docChg>
  </pc:docChgLst>
  <pc:docChgLst>
    <pc:chgData name="Nathan Edwards" userId="S::nathan.edwards@msq.org.au::4f1aa8b7-5741-4991-b3ff-2e43d7114403" providerId="AD" clId="Web-{1F125D82-D5A1-94DD-0491-9A8BBF8ACC32}"/>
    <pc:docChg chg="modSld">
      <pc:chgData name="Nathan Edwards" userId="S::nathan.edwards@msq.org.au::4f1aa8b7-5741-4991-b3ff-2e43d7114403" providerId="AD" clId="Web-{1F125D82-D5A1-94DD-0491-9A8BBF8ACC32}" dt="2026-01-12T23:26:25.355" v="32"/>
      <pc:docMkLst>
        <pc:docMk/>
      </pc:docMkLst>
    </pc:docChg>
  </pc:docChgLst>
  <pc:docChgLst>
    <pc:chgData name="Nathan Edwards" userId="S::nathan.edwards@msq.org.au::4f1aa8b7-5741-4991-b3ff-2e43d7114403" providerId="AD" clId="Web-{68093494-A354-455A-C256-8BAA29E17FBC}"/>
    <pc:docChg chg="modSld">
      <pc:chgData name="Nathan Edwards" userId="S::nathan.edwards@msq.org.au::4f1aa8b7-5741-4991-b3ff-2e43d7114403" providerId="AD" clId="Web-{68093494-A354-455A-C256-8BAA29E17FBC}" dt="2026-01-12T02:38:31.597" v="27"/>
      <pc:docMkLst>
        <pc:docMk/>
      </pc:docMkLst>
    </pc:docChg>
  </pc:docChgLst>
  <pc:docChgLst>
    <pc:chgData name="Nathan Edwards" userId="4f1aa8b7-5741-4991-b3ff-2e43d7114403" providerId="ADAL" clId="{20E823E2-E6CC-4BBC-B549-F0883863C698}"/>
    <pc:docChg chg="undo custSel addSld delSld modSld sldOrd delMainMaster">
      <pc:chgData name="Nathan Edwards" userId="4f1aa8b7-5741-4991-b3ff-2e43d7114403" providerId="ADAL" clId="{20E823E2-E6CC-4BBC-B549-F0883863C698}" dt="2026-02-03T04:50:51.878" v="1919"/>
      <pc:docMkLst>
        <pc:docMk/>
      </pc:docMkLst>
      <pc:sldChg chg="addSp delSp modSp mod modClrScheme chgLayout">
        <pc:chgData name="Nathan Edwards" userId="4f1aa8b7-5741-4991-b3ff-2e43d7114403" providerId="ADAL" clId="{20E823E2-E6CC-4BBC-B549-F0883863C698}" dt="2026-01-23T02:13:33.973" v="1917" actId="167"/>
        <pc:sldMkLst>
          <pc:docMk/>
          <pc:sldMk cId="3286356865" sldId="291"/>
        </pc:sldMkLst>
        <pc:spChg chg="mod ord">
          <ac:chgData name="Nathan Edwards" userId="4f1aa8b7-5741-4991-b3ff-2e43d7114403" providerId="ADAL" clId="{20E823E2-E6CC-4BBC-B549-F0883863C698}" dt="2026-01-23T00:47:27.754" v="1657" actId="20577"/>
          <ac:spMkLst>
            <pc:docMk/>
            <pc:sldMk cId="3286356865" sldId="291"/>
            <ac:spMk id="2" creationId="{5E9588A1-D1D9-B631-3517-23821EF02397}"/>
          </ac:spMkLst>
        </pc:spChg>
        <pc:spChg chg="add mod ord">
          <ac:chgData name="Nathan Edwards" userId="4f1aa8b7-5741-4991-b3ff-2e43d7114403" providerId="ADAL" clId="{20E823E2-E6CC-4BBC-B549-F0883863C698}" dt="2026-01-23T02:07:50.838" v="1900" actId="20577"/>
          <ac:spMkLst>
            <pc:docMk/>
            <pc:sldMk cId="3286356865" sldId="291"/>
            <ac:spMk id="3" creationId="{F626A0BA-6F23-6099-9914-0A7DDC822C7C}"/>
          </ac:spMkLst>
        </pc:spChg>
        <pc:spChg chg="mod ord">
          <ac:chgData name="Nathan Edwards" userId="4f1aa8b7-5741-4991-b3ff-2e43d7114403" providerId="ADAL" clId="{20E823E2-E6CC-4BBC-B549-F0883863C698}" dt="2026-01-23T00:47:07.938" v="1622" actId="700"/>
          <ac:spMkLst>
            <pc:docMk/>
            <pc:sldMk cId="3286356865" sldId="291"/>
            <ac:spMk id="4" creationId="{47886217-43BE-328A-B683-E7E4BA80D793}"/>
          </ac:spMkLst>
        </pc:spChg>
        <pc:picChg chg="add mod ord">
          <ac:chgData name="Nathan Edwards" userId="4f1aa8b7-5741-4991-b3ff-2e43d7114403" providerId="ADAL" clId="{20E823E2-E6CC-4BBC-B549-F0883863C698}" dt="2026-01-23T02:13:33.973" v="1917" actId="167"/>
          <ac:picMkLst>
            <pc:docMk/>
            <pc:sldMk cId="3286356865" sldId="291"/>
            <ac:picMk id="13" creationId="{D5FE1188-7F75-49A7-9BF6-311F99FA8059}"/>
          </ac:picMkLst>
        </pc:picChg>
      </pc:sldChg>
      <pc:sldChg chg="modSp add del mod">
        <pc:chgData name="Nathan Edwards" userId="4f1aa8b7-5741-4991-b3ff-2e43d7114403" providerId="ADAL" clId="{20E823E2-E6CC-4BBC-B549-F0883863C698}" dt="2026-01-23T02:08:54.367" v="1912" actId="20577"/>
        <pc:sldMkLst>
          <pc:docMk/>
          <pc:sldMk cId="1732252631" sldId="430"/>
        </pc:sldMkLst>
        <pc:spChg chg="mod">
          <ac:chgData name="Nathan Edwards" userId="4f1aa8b7-5741-4991-b3ff-2e43d7114403" providerId="ADAL" clId="{20E823E2-E6CC-4BBC-B549-F0883863C698}" dt="2026-01-23T02:08:54.367" v="1912" actId="20577"/>
          <ac:spMkLst>
            <pc:docMk/>
            <pc:sldMk cId="1732252631" sldId="430"/>
            <ac:spMk id="18" creationId="{78B22DD5-3B71-E9FE-C63B-F23DE79B4F0C}"/>
          </ac:spMkLst>
        </pc:spChg>
      </pc:sldChg>
      <pc:sldChg chg="addSp delSp modSp new mod">
        <pc:chgData name="Nathan Edwards" userId="4f1aa8b7-5741-4991-b3ff-2e43d7114403" providerId="ADAL" clId="{20E823E2-E6CC-4BBC-B549-F0883863C698}" dt="2026-01-23T02:06:17.896" v="1885"/>
        <pc:sldMkLst>
          <pc:docMk/>
          <pc:sldMk cId="1177005716" sldId="431"/>
        </pc:sldMkLst>
        <pc:spChg chg="mod">
          <ac:chgData name="Nathan Edwards" userId="4f1aa8b7-5741-4991-b3ff-2e43d7114403" providerId="ADAL" clId="{20E823E2-E6CC-4BBC-B549-F0883863C698}" dt="2026-01-23T02:06:17.896" v="1885"/>
          <ac:spMkLst>
            <pc:docMk/>
            <pc:sldMk cId="1177005716" sldId="431"/>
            <ac:spMk id="2" creationId="{7270D6C5-95C2-87FC-75E9-6423D0C84170}"/>
          </ac:spMkLst>
        </pc:spChg>
        <pc:spChg chg="add mod">
          <ac:chgData name="Nathan Edwards" userId="4f1aa8b7-5741-4991-b3ff-2e43d7114403" providerId="ADAL" clId="{20E823E2-E6CC-4BBC-B549-F0883863C698}" dt="2026-01-23T00:48:05.788" v="1661"/>
          <ac:spMkLst>
            <pc:docMk/>
            <pc:sldMk cId="1177005716" sldId="431"/>
            <ac:spMk id="4" creationId="{64115442-CE85-4A54-FEE7-D96B410EB287}"/>
          </ac:spMkLst>
        </pc:spChg>
        <pc:spChg chg="add mod">
          <ac:chgData name="Nathan Edwards" userId="4f1aa8b7-5741-4991-b3ff-2e43d7114403" providerId="ADAL" clId="{20E823E2-E6CC-4BBC-B549-F0883863C698}" dt="2026-01-23T00:48:05.788" v="1661"/>
          <ac:spMkLst>
            <pc:docMk/>
            <pc:sldMk cId="1177005716" sldId="431"/>
            <ac:spMk id="5" creationId="{B55D548D-EFD1-AB6F-D336-AD9EB0E4EEA3}"/>
          </ac:spMkLst>
        </pc:spChg>
      </pc:sldChg>
      <pc:sldChg chg="addSp delSp modSp new mod">
        <pc:chgData name="Nathan Edwards" userId="4f1aa8b7-5741-4991-b3ff-2e43d7114403" providerId="ADAL" clId="{20E823E2-E6CC-4BBC-B549-F0883863C698}" dt="2026-01-23T01:07:29.789" v="1833" actId="20577"/>
        <pc:sldMkLst>
          <pc:docMk/>
          <pc:sldMk cId="1817510121" sldId="432"/>
        </pc:sldMkLst>
        <pc:spChg chg="mod">
          <ac:chgData name="Nathan Edwards" userId="4f1aa8b7-5741-4991-b3ff-2e43d7114403" providerId="ADAL" clId="{20E823E2-E6CC-4BBC-B549-F0883863C698}" dt="2026-01-23T00:50:00.947" v="1694" actId="20577"/>
          <ac:spMkLst>
            <pc:docMk/>
            <pc:sldMk cId="1817510121" sldId="432"/>
            <ac:spMk id="3" creationId="{B1ED1624-B87B-D60D-D399-EF8A524DFB49}"/>
          </ac:spMkLst>
        </pc:spChg>
        <pc:spChg chg="mod">
          <ac:chgData name="Nathan Edwards" userId="4f1aa8b7-5741-4991-b3ff-2e43d7114403" providerId="ADAL" clId="{20E823E2-E6CC-4BBC-B549-F0883863C698}" dt="2026-01-23T01:07:29.789" v="1833" actId="20577"/>
          <ac:spMkLst>
            <pc:docMk/>
            <pc:sldMk cId="1817510121" sldId="432"/>
            <ac:spMk id="4" creationId="{9BED6117-6665-E71C-51BA-93720CEA7369}"/>
          </ac:spMkLst>
        </pc:spChg>
        <pc:spChg chg="add mod">
          <ac:chgData name="Nathan Edwards" userId="4f1aa8b7-5741-4991-b3ff-2e43d7114403" providerId="ADAL" clId="{20E823E2-E6CC-4BBC-B549-F0883863C698}" dt="2026-01-23T01:07:05.196" v="1819" actId="1076"/>
          <ac:spMkLst>
            <pc:docMk/>
            <pc:sldMk cId="1817510121" sldId="432"/>
            <ac:spMk id="5" creationId="{411EE338-1C99-9F64-3B25-3B6997E1B6B0}"/>
          </ac:spMkLst>
        </pc:spChg>
        <pc:spChg chg="add mod">
          <ac:chgData name="Nathan Edwards" userId="4f1aa8b7-5741-4991-b3ff-2e43d7114403" providerId="ADAL" clId="{20E823E2-E6CC-4BBC-B549-F0883863C698}" dt="2026-01-23T01:06:15.698" v="1814" actId="1076"/>
          <ac:spMkLst>
            <pc:docMk/>
            <pc:sldMk cId="1817510121" sldId="432"/>
            <ac:spMk id="6" creationId="{C2863631-E991-E5E7-EA80-A96D8E18B3A4}"/>
          </ac:spMkLst>
        </pc:spChg>
        <pc:spChg chg="add mod">
          <ac:chgData name="Nathan Edwards" userId="4f1aa8b7-5741-4991-b3ff-2e43d7114403" providerId="ADAL" clId="{20E823E2-E6CC-4BBC-B549-F0883863C698}" dt="2026-01-23T01:06:15.698" v="1814" actId="1076"/>
          <ac:spMkLst>
            <pc:docMk/>
            <pc:sldMk cId="1817510121" sldId="432"/>
            <ac:spMk id="7" creationId="{464ABAF8-4EDE-9B73-8D92-09EEBD7AECD5}"/>
          </ac:spMkLst>
        </pc:spChg>
        <pc:spChg chg="add mod">
          <ac:chgData name="Nathan Edwards" userId="4f1aa8b7-5741-4991-b3ff-2e43d7114403" providerId="ADAL" clId="{20E823E2-E6CC-4BBC-B549-F0883863C698}" dt="2026-01-23T01:07:05.196" v="1819" actId="1076"/>
          <ac:spMkLst>
            <pc:docMk/>
            <pc:sldMk cId="1817510121" sldId="432"/>
            <ac:spMk id="8" creationId="{008D7AC3-4C32-89B7-3D1F-201DF07F9554}"/>
          </ac:spMkLst>
        </pc:spChg>
        <pc:spChg chg="add mod">
          <ac:chgData name="Nathan Edwards" userId="4f1aa8b7-5741-4991-b3ff-2e43d7114403" providerId="ADAL" clId="{20E823E2-E6CC-4BBC-B549-F0883863C698}" dt="2026-01-23T01:07:13.297" v="1821" actId="14100"/>
          <ac:spMkLst>
            <pc:docMk/>
            <pc:sldMk cId="1817510121" sldId="432"/>
            <ac:spMk id="9" creationId="{10249147-6221-FD09-C8A0-883E01B3A48C}"/>
          </ac:spMkLst>
        </pc:spChg>
        <pc:spChg chg="add mod">
          <ac:chgData name="Nathan Edwards" userId="4f1aa8b7-5741-4991-b3ff-2e43d7114403" providerId="ADAL" clId="{20E823E2-E6CC-4BBC-B549-F0883863C698}" dt="2026-01-23T01:07:20.215" v="1822" actId="14100"/>
          <ac:spMkLst>
            <pc:docMk/>
            <pc:sldMk cId="1817510121" sldId="432"/>
            <ac:spMk id="10" creationId="{1AE0D234-BDA4-1978-0868-A144244AA432}"/>
          </ac:spMkLst>
        </pc:spChg>
        <pc:spChg chg="add mod">
          <ac:chgData name="Nathan Edwards" userId="4f1aa8b7-5741-4991-b3ff-2e43d7114403" providerId="ADAL" clId="{20E823E2-E6CC-4BBC-B549-F0883863C698}" dt="2026-01-23T01:07:10.255" v="1820" actId="14100"/>
          <ac:spMkLst>
            <pc:docMk/>
            <pc:sldMk cId="1817510121" sldId="432"/>
            <ac:spMk id="11" creationId="{D5FC40A3-AFCD-D225-A348-FA739ABF2EB4}"/>
          </ac:spMkLst>
        </pc:spChg>
        <pc:spChg chg="add mod">
          <ac:chgData name="Nathan Edwards" userId="4f1aa8b7-5741-4991-b3ff-2e43d7114403" providerId="ADAL" clId="{20E823E2-E6CC-4BBC-B549-F0883863C698}" dt="2026-01-23T01:07:22.969" v="1823" actId="14100"/>
          <ac:spMkLst>
            <pc:docMk/>
            <pc:sldMk cId="1817510121" sldId="432"/>
            <ac:spMk id="12" creationId="{938DAA72-C935-02AB-1EBB-DE2801DC108D}"/>
          </ac:spMkLst>
        </pc:spChg>
      </pc:sldChg>
      <pc:sldChg chg="addSp delSp modSp new mod">
        <pc:chgData name="Nathan Edwards" userId="4f1aa8b7-5741-4991-b3ff-2e43d7114403" providerId="ADAL" clId="{20E823E2-E6CC-4BBC-B549-F0883863C698}" dt="2026-01-23T02:08:28.048" v="1902"/>
        <pc:sldMkLst>
          <pc:docMk/>
          <pc:sldMk cId="2528390297" sldId="433"/>
        </pc:sldMkLst>
        <pc:spChg chg="mod">
          <ac:chgData name="Nathan Edwards" userId="4f1aa8b7-5741-4991-b3ff-2e43d7114403" providerId="ADAL" clId="{20E823E2-E6CC-4BBC-B549-F0883863C698}" dt="2026-01-23T00:52:45.466" v="1731" actId="20577"/>
          <ac:spMkLst>
            <pc:docMk/>
            <pc:sldMk cId="2528390297" sldId="433"/>
            <ac:spMk id="2" creationId="{0D662E69-62EB-9A03-940C-DE14EDEC7C57}"/>
          </ac:spMkLst>
        </pc:spChg>
        <pc:spChg chg="mod">
          <ac:chgData name="Nathan Edwards" userId="4f1aa8b7-5741-4991-b3ff-2e43d7114403" providerId="ADAL" clId="{20E823E2-E6CC-4BBC-B549-F0883863C698}" dt="2026-01-23T00:52:16.227" v="1711" actId="20577"/>
          <ac:spMkLst>
            <pc:docMk/>
            <pc:sldMk cId="2528390297" sldId="433"/>
            <ac:spMk id="3" creationId="{1D4F8E0F-0840-F669-3F39-7413FE71B307}"/>
          </ac:spMkLst>
        </pc:spChg>
        <pc:spChg chg="mod">
          <ac:chgData name="Nathan Edwards" userId="4f1aa8b7-5741-4991-b3ff-2e43d7114403" providerId="ADAL" clId="{20E823E2-E6CC-4BBC-B549-F0883863C698}" dt="2026-01-23T00:52:59.371" v="1785" actId="20577"/>
          <ac:spMkLst>
            <pc:docMk/>
            <pc:sldMk cId="2528390297" sldId="433"/>
            <ac:spMk id="5" creationId="{D50E71F5-E2C3-391C-C545-F7ABFCFFB9E0}"/>
          </ac:spMkLst>
        </pc:spChg>
        <pc:spChg chg="add mod">
          <ac:chgData name="Nathan Edwards" userId="4f1aa8b7-5741-4991-b3ff-2e43d7114403" providerId="ADAL" clId="{20E823E2-E6CC-4BBC-B549-F0883863C698}" dt="2026-01-23T01:02:17.350" v="1787"/>
          <ac:spMkLst>
            <pc:docMk/>
            <pc:sldMk cId="2528390297" sldId="433"/>
            <ac:spMk id="8" creationId="{51E0BE7E-91A6-0065-1B5C-489685DB9743}"/>
          </ac:spMkLst>
        </pc:spChg>
        <pc:spChg chg="add mod">
          <ac:chgData name="Nathan Edwards" userId="4f1aa8b7-5741-4991-b3ff-2e43d7114403" providerId="ADAL" clId="{20E823E2-E6CC-4BBC-B549-F0883863C698}" dt="2026-01-23T01:02:17.350" v="1787"/>
          <ac:spMkLst>
            <pc:docMk/>
            <pc:sldMk cId="2528390297" sldId="433"/>
            <ac:spMk id="9" creationId="{CC0CCE11-5408-0D07-EF52-45C6054B97B6}"/>
          </ac:spMkLst>
        </pc:spChg>
        <pc:graphicFrameChg chg="add mod modGraphic">
          <ac:chgData name="Nathan Edwards" userId="4f1aa8b7-5741-4991-b3ff-2e43d7114403" providerId="ADAL" clId="{20E823E2-E6CC-4BBC-B549-F0883863C698}" dt="2026-01-23T02:06:34.810" v="1887" actId="20577"/>
          <ac:graphicFrameMkLst>
            <pc:docMk/>
            <pc:sldMk cId="2528390297" sldId="433"/>
            <ac:graphicFrameMk id="7" creationId="{6D9583E8-6AC0-D2C8-1812-B44D4A4DF133}"/>
          </ac:graphicFrameMkLst>
        </pc:graphicFrameChg>
        <pc:picChg chg="add mod">
          <ac:chgData name="Nathan Edwards" userId="4f1aa8b7-5741-4991-b3ff-2e43d7114403" providerId="ADAL" clId="{20E823E2-E6CC-4BBC-B549-F0883863C698}" dt="2026-01-23T02:08:28.048" v="1902"/>
          <ac:picMkLst>
            <pc:docMk/>
            <pc:sldMk cId="2528390297" sldId="433"/>
            <ac:picMk id="4" creationId="{4F977BE5-781F-5173-038B-215845DACA4D}"/>
          </ac:picMkLst>
        </pc:picChg>
      </pc:sldChg>
      <pc:sldChg chg="addSp delSp modSp new mod">
        <pc:chgData name="Nathan Edwards" userId="4f1aa8b7-5741-4991-b3ff-2e43d7114403" providerId="ADAL" clId="{20E823E2-E6CC-4BBC-B549-F0883863C698}" dt="2026-01-23T02:08:46.223" v="1903"/>
        <pc:sldMkLst>
          <pc:docMk/>
          <pc:sldMk cId="2842323688" sldId="434"/>
        </pc:sldMkLst>
        <pc:spChg chg="mod">
          <ac:chgData name="Nathan Edwards" userId="4f1aa8b7-5741-4991-b3ff-2e43d7114403" providerId="ADAL" clId="{20E823E2-E6CC-4BBC-B549-F0883863C698}" dt="2026-01-23T02:08:46.223" v="1903"/>
          <ac:spMkLst>
            <pc:docMk/>
            <pc:sldMk cId="2842323688" sldId="434"/>
            <ac:spMk id="3" creationId="{FF4E70D4-620A-303A-BB5B-D1B3B49ABC29}"/>
          </ac:spMkLst>
        </pc:spChg>
        <pc:spChg chg="add mod">
          <ac:chgData name="Nathan Edwards" userId="4f1aa8b7-5741-4991-b3ff-2e43d7114403" providerId="ADAL" clId="{20E823E2-E6CC-4BBC-B549-F0883863C698}" dt="2026-01-23T01:03:24.037" v="1791"/>
          <ac:spMkLst>
            <pc:docMk/>
            <pc:sldMk cId="2842323688" sldId="434"/>
            <ac:spMk id="4" creationId="{14A95E8D-40CE-B15A-8213-57ECFD5923B2}"/>
          </ac:spMkLst>
        </pc:spChg>
        <pc:spChg chg="add mod">
          <ac:chgData name="Nathan Edwards" userId="4f1aa8b7-5741-4991-b3ff-2e43d7114403" providerId="ADAL" clId="{20E823E2-E6CC-4BBC-B549-F0883863C698}" dt="2026-01-23T01:03:24.037" v="1791"/>
          <ac:spMkLst>
            <pc:docMk/>
            <pc:sldMk cId="2842323688" sldId="434"/>
            <ac:spMk id="5" creationId="{5AE06DBC-6ED0-AA2C-0967-8C26749E2BFB}"/>
          </ac:spMkLst>
        </pc:spChg>
      </pc:sldChg>
      <pc:sldChg chg="addSp delSp modSp new modAnim">
        <pc:chgData name="Nathan Edwards" userId="4f1aa8b7-5741-4991-b3ff-2e43d7114403" providerId="ADAL" clId="{20E823E2-E6CC-4BBC-B549-F0883863C698}" dt="2026-02-03T04:50:51.878" v="1919"/>
        <pc:sldMkLst>
          <pc:docMk/>
          <pc:sldMk cId="3951587746" sldId="435"/>
        </pc:sldMkLst>
        <pc:spChg chg="del">
          <ac:chgData name="Nathan Edwards" userId="4f1aa8b7-5741-4991-b3ff-2e43d7114403" providerId="ADAL" clId="{20E823E2-E6CC-4BBC-B549-F0883863C698}" dt="2026-02-03T04:50:51.878" v="1919"/>
          <ac:spMkLst>
            <pc:docMk/>
            <pc:sldMk cId="3951587746" sldId="435"/>
            <ac:spMk id="2" creationId="{C8B02A01-1003-F648-BBBA-17033BB5EC38}"/>
          </ac:spMkLst>
        </pc:spChg>
        <pc:picChg chg="add mod">
          <ac:chgData name="Nathan Edwards" userId="4f1aa8b7-5741-4991-b3ff-2e43d7114403" providerId="ADAL" clId="{20E823E2-E6CC-4BBC-B549-F0883863C698}" dt="2026-02-03T04:50:51.878" v="1919"/>
          <ac:picMkLst>
            <pc:docMk/>
            <pc:sldMk cId="3951587746" sldId="435"/>
            <ac:picMk id="3" creationId="{1EE83714-E27A-0160-C919-CB7BA2A6714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637639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1">
    <p:bg>
      <p:bgPr>
        <a:solidFill>
          <a:srgbClr val="FBB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51538" y="18180"/>
            <a:ext cx="6240462" cy="6839819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/>
        </p:nvSpPr>
        <p:spPr>
          <a:xfrm>
            <a:off x="0" y="-26270"/>
            <a:ext cx="5951538" cy="68842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5" name="Picture 4" descr="A cartoon of a wrench and a tool&#10;&#10;AI-generated content may be incorrect.">
            <a:extLst>
              <a:ext uri="{FF2B5EF4-FFF2-40B4-BE49-F238E27FC236}">
                <a16:creationId xmlns:a16="http://schemas.microsoft.com/office/drawing/2014/main" id="{CBADFEF3-6324-DE6E-900B-39493C2707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62" y="4271246"/>
            <a:ext cx="1449739" cy="3053707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7005AC2-7DE1-2D7A-997B-52894806F0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9738" y="-572509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434E7EF-9FF9-1B4A-FCE5-7748B4B66B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3" y="5677988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296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75805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91890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90975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423437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8545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28988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75552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254179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76510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  <p:pic>
        <p:nvPicPr>
          <p:cNvPr id="13" name="Picture 12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D36459F-1BA7-4922-346C-2F4ABAF9CA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569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  <p:pic>
        <p:nvPicPr>
          <p:cNvPr id="13" name="Picture 12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D36459F-1BA7-4922-346C-2F4ABAF9CA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445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3794926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Learning objectives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937290" cy="247554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OVERVIEW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318DE6A-E6D6-3E93-D7D9-345353F099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700213"/>
            <a:ext cx="1269578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EF0A09-EB16-B35C-504E-FBA7D3918D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787" y="1907963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4FCAF18-BE5E-6FA8-7F03-8FD5CC519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227489"/>
              </p:ext>
            </p:extLst>
          </p:nvPr>
        </p:nvGraphicFramePr>
        <p:xfrm>
          <a:off x="1055688" y="1706839"/>
          <a:ext cx="4895850" cy="417008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695014"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By the end of this lesson, you will be able to:</a:t>
                      </a:r>
                      <a:endParaRPr lang="en-AU" sz="1600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noProof="0" dirty="0">
                          <a:solidFill>
                            <a:schemeClr val="tx2"/>
                          </a:solidFill>
                        </a:rPr>
                        <a:t>Learning objective 1</a:t>
                      </a:r>
                      <a:endParaRPr lang="en-AU" sz="1400" b="0" noProof="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noProof="0" dirty="0">
                          <a:solidFill>
                            <a:schemeClr val="tx2"/>
                          </a:solidFill>
                        </a:rPr>
                        <a:t>Learning objective 2</a:t>
                      </a:r>
                      <a:endParaRPr lang="en-AU" sz="1400" b="0" noProof="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Learning objective 3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Learning objective 4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Learning objective 5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5021986"/>
                  </a:ext>
                </a:extLst>
              </a:tr>
            </a:tbl>
          </a:graphicData>
        </a:graphic>
      </p:graphicFrame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7FF0A8D8-07BC-8179-DE90-5CFEDCEDDD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80325" y="3732825"/>
            <a:ext cx="1461939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4A6B9B4-D892-4B5A-36C1-8E82C49566CA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697787" y="3940575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0089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303A1B-F066-6119-9307-60B41E4350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24947"/>
            <a:ext cx="1849399" cy="247554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424796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387302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F13EBC3-DC05-74B2-4FFC-0C573EB7EA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5438321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11397D-7776-88AE-3944-3FAC6B997D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9625" y="3429000"/>
            <a:ext cx="1936437" cy="1862002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AE795B1-0B7D-6FA0-1A1C-AE36493E03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1497" y="6042773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2C391086-5E30-7C29-328A-58546DD613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43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5 Image Op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2" name="Picture 1" descr="A cartoon of a person with a bag of money and a basket&#10;&#10;AI-generated content may be incorrect.">
            <a:extLst>
              <a:ext uri="{FF2B5EF4-FFF2-40B4-BE49-F238E27FC236}">
                <a16:creationId xmlns:a16="http://schemas.microsoft.com/office/drawing/2014/main" id="{25B4EBDD-2F3D-C81A-FEBD-1C372E3B70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33" y="4591439"/>
            <a:ext cx="2354585" cy="22915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1E4948-AEC6-C4DE-8A1F-7CED992964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6515335" cy="1339627"/>
          </a:xfrm>
          <a:prstGeom prst="rect">
            <a:avLst/>
          </a:prstGeom>
        </p:spPr>
      </p:pic>
      <p:pic>
        <p:nvPicPr>
          <p:cNvPr id="11" name="Picture 10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E94EE0F6-5D3E-A40C-35EB-22252A4091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2B3C016-703E-D804-8678-C07F2D3903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8163" y="3539821"/>
            <a:ext cx="4037447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</a:t>
            </a:r>
            <a:endParaRPr lang="en-AU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00F08F1-3FF1-C6E5-F898-BB3B092CE1CB}"/>
              </a:ext>
            </a:extLst>
          </p:cNvPr>
          <p:cNvSpPr txBox="1">
            <a:spLocks/>
          </p:cNvSpPr>
          <p:nvPr/>
        </p:nvSpPr>
        <p:spPr>
          <a:xfrm>
            <a:off x="6896872" y="4033516"/>
            <a:ext cx="3095967" cy="40510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108000" tIns="36000" rIns="36000" bIns="3600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of a standard length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17047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383516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597218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E71605-6F09-3082-11A8-397362D55F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44099" y="0"/>
            <a:ext cx="1370671" cy="1317984"/>
          </a:xfrm>
          <a:prstGeom prst="rect">
            <a:avLst/>
          </a:prstGeom>
        </p:spPr>
      </p:pic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F89A424-1B2D-E912-BE4A-DE926184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413314" y="4338758"/>
            <a:ext cx="6560712" cy="13489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32150E4-4811-67F0-CFDA-EEA4189D57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0AE6CAF-C33A-A9E4-A4B5-E2A3F8C1A7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BB9DBA8-6866-26C0-D73B-386E0509771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2294DC3A-2F17-C993-D9C8-FD36B8E0B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0432612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168262-73AE-9EAE-F094-78FA32594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832092"/>
            <a:ext cx="12191999" cy="694267"/>
          </a:xfrm>
          <a:prstGeom prst="rect">
            <a:avLst/>
          </a:prstGeom>
        </p:spPr>
      </p:pic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BAC6B11-610B-6263-E71B-F907A5AE8E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03092" y="3990209"/>
            <a:ext cx="6515335" cy="133962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EE8292-17B4-59C9-D4D1-8E9167EF7F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6FDD1C2-C445-D0C2-47EB-8592DAA07D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8AE1712-1604-EDD6-6C44-2E2E9D56BCC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E8E8B5D-1DD7-9B57-5E52-413C88BDEA4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A0CA31-C815-3BA5-B27D-72D65BBD69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DC13A44-2F74-45A9-7E7F-25415112F0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555126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 Column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machine&#10;&#10;AI-generated content may be incorrect.">
            <a:extLst>
              <a:ext uri="{FF2B5EF4-FFF2-40B4-BE49-F238E27FC236}">
                <a16:creationId xmlns:a16="http://schemas.microsoft.com/office/drawing/2014/main" id="{EC55B89B-92A2-713F-66BF-0CBB3FC56F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2" y="5464886"/>
            <a:ext cx="1128623" cy="921200"/>
          </a:xfrm>
          <a:prstGeom prst="rect">
            <a:avLst/>
          </a:prstGeom>
        </p:spPr>
      </p:pic>
      <p:pic>
        <p:nvPicPr>
          <p:cNvPr id="5" name="Picture 4" descr="A cartoon of a person in a hat and a basket&#10;&#10;AI-generated content may be incorrect.">
            <a:extLst>
              <a:ext uri="{FF2B5EF4-FFF2-40B4-BE49-F238E27FC236}">
                <a16:creationId xmlns:a16="http://schemas.microsoft.com/office/drawing/2014/main" id="{20E5B489-D62E-D982-4282-B1EE361D3C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35" y="5761338"/>
            <a:ext cx="529986" cy="605698"/>
          </a:xfrm>
          <a:prstGeom prst="rect">
            <a:avLst/>
          </a:prstGeom>
        </p:spPr>
      </p:pic>
      <p:pic>
        <p:nvPicPr>
          <p:cNvPr id="8" name="Picture 7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3FA35AB5-71B8-3D80-102E-CFDD66549F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03093" y="345017"/>
            <a:ext cx="2861870" cy="588433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6BCD9F-DC1F-8B47-3571-811459E493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478D5BD-9A95-1EE6-BB9D-1C38087CD5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200F345-BE63-CC9E-022B-E83A231013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2392F36-1526-6877-BFB5-7BE86384EED1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66E4615-426E-ECF1-CC86-D4148F23994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0B41121-0183-2D16-EC46-8FFD489297A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60B4141-0F21-1C63-0E8A-C49E7D903C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E2CA33D-EAE1-EDF2-43DF-3FC9BCC0A3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292021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 Column Text 4 points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1098A81-4501-3205-ADEC-8CEFF98456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97515" y="4213531"/>
            <a:ext cx="6515335" cy="1339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7F5720-970E-D696-0A25-5EDF57965D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34" y="4593019"/>
            <a:ext cx="1846942" cy="17974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5B61CD-2162-3023-F0E9-ABED3FA48C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AB1A09-E504-AE6D-91AF-12F5F94AB6E3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E97C8-9FF4-790D-8863-DF0F783E909F}"/>
              </a:ext>
            </a:extLst>
          </p:cNvPr>
          <p:cNvSpPr txBox="1">
            <a:spLocks/>
          </p:cNvSpPr>
          <p:nvPr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586C5896-A959-8A91-4F75-1D524359EC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036219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491F23-A0DC-82C8-E71C-ADF81A403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3835168"/>
            <a:ext cx="3203575" cy="148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11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1">
    <p:bg>
      <p:bgPr>
        <a:solidFill>
          <a:srgbClr val="FBB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51538" y="0"/>
            <a:ext cx="6240462" cy="6857999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/>
        </p:nvSpPr>
        <p:spPr>
          <a:xfrm>
            <a:off x="0" y="0"/>
            <a:ext cx="5951538" cy="6858000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11" name="Picture 10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6B8E35C4-09AA-F43D-72E3-A9E530A61B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07" y="5674251"/>
            <a:ext cx="3181190" cy="1183750"/>
          </a:xfrm>
          <a:prstGeom prst="rect">
            <a:avLst/>
          </a:prstGeom>
        </p:spPr>
      </p:pic>
      <p:pic>
        <p:nvPicPr>
          <p:cNvPr id="5" name="Picture 4" descr="A cartoon of a wrench and a tool&#10;&#10;AI-generated content may be incorrect.">
            <a:extLst>
              <a:ext uri="{FF2B5EF4-FFF2-40B4-BE49-F238E27FC236}">
                <a16:creationId xmlns:a16="http://schemas.microsoft.com/office/drawing/2014/main" id="{CBADFEF3-6324-DE6E-900B-39493C2707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62" y="4271246"/>
            <a:ext cx="1449739" cy="3053707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7005AC2-7DE1-2D7A-997B-52894806F0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9738" y="-572509"/>
            <a:ext cx="6515335" cy="13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774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2 Column Tex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3913187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pic>
        <p:nvPicPr>
          <p:cNvPr id="9" name="Picture 8" descr="A blue truck with a white board&#10;&#10;AI-generated content may be incorrect.">
            <a:extLst>
              <a:ext uri="{FF2B5EF4-FFF2-40B4-BE49-F238E27FC236}">
                <a16:creationId xmlns:a16="http://schemas.microsoft.com/office/drawing/2014/main" id="{E583FDA6-797F-6EF6-8FA0-582E1E0493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37" y="5019411"/>
            <a:ext cx="1801571" cy="8946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2C6AF54-D959-F6A1-AA8D-3B8B3605FC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5957" y="0"/>
            <a:ext cx="6560712" cy="1348957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C84F00-3CF0-6799-A7F3-9F39E43E1F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4C606B-31A1-4BBF-2E89-8D6E0DE6F53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3C872B-09C2-CCBB-8C98-D27363DA3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D3443D7-B299-5BA8-2CA1-B82E071B7E0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B091B3-9752-64EF-63B7-FDFD4E198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832092"/>
            <a:ext cx="12191999" cy="69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59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RT 2 Column Tex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338637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2C6AF54-D959-F6A1-AA8D-3B8B3605FC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5957" y="0"/>
            <a:ext cx="6560712" cy="1348957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C84F00-3CF0-6799-A7F3-9F39E43E1F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4C606B-31A1-4BBF-2E89-8D6E0DE6F53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3C872B-09C2-CCBB-8C98-D27363DA3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D3443D7-B299-5BA8-2CA1-B82E071B7E0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3330501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1 Column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6"/>
            <a:ext cx="10071100" cy="368935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7" name="Picture 6" descr="A cartoon of a person holding a medal and a bag of money&#10;&#10;AI-generated content may be incorrect.">
            <a:extLst>
              <a:ext uri="{FF2B5EF4-FFF2-40B4-BE49-F238E27FC236}">
                <a16:creationId xmlns:a16="http://schemas.microsoft.com/office/drawing/2014/main" id="{DAAF9D28-580C-C28D-91B8-27A8C58D9A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48583" y="5484688"/>
            <a:ext cx="873427" cy="905618"/>
          </a:xfrm>
          <a:prstGeom prst="rect">
            <a:avLst/>
          </a:prstGeom>
        </p:spPr>
      </p:pic>
      <p:pic>
        <p:nvPicPr>
          <p:cNvPr id="6" name="Picture 5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C1E80A4E-CCB9-C670-1DAB-D863A49DA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816" y="-294217"/>
            <a:ext cx="2861870" cy="5884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CF9D047-8D24-625A-6018-2F93DD586D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EE1549-1D78-E0C7-AC07-C484917158C3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F1F5492-24E1-9750-1D01-D231F34AF3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7423309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63A00-8D1B-ADB3-6488-C57BD884F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3835168"/>
            <a:ext cx="3203575" cy="148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27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2 Column text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325937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5DB2F3-DBB6-72F6-ACBA-A5B5CB5610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4577075" cy="1339627"/>
          </a:xfrm>
          <a:prstGeom prst="rect">
            <a:avLst/>
          </a:prstGeom>
        </p:spPr>
      </p:pic>
      <p:pic>
        <p:nvPicPr>
          <p:cNvPr id="7" name="Picture 6" descr="A cartoon of a robot&#10;&#10;AI-generated content may be incorrect.">
            <a:extLst>
              <a:ext uri="{FF2B5EF4-FFF2-40B4-BE49-F238E27FC236}">
                <a16:creationId xmlns:a16="http://schemas.microsoft.com/office/drawing/2014/main" id="{93A1EDF4-4076-94A3-4409-EF9FF88DD4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912" y="0"/>
            <a:ext cx="1279692" cy="123357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B1F5E6B-C796-0A6E-B136-B21C421F58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06AB851-FEA0-E629-058C-E8DE7258DC1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A15A63-0ACE-06B4-9116-C1F47F4CA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4E5049EA-1B0C-0080-BA8E-E15C02E7BED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725346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1 Column 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C537394-F67A-3B64-2504-74CCAADA37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02720" y="123814"/>
            <a:ext cx="6515335" cy="1339627"/>
          </a:xfrm>
          <a:prstGeom prst="rect">
            <a:avLst/>
          </a:prstGeom>
        </p:spPr>
      </p:pic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378142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A77B04-4012-5BE5-F8CB-CBE641197E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8808258-5CD3-DDC9-C6B2-21B4E9C3BCE6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88738F-BDDC-DF50-3280-EE56C1611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5B781E-C496-1896-F85D-24F218007A15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833AEEE-E4CB-4E76-9F3B-5DCF840E9D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0883254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1173"/>
            <a:ext cx="10620375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25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PLANNING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87682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022756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62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3794926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Learning objectives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937290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OVERVIEW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318DE6A-E6D6-3E93-D7D9-345353F099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700213"/>
            <a:ext cx="1269578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EF0A09-EB16-B35C-504E-FBA7D3918D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787" y="1907963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7FF0A8D8-07BC-8179-DE90-5CFEDCEDDD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80325" y="3732825"/>
            <a:ext cx="1461939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4A6B9B4-D892-4B5A-36C1-8E82C49566CA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697787" y="3940575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06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062C1A16-9B46-D2D1-761B-EA296719C2C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</p:spTree>
    <p:extLst>
      <p:ext uri="{BB962C8B-B14F-4D97-AF65-F5344CB8AC3E}">
        <p14:creationId xmlns:p14="http://schemas.microsoft.com/office/powerpoint/2010/main" val="30946127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76571" y="608910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CD4506-A862-B2B9-A4FA-CF423A85F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32460"/>
              </p:ext>
            </p:extLst>
          </p:nvPr>
        </p:nvGraphicFramePr>
        <p:xfrm>
          <a:off x="9652364" y="608910"/>
          <a:ext cx="2034446" cy="2878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39" imgH="8019880" progId="Acrobat.Document.DC">
                  <p:embed/>
                </p:oleObj>
              </mc:Choice>
              <mc:Fallback>
                <p:oleObj name="Acrobat Document" r:id="rId2" imgW="5667139" imgH="8019880" progId="Acrobat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CD4506-A862-B2B9-A4FA-CF423A85F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364" y="608910"/>
                        <a:ext cx="2034446" cy="2878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CC721A-9D98-1310-AEC4-776AB7EA383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2364" y="603593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398979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7" name="Picture 6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0BED1BEA-CA44-758C-9022-2D60394533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9" y="5672404"/>
            <a:ext cx="3181190" cy="1183750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52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561416" y="704470"/>
            <a:ext cx="3801908" cy="26876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2232231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76571" y="608910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CD4506-A862-B2B9-A4FA-CF423A85F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32460"/>
              </p:ext>
            </p:extLst>
          </p:nvPr>
        </p:nvGraphicFramePr>
        <p:xfrm>
          <a:off x="9652364" y="608910"/>
          <a:ext cx="2034446" cy="2878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39" imgH="8019880" progId="Acrobat.Document.DC">
                  <p:embed/>
                </p:oleObj>
              </mc:Choice>
              <mc:Fallback>
                <p:oleObj name="Acrobat Document" r:id="rId2" imgW="5667139" imgH="8019880" progId="Acrobat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CD4506-A862-B2B9-A4FA-CF423A85F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364" y="608910"/>
                        <a:ext cx="2034446" cy="2878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CC721A-9D98-1310-AEC4-776AB7EA383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2364" y="603593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18918966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561416" y="704470"/>
            <a:ext cx="3801908" cy="26876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898635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76571" y="608910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CD4506-A862-B2B9-A4FA-CF423A85F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32460"/>
              </p:ext>
            </p:extLst>
          </p:nvPr>
        </p:nvGraphicFramePr>
        <p:xfrm>
          <a:off x="9652364" y="608910"/>
          <a:ext cx="2034446" cy="2878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39" imgH="8019880" progId="Acrobat.Document.DC">
                  <p:embed/>
                </p:oleObj>
              </mc:Choice>
              <mc:Fallback>
                <p:oleObj name="Acrobat Document" r:id="rId2" imgW="5667139" imgH="8019880" progId="Acrobat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CD4506-A862-B2B9-A4FA-CF423A85F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364" y="608910"/>
                        <a:ext cx="2034446" cy="2878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CC721A-9D98-1310-AEC4-776AB7EA383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2364" y="603593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27205447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561416" y="704470"/>
            <a:ext cx="3801908" cy="26876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2583843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1173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87682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12252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531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16154D-2535-3F74-7706-644E3EAD7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69212" y="1614010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520223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903443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9882972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8102600" y="0"/>
            <a:ext cx="4089401" cy="635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96566" y="876204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596313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3031F-A8D7-4EF7-4148-ED7E26C28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96313" y="628650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</p:spTree>
    <p:extLst>
      <p:ext uri="{BB962C8B-B14F-4D97-AF65-F5344CB8AC3E}">
        <p14:creationId xmlns:p14="http://schemas.microsoft.com/office/powerpoint/2010/main" val="6595129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8102600" y="0"/>
            <a:ext cx="4089401" cy="635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96566" y="876204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596313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3031F-A8D7-4EF7-4148-ED7E26C28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96313" y="628650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</p:spTree>
    <p:extLst>
      <p:ext uri="{BB962C8B-B14F-4D97-AF65-F5344CB8AC3E}">
        <p14:creationId xmlns:p14="http://schemas.microsoft.com/office/powerpoint/2010/main" val="61697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387302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3" name="Picture 2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C3EFD0B8-0F52-FFBC-434B-B6DA538143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9" y="5672404"/>
            <a:ext cx="3181190" cy="118375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9F13EBC3-DC05-74B2-4FFC-0C573EB7EA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5438321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11397D-7776-88AE-3944-3FAC6B997D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9625" y="3429000"/>
            <a:ext cx="1936437" cy="1862002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AE795B1-0B7D-6FA0-1A1C-AE36493E03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1497" y="6042773"/>
            <a:ext cx="6515335" cy="13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68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96566" y="876204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3031F-A8D7-4EF7-4148-ED7E26C28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96313" y="628650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CB5DCED-64B4-7258-1937-46DE29C30B03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596313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59494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5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16154D-2535-3F74-7706-644E3EAD7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69212" y="1614010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520223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600230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5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16154D-2535-3F74-7706-644E3EAD7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69212" y="1614010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520223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861677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 Text with images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25369D-411E-BDD4-8864-97F0B6970E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71637" y="0"/>
            <a:ext cx="843133" cy="810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9D46FD-BD9D-2F11-1D0A-04A2C5FA74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B20D384D-5255-0831-D0DC-15574EDB33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1011853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E3FAEE-0E42-60B9-F1C0-25C6F6B8C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7C34745C-96EA-C3A9-5F95-EA38283102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0191335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1 Column Text Left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-3176"/>
            <a:ext cx="4259262" cy="63531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pic>
        <p:nvPicPr>
          <p:cNvPr id="5" name="Picture 4" descr="A cartoon of a robot arm&#10;&#10;AI-generated content may be incorrect.">
            <a:extLst>
              <a:ext uri="{FF2B5EF4-FFF2-40B4-BE49-F238E27FC236}">
                <a16:creationId xmlns:a16="http://schemas.microsoft.com/office/drawing/2014/main" id="{450B7326-6BEA-A9CE-ABFB-83AE831B8C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" y="4582909"/>
            <a:ext cx="1839853" cy="1767090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3F3D2C2-860E-6AB3-1A3C-BFA09C60C5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2A19493-31CA-B26F-7612-C1FFF707AD7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7229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3F3D2C2-860E-6AB3-1A3C-BFA09C60C5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2A19493-31CA-B26F-7612-C1FFF707AD7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7552182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1 Column Text Right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3176"/>
            <a:ext cx="4259264" cy="6357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in a helmet&#10;&#10;AI-generated content may be incorrect.">
            <a:extLst>
              <a:ext uri="{FF2B5EF4-FFF2-40B4-BE49-F238E27FC236}">
                <a16:creationId xmlns:a16="http://schemas.microsoft.com/office/drawing/2014/main" id="{B857F73E-A20B-5ED1-0CA3-CEC4717C72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963" y="5007964"/>
            <a:ext cx="2197100" cy="1473200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C82C25E0-0DC5-1EB2-1506-42A4051C15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928" y="606522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5708900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-3176"/>
            <a:ext cx="4251949" cy="63685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2" name="Picture 1" descr="A cartoon of a person and a striped object&#10;&#10;AI-generated content may be incorrect.">
            <a:extLst>
              <a:ext uri="{FF2B5EF4-FFF2-40B4-BE49-F238E27FC236}">
                <a16:creationId xmlns:a16="http://schemas.microsoft.com/office/drawing/2014/main" id="{7B7E40A6-56F2-019C-87D4-996D879BD6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5219"/>
            <a:ext cx="1137374" cy="1430163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2395895-09D5-6437-D4E6-4CD60412E85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222176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2 Column Text Righ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03887CC5-4D08-F391-95A8-6AC96A4CCD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15131" y="4657809"/>
            <a:ext cx="6560712" cy="1348957"/>
          </a:xfrm>
          <a:prstGeom prst="rect">
            <a:avLst/>
          </a:prstGeom>
        </p:spPr>
      </p:pic>
      <p:pic>
        <p:nvPicPr>
          <p:cNvPr id="3" name="Picture 2" descr="A cartoon of a person holding a medal and a bag of money&#10;&#10;AI-generated content may be incorrect.">
            <a:extLst>
              <a:ext uri="{FF2B5EF4-FFF2-40B4-BE49-F238E27FC236}">
                <a16:creationId xmlns:a16="http://schemas.microsoft.com/office/drawing/2014/main" id="{AA347455-D87F-25EA-8D5B-26C7C7A9FC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36312" y="5462940"/>
            <a:ext cx="873427" cy="905618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D1972AC-97AB-68A9-A53B-F5930F951B7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928" y="606522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C9FD8046-0349-0813-D258-8E6AC1A3FDF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81" y="0"/>
            <a:ext cx="4251949" cy="63685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3687149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5 Image Op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5" name="Picture 4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F86060B5-E4AC-CC68-E5DA-EC41CBAFD4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9" y="5672404"/>
            <a:ext cx="3181190" cy="1183750"/>
          </a:xfrm>
          <a:prstGeom prst="rect">
            <a:avLst/>
          </a:prstGeom>
        </p:spPr>
      </p:pic>
      <p:pic>
        <p:nvPicPr>
          <p:cNvPr id="2" name="Picture 1" descr="A cartoon of a person with a bag of money and a basket&#10;&#10;AI-generated content may be incorrect.">
            <a:extLst>
              <a:ext uri="{FF2B5EF4-FFF2-40B4-BE49-F238E27FC236}">
                <a16:creationId xmlns:a16="http://schemas.microsoft.com/office/drawing/2014/main" id="{25B4EBDD-2F3D-C81A-FEBD-1C372E3B70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33" y="4553339"/>
            <a:ext cx="2354585" cy="22915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1E4948-AEC6-C4DE-8A1F-7CED992964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6515335" cy="13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204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752725"/>
            <a:ext cx="12192000" cy="35909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7BBB22B7-7E43-B056-93D8-2D14778C13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7496817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Text Inline Bottom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4866098-1E5F-22BE-0791-F6C77D1C99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75829" y="4790761"/>
            <a:ext cx="6560712" cy="1348957"/>
          </a:xfrm>
          <a:prstGeom prst="rect">
            <a:avLst/>
          </a:prstGeom>
        </p:spPr>
      </p:pic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6697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35401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837099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pic>
        <p:nvPicPr>
          <p:cNvPr id="4" name="Picture 3" descr="A blue object with a wrench in the middle&#10;&#10;AI-generated content may be incorrect.">
            <a:extLst>
              <a:ext uri="{FF2B5EF4-FFF2-40B4-BE49-F238E27FC236}">
                <a16:creationId xmlns:a16="http://schemas.microsoft.com/office/drawing/2014/main" id="{49A214D5-A20F-B698-AABD-30DD7416D1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893" y="4821392"/>
            <a:ext cx="758507" cy="1614886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6033566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2549967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4582464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EXT 1 Colum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9422401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2719366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EXT 1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1712153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2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EA72FDD8-3A67-9C89-B92F-4FEDAAB73F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49037" y="4541599"/>
            <a:ext cx="6560712" cy="1348957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2938C58-630D-0623-A78A-289AAAB964B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17087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1">
    <p:bg>
      <p:bgPr>
        <a:solidFill>
          <a:srgbClr val="FBB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51538" y="18180"/>
            <a:ext cx="6240462" cy="6839819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/>
        </p:nvSpPr>
        <p:spPr>
          <a:xfrm>
            <a:off x="0" y="-26270"/>
            <a:ext cx="5951538" cy="68842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5" name="Picture 4" descr="A cartoon of a wrench and a tool&#10;&#10;AI-generated content may be incorrect.">
            <a:extLst>
              <a:ext uri="{FF2B5EF4-FFF2-40B4-BE49-F238E27FC236}">
                <a16:creationId xmlns:a16="http://schemas.microsoft.com/office/drawing/2014/main" id="{CBADFEF3-6324-DE6E-900B-39493C2707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62" y="4271246"/>
            <a:ext cx="1449739" cy="3053707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7005AC2-7DE1-2D7A-997B-52894806F0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9738" y="-572509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434E7EF-9FF9-1B4A-FCE5-7748B4B66B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3" y="5677988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799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in a hat and a basket&#10;&#10;AI-generated content may be incorrect.">
            <a:extLst>
              <a:ext uri="{FF2B5EF4-FFF2-40B4-BE49-F238E27FC236}">
                <a16:creationId xmlns:a16="http://schemas.microsoft.com/office/drawing/2014/main" id="{11D17545-0BE5-D819-70AF-826D17EE1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416" y="4730770"/>
            <a:ext cx="1447800" cy="1663700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560BDE9-7DDD-927C-8AB7-CFC75279FAB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1524292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3 Column Text 4 points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cartoon of a person holding a basket and a drone&#10;&#10;AI-generated content may be incorrect.">
            <a:extLst>
              <a:ext uri="{FF2B5EF4-FFF2-40B4-BE49-F238E27FC236}">
                <a16:creationId xmlns:a16="http://schemas.microsoft.com/office/drawing/2014/main" id="{18A5DBC7-8AFD-DDDC-D5AF-904AA6A40B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37" y="3093241"/>
            <a:ext cx="2975685" cy="3182091"/>
          </a:xfrm>
          <a:prstGeom prst="rect">
            <a:avLst/>
          </a:prstGeom>
        </p:spPr>
      </p:pic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CF55D3B4-E903-CA90-9BA3-07FF827D1B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83125"/>
            <a:ext cx="6560712" cy="134895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066DEA-ED09-AAAC-EC21-3CF6B40C63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5267065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99194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9569892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VIDEO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144336D-EA30-6FB8-84E2-815ABD47FC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7B0E2D82-A843-15D1-B51D-29BF1AAB6A0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1797836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VIDEO 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144336D-EA30-6FB8-84E2-815ABD47FC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1865D6E-596F-1502-730C-8FB609197E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A07A3591-BA6A-9613-A18A-5E41ED97534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DB7C58-9ECE-3A21-A7A0-831648DAD9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5FE058C-21E1-0411-B1A7-CE992B94B13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3616331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DEO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569070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16922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VIDEO 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569070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58323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VIDEO 1 Colum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569070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76187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MYTH BUSTING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6538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5795825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pic>
        <p:nvPicPr>
          <p:cNvPr id="4" name="Picture 3" descr="A blue object with a wrench in the middle&#10;&#10;AI-generated content may be incorrect.">
            <a:extLst>
              <a:ext uri="{FF2B5EF4-FFF2-40B4-BE49-F238E27FC236}">
                <a16:creationId xmlns:a16="http://schemas.microsoft.com/office/drawing/2014/main" id="{49A214D5-A20F-B698-AABD-30DD7416D1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445" y="4918074"/>
            <a:ext cx="689235" cy="1467403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344315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  <p:pic>
        <p:nvPicPr>
          <p:cNvPr id="13" name="Picture 12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D36459F-1BA7-4922-346C-2F4ABAF9CA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658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 descr="A blue object with a wrench in the middle&#10;&#10;AI-generated content may be incorrect.">
            <a:extLst>
              <a:ext uri="{FF2B5EF4-FFF2-40B4-BE49-F238E27FC236}">
                <a16:creationId xmlns:a16="http://schemas.microsoft.com/office/drawing/2014/main" id="{F37F9A81-997A-AC4B-07EA-570EECBB43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445" y="4918074"/>
            <a:ext cx="689235" cy="14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688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8211227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9672733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pic>
        <p:nvPicPr>
          <p:cNvPr id="3" name="Picture 2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D0B34F7B-0A11-D3EF-C3CA-4E881F0DC6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616" y="4858815"/>
            <a:ext cx="1132834" cy="15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582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9" name="Picture 8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6F51F033-60D1-7F7D-4864-448438C0C4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616" y="4858815"/>
            <a:ext cx="1132834" cy="15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50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6816514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644952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pic>
        <p:nvPicPr>
          <p:cNvPr id="4" name="Picture 3" descr="A cartoon of a person wearing a white coat&#10;&#10;AI-generated content may be incorrect.">
            <a:extLst>
              <a:ext uri="{FF2B5EF4-FFF2-40B4-BE49-F238E27FC236}">
                <a16:creationId xmlns:a16="http://schemas.microsoft.com/office/drawing/2014/main" id="{8482B304-79C4-3373-F615-C0D01D0148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477" y="4920722"/>
            <a:ext cx="979523" cy="19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6555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 descr="A cartoon of a person wearing a white coat&#10;&#10;AI-generated content may be incorrect.">
            <a:extLst>
              <a:ext uri="{FF2B5EF4-FFF2-40B4-BE49-F238E27FC236}">
                <a16:creationId xmlns:a16="http://schemas.microsoft.com/office/drawing/2014/main" id="{F6553CB3-6C53-9992-475E-5B13974B7E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477" y="4920722"/>
            <a:ext cx="979523" cy="19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039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pic>
        <p:nvPicPr>
          <p:cNvPr id="4" name="Picture 3" descr="A cartoon of a person with a white face&#10;&#10;AI-generated content may be incorrect.">
            <a:extLst>
              <a:ext uri="{FF2B5EF4-FFF2-40B4-BE49-F238E27FC236}">
                <a16:creationId xmlns:a16="http://schemas.microsoft.com/office/drawing/2014/main" id="{8C3E8D8A-6005-4B75-973F-84746F45A5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73877" y="5509043"/>
            <a:ext cx="604371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2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387302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F13EBC3-DC05-74B2-4FFC-0C573EB7EA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5438321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11397D-7776-88AE-3944-3FAC6B997D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9625" y="3429000"/>
            <a:ext cx="1936437" cy="1862002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AE795B1-0B7D-6FA0-1A1C-AE36493E03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1497" y="6042773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2C391086-5E30-7C29-328A-58546DD613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96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 descr="A cartoon of a person with a white face&#10;&#10;AI-generated content may be incorrect.">
            <a:extLst>
              <a:ext uri="{FF2B5EF4-FFF2-40B4-BE49-F238E27FC236}">
                <a16:creationId xmlns:a16="http://schemas.microsoft.com/office/drawing/2014/main" id="{44091BDD-AA7C-12C0-EF14-FB0EF0D4F1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73877" y="5509043"/>
            <a:ext cx="604371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291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383793084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325662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6538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7251805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35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16708428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362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3627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545207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362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3627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362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341286955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257596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-6350"/>
            <a:ext cx="12192000" cy="635635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78402753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0255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324991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5 Image Op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2" name="Picture 1" descr="A cartoon of a person with a bag of money and a basket&#10;&#10;AI-generated content may be incorrect.">
            <a:extLst>
              <a:ext uri="{FF2B5EF4-FFF2-40B4-BE49-F238E27FC236}">
                <a16:creationId xmlns:a16="http://schemas.microsoft.com/office/drawing/2014/main" id="{25B4EBDD-2F3D-C81A-FEBD-1C372E3B70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33" y="4553339"/>
            <a:ext cx="2354585" cy="22915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1E4948-AEC6-C4DE-8A1F-7CED992964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6515335" cy="1339627"/>
          </a:xfrm>
          <a:prstGeom prst="rect">
            <a:avLst/>
          </a:prstGeom>
        </p:spPr>
      </p:pic>
      <p:pic>
        <p:nvPicPr>
          <p:cNvPr id="11" name="Picture 10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E94EE0F6-5D3E-A40C-35EB-22252A4091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2B3C016-703E-D804-8678-C07F2D3903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8163" y="3539821"/>
            <a:ext cx="4037447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</a:t>
            </a:r>
            <a:endParaRPr lang="en-AU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00F08F1-3FF1-C6E5-F898-BB3B092CE1CB}"/>
              </a:ext>
            </a:extLst>
          </p:cNvPr>
          <p:cNvSpPr txBox="1">
            <a:spLocks/>
          </p:cNvSpPr>
          <p:nvPr/>
        </p:nvSpPr>
        <p:spPr>
          <a:xfrm>
            <a:off x="6896872" y="4033516"/>
            <a:ext cx="3095967" cy="40510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108000" tIns="36000" rIns="36000" bIns="3600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of a standard length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81809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4259263" y="-149866"/>
            <a:ext cx="7932738" cy="65101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5271971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2700"/>
            <a:ext cx="4259263" cy="637303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D0EBA16A-1270-FD96-7DEE-8E3167725F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  <p:pic>
        <p:nvPicPr>
          <p:cNvPr id="7" name="Picture 6" descr="A cartoon of a person and a striped object&#10;&#10;AI-generated content may be incorrect.">
            <a:extLst>
              <a:ext uri="{FF2B5EF4-FFF2-40B4-BE49-F238E27FC236}">
                <a16:creationId xmlns:a16="http://schemas.microsoft.com/office/drawing/2014/main" id="{C066F92D-4F02-BACA-427E-046E2EC27E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230" y="4773126"/>
            <a:ext cx="1371349" cy="17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477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Image Lef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0" y="-3175"/>
            <a:ext cx="8029575" cy="623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9" y="1700212"/>
            <a:ext cx="5510004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-3175"/>
            <a:ext cx="4189265" cy="623252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6" name="Picture 5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3FE01BEC-CB8F-9131-F265-475D9E84C7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523" y="3949959"/>
            <a:ext cx="1644418" cy="2279391"/>
          </a:xfrm>
          <a:prstGeom prst="rect">
            <a:avLst/>
          </a:prstGeom>
        </p:spPr>
      </p:pic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B8B6C07-8093-42C3-89CD-802E00E070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937629" y="4784665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4297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4259262" y="0"/>
            <a:ext cx="7932738" cy="6400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9" y="1700212"/>
            <a:ext cx="5159296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40080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cture 3" descr="A cartoon of a person and a striped object&#10;&#10;AI-generated content may be incorrect.">
            <a:extLst>
              <a:ext uri="{FF2B5EF4-FFF2-40B4-BE49-F238E27FC236}">
                <a16:creationId xmlns:a16="http://schemas.microsoft.com/office/drawing/2014/main" id="{7B46D111-13AA-9390-9310-E6E8470A55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230" y="4564664"/>
            <a:ext cx="1371349" cy="1724370"/>
          </a:xfrm>
          <a:prstGeom prst="rect">
            <a:avLst/>
          </a:prstGeom>
        </p:spPr>
      </p:pic>
      <p:pic>
        <p:nvPicPr>
          <p:cNvPr id="6" name="Picture 5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C7EB836-9AA2-C9D2-9C3B-967A9681E4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217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0" y="-6350"/>
            <a:ext cx="8011937" cy="63563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-6350"/>
            <a:ext cx="4180063" cy="635635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9D1F86-31F8-B4D0-7077-6FABB7FE1F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9" y="1700212"/>
            <a:ext cx="5510004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pic>
        <p:nvPicPr>
          <p:cNvPr id="6" name="Picture 5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4B23FF76-8C62-6847-8AD4-44B77CA92E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097" y="4169797"/>
            <a:ext cx="1644418" cy="2279391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10797A55-6EE5-0378-CC71-3A0A20B189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937629" y="4784665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82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0255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266344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211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860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148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1453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569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image" Target="../media/image1.png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/>
        </p:nvSpPr>
        <p:spPr>
          <a:xfrm rot="5400000">
            <a:off x="5843583" y="509587"/>
            <a:ext cx="504826" cy="121920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/>
        </p:nvSpPr>
        <p:spPr>
          <a:xfrm>
            <a:off x="7021513" y="6569234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AU" b="0" dirty="0">
                <a:solidFill>
                  <a:schemeClr val="tx1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/>
        </p:nvSpPr>
        <p:spPr>
          <a:xfrm>
            <a:off x="7561263" y="6569234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D7DEA0-FDCE-E5D8-21AC-0372E36F73E3}"/>
              </a:ext>
            </a:extLst>
          </p:cNvPr>
          <p:cNvPicPr>
            <a:picLocks noChangeAspect="1"/>
          </p:cNvPicPr>
          <p:nvPr/>
        </p:nvPicPr>
        <p:blipFill>
          <a:blip r:embed="rId1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7" y="6507599"/>
            <a:ext cx="2444616" cy="21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44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  <p:sldLayoutId id="2147483824" r:id="rId27"/>
    <p:sldLayoutId id="2147483825" r:id="rId28"/>
    <p:sldLayoutId id="2147483826" r:id="rId29"/>
    <p:sldLayoutId id="2147483827" r:id="rId30"/>
    <p:sldLayoutId id="2147483828" r:id="rId31"/>
    <p:sldLayoutId id="2147483829" r:id="rId32"/>
    <p:sldLayoutId id="2147483830" r:id="rId33"/>
    <p:sldLayoutId id="2147483831" r:id="rId34"/>
    <p:sldLayoutId id="2147483832" r:id="rId35"/>
    <p:sldLayoutId id="2147483833" r:id="rId36"/>
    <p:sldLayoutId id="2147483834" r:id="rId37"/>
    <p:sldLayoutId id="2147483835" r:id="rId38"/>
    <p:sldLayoutId id="2147483836" r:id="rId39"/>
    <p:sldLayoutId id="2147483837" r:id="rId40"/>
    <p:sldLayoutId id="2147483838" r:id="rId41"/>
    <p:sldLayoutId id="2147483839" r:id="rId42"/>
    <p:sldLayoutId id="2147483840" r:id="rId43"/>
    <p:sldLayoutId id="2147483841" r:id="rId44"/>
    <p:sldLayoutId id="2147483842" r:id="rId45"/>
    <p:sldLayoutId id="2147483843" r:id="rId46"/>
    <p:sldLayoutId id="2147483844" r:id="rId47"/>
    <p:sldLayoutId id="2147483845" r:id="rId48"/>
    <p:sldLayoutId id="2147483846" r:id="rId49"/>
    <p:sldLayoutId id="2147483847" r:id="rId50"/>
    <p:sldLayoutId id="2147483848" r:id="rId51"/>
    <p:sldLayoutId id="2147483849" r:id="rId52"/>
    <p:sldLayoutId id="2147483850" r:id="rId53"/>
    <p:sldLayoutId id="2147483851" r:id="rId54"/>
    <p:sldLayoutId id="2147483852" r:id="rId55"/>
    <p:sldLayoutId id="2147483853" r:id="rId56"/>
    <p:sldLayoutId id="2147483854" r:id="rId57"/>
    <p:sldLayoutId id="2147483855" r:id="rId58"/>
    <p:sldLayoutId id="2147483856" r:id="rId59"/>
    <p:sldLayoutId id="2147483857" r:id="rId60"/>
    <p:sldLayoutId id="2147483858" r:id="rId61"/>
    <p:sldLayoutId id="2147483859" r:id="rId62"/>
    <p:sldLayoutId id="2147483860" r:id="rId63"/>
    <p:sldLayoutId id="2147483861" r:id="rId64"/>
    <p:sldLayoutId id="2147483862" r:id="rId65"/>
    <p:sldLayoutId id="2147483863" r:id="rId66"/>
    <p:sldLayoutId id="2147483864" r:id="rId67"/>
    <p:sldLayoutId id="2147483865" r:id="rId68"/>
    <p:sldLayoutId id="2147483866" r:id="rId69"/>
    <p:sldLayoutId id="2147483867" r:id="rId70"/>
    <p:sldLayoutId id="2147483868" r:id="rId71"/>
    <p:sldLayoutId id="2147483869" r:id="rId72"/>
    <p:sldLayoutId id="2147483870" r:id="rId73"/>
    <p:sldLayoutId id="2147483871" r:id="rId74"/>
    <p:sldLayoutId id="2147483872" r:id="rId75"/>
    <p:sldLayoutId id="2147483873" r:id="rId76"/>
    <p:sldLayoutId id="2147483874" r:id="rId77"/>
    <p:sldLayoutId id="2147483875" r:id="rId78"/>
    <p:sldLayoutId id="2147483876" r:id="rId79"/>
    <p:sldLayoutId id="2147483877" r:id="rId80"/>
    <p:sldLayoutId id="2147483878" r:id="rId81"/>
    <p:sldLayoutId id="2147483879" r:id="rId82"/>
    <p:sldLayoutId id="2147483880" r:id="rId83"/>
    <p:sldLayoutId id="2147483881" r:id="rId84"/>
    <p:sldLayoutId id="2147483882" r:id="rId85"/>
    <p:sldLayoutId id="2147483883" r:id="rId86"/>
    <p:sldLayoutId id="2147483884" r:id="rId87"/>
    <p:sldLayoutId id="2147483885" r:id="rId88"/>
    <p:sldLayoutId id="2147483886" r:id="rId89"/>
    <p:sldLayoutId id="2147483887" r:id="rId90"/>
    <p:sldLayoutId id="2147483888" r:id="rId91"/>
    <p:sldLayoutId id="2147483889" r:id="rId92"/>
    <p:sldLayoutId id="2147483890" r:id="rId93"/>
    <p:sldLayoutId id="2147483891" r:id="rId94"/>
    <p:sldLayoutId id="2147483892" r:id="rId95"/>
    <p:sldLayoutId id="2147483893" r:id="rId96"/>
    <p:sldLayoutId id="2147483894" r:id="rId97"/>
    <p:sldLayoutId id="2147483895" r:id="rId98"/>
    <p:sldLayoutId id="2147483896" r:id="rId99"/>
    <p:sldLayoutId id="2147483897" r:id="rId100"/>
    <p:sldLayoutId id="2147483898" r:id="rId101"/>
    <p:sldLayoutId id="2147483899" r:id="rId102"/>
    <p:sldLayoutId id="2147483900" r:id="rId103"/>
    <p:sldLayoutId id="2147483901" r:id="rId104"/>
    <p:sldLayoutId id="2147483902" r:id="rId105"/>
    <p:sldLayoutId id="2147483903" r:id="rId106"/>
    <p:sldLayoutId id="2147483904" r:id="rId107"/>
    <p:sldLayoutId id="2147483905" r:id="rId108"/>
    <p:sldLayoutId id="2147483906" r:id="rId109"/>
    <p:sldLayoutId id="2147483907" r:id="rId110"/>
    <p:sldLayoutId id="2147483908" r:id="rId1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../LESSON%2017%20-%20Reflect%20with%20industry%20packs/manufacturingmatters.com.au" TargetMode="External"/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88.xml"/><Relationship Id="rId1" Type="http://schemas.openxmlformats.org/officeDocument/2006/relationships/video" Target="https://player.vimeo.com/video/1161306973?app_id=12296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nufacturingmatters.com.au/" TargetMode="Externa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5FE1188-7F75-49A7-9BF6-311F99FA80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8" r="19668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9588A1-D1D9-B631-3517-23821EF02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7397960" cy="903700"/>
          </a:xfrm>
        </p:spPr>
        <p:txBody>
          <a:bodyPr/>
          <a:lstStyle/>
          <a:p>
            <a:r>
              <a:rPr lang="en-AU" noProof="0" dirty="0"/>
              <a:t>with industry packs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886217-43BE-328A-B683-E7E4BA80D7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noProof="0" dirty="0"/>
              <a:t>Career education: Your career factory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6A0BA-6F23-6099-9914-0A7DDC822C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3039395" cy="903700"/>
          </a:xfrm>
        </p:spPr>
        <p:txBody>
          <a:bodyPr/>
          <a:lstStyle/>
          <a:p>
            <a:r>
              <a:rPr lang="en-AU" dirty="0"/>
              <a:t>Explore</a:t>
            </a:r>
          </a:p>
        </p:txBody>
      </p:sp>
    </p:spTree>
    <p:extLst>
      <p:ext uri="{BB962C8B-B14F-4D97-AF65-F5344CB8AC3E}">
        <p14:creationId xmlns:p14="http://schemas.microsoft.com/office/powerpoint/2010/main" val="3286356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D6C5-95C2-87FC-75E9-6423D0C84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How does a non-linear career differ from one that is linear?</a:t>
            </a:r>
            <a:br>
              <a:rPr lang="en-US" sz="2400" dirty="0">
                <a:solidFill>
                  <a:schemeClr val="tx1"/>
                </a:solidFill>
              </a:rPr>
            </a:b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What are some of the pathways or qualification levels you could choose?</a:t>
            </a:r>
            <a:br>
              <a:rPr lang="en-US" sz="2400" dirty="0">
                <a:solidFill>
                  <a:schemeClr val="tx1"/>
                </a:solidFill>
              </a:rPr>
            </a:b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If you were to pick a career in manufacturing, what would it be?</a:t>
            </a:r>
            <a:endParaRPr lang="en-AU" sz="2000" dirty="0"/>
          </a:p>
        </p:txBody>
      </p:sp>
      <p:sp>
        <p:nvSpPr>
          <p:cNvPr id="4" name="Title 8">
            <a:extLst>
              <a:ext uri="{FF2B5EF4-FFF2-40B4-BE49-F238E27FC236}">
                <a16:creationId xmlns:a16="http://schemas.microsoft.com/office/drawing/2014/main" id="{64115442-CE85-4A54-FEE7-D96B410EB287}"/>
              </a:ext>
            </a:extLst>
          </p:cNvPr>
          <p:cNvSpPr txBox="1">
            <a:spLocks/>
          </p:cNvSpPr>
          <p:nvPr/>
        </p:nvSpPr>
        <p:spPr>
          <a:xfrm>
            <a:off x="522288" y="1529308"/>
            <a:ext cx="3131283" cy="524553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3600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Previous lesson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B55D548D-EFD1-AB6F-D336-AD9EB0E4EEA3}"/>
              </a:ext>
            </a:extLst>
          </p:cNvPr>
          <p:cNvSpPr txBox="1">
            <a:spLocks/>
          </p:cNvSpPr>
          <p:nvPr/>
        </p:nvSpPr>
        <p:spPr>
          <a:xfrm>
            <a:off x="522288" y="1305927"/>
            <a:ext cx="716593" cy="220727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36000" rIns="36000" bIns="1800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17700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ED1624-B87B-D60D-D399-EF8A524DF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306285" cy="524553"/>
          </a:xfrm>
        </p:spPr>
        <p:txBody>
          <a:bodyPr/>
          <a:lstStyle/>
          <a:p>
            <a:r>
              <a:rPr lang="en-AU" dirty="0"/>
              <a:t>Industry pack explorer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D6117-6665-E71C-51BA-93720CEA736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55688" y="624947"/>
            <a:ext cx="831492" cy="247554"/>
          </a:xfrm>
        </p:spPr>
        <p:txBody>
          <a:bodyPr/>
          <a:lstStyle/>
          <a:p>
            <a:r>
              <a:rPr lang="en-AU" dirty="0"/>
              <a:t>ACTIVITY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411EE338-1C99-9F64-3B25-3B6997E1B6B0}"/>
              </a:ext>
            </a:extLst>
          </p:cNvPr>
          <p:cNvSpPr txBox="1">
            <a:spLocks/>
          </p:cNvSpPr>
          <p:nvPr/>
        </p:nvSpPr>
        <p:spPr>
          <a:xfrm>
            <a:off x="5907827" y="3818522"/>
            <a:ext cx="3850782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4. Complete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C2863631-E991-E5E7-EA80-A96D8E18B3A4}"/>
              </a:ext>
            </a:extLst>
          </p:cNvPr>
          <p:cNvSpPr txBox="1">
            <a:spLocks/>
          </p:cNvSpPr>
          <p:nvPr/>
        </p:nvSpPr>
        <p:spPr>
          <a:xfrm>
            <a:off x="1055688" y="3818522"/>
            <a:ext cx="3852578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3. Understand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464ABAF8-4EDE-9B73-8D92-09EEBD7AECD5}"/>
              </a:ext>
            </a:extLst>
          </p:cNvPr>
          <p:cNvSpPr txBox="1">
            <a:spLocks/>
          </p:cNvSpPr>
          <p:nvPr/>
        </p:nvSpPr>
        <p:spPr>
          <a:xfrm>
            <a:off x="1057482" y="1627554"/>
            <a:ext cx="3850784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1. Select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008D7AC3-4C32-89B7-3D1F-201DF07F9554}"/>
              </a:ext>
            </a:extLst>
          </p:cNvPr>
          <p:cNvSpPr txBox="1">
            <a:spLocks/>
          </p:cNvSpPr>
          <p:nvPr/>
        </p:nvSpPr>
        <p:spPr>
          <a:xfrm>
            <a:off x="5907827" y="1624014"/>
            <a:ext cx="3850784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2. Read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249147-6221-FD09-C8A0-883E01B3A48C}"/>
              </a:ext>
            </a:extLst>
          </p:cNvPr>
          <p:cNvSpPr txBox="1"/>
          <p:nvPr/>
        </p:nvSpPr>
        <p:spPr>
          <a:xfrm>
            <a:off x="1055688" y="4343400"/>
            <a:ext cx="4306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Deepen your knowledge of the industry by reading remaining sections of the industry pack.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E0D234-BDA4-1978-0868-A144244AA432}"/>
              </a:ext>
            </a:extLst>
          </p:cNvPr>
          <p:cNvSpPr txBox="1"/>
          <p:nvPr/>
        </p:nvSpPr>
        <p:spPr>
          <a:xfrm>
            <a:off x="5907826" y="4343400"/>
            <a:ext cx="4306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 the industry pack and activities from your previous lesson to help complete the worksheet.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FC40A3-AFCD-D225-A348-FA739ABF2EB4}"/>
              </a:ext>
            </a:extLst>
          </p:cNvPr>
          <p:cNvSpPr txBox="1"/>
          <p:nvPr/>
        </p:nvSpPr>
        <p:spPr>
          <a:xfrm>
            <a:off x="1055688" y="2148892"/>
            <a:ext cx="43062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Navigate to </a:t>
            </a:r>
            <a:r>
              <a:rPr lang="en-US" dirty="0">
                <a:hlinkClick r:id="rId2"/>
              </a:rPr>
              <a:t>manufacturingmatters.com.au</a:t>
            </a:r>
            <a:r>
              <a:rPr lang="en-US" dirty="0"/>
              <a:t>, click on Resources, then Manufacturing Industry Packs. Choose an industry pack you’re interested in or haven’t used before.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8DAA72-C935-02AB-1EBB-DE2801DC108D}"/>
              </a:ext>
            </a:extLst>
          </p:cNvPr>
          <p:cNvSpPr txBox="1"/>
          <p:nvPr/>
        </p:nvSpPr>
        <p:spPr>
          <a:xfrm>
            <a:off x="5907827" y="2148892"/>
            <a:ext cx="4306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Read page 1 to understand key information about the industry within Queensland.</a:t>
            </a:r>
          </a:p>
        </p:txBody>
      </p:sp>
    </p:spTree>
    <p:extLst>
      <p:ext uri="{BB962C8B-B14F-4D97-AF65-F5344CB8AC3E}">
        <p14:creationId xmlns:p14="http://schemas.microsoft.com/office/powerpoint/2010/main" val="1817510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title="Production Insights | Naomi Elliot, Chief Executive Officer, Concept Labs">
            <a:hlinkClick r:id="" action="ppaction://media"/>
            <a:extLst>
              <a:ext uri="{FF2B5EF4-FFF2-40B4-BE49-F238E27FC236}">
                <a16:creationId xmlns:a16="http://schemas.microsoft.com/office/drawing/2014/main" id="{1EE83714-E27A-0160-C919-CB7BA2A67149}"/>
              </a:ext>
            </a:extLst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4025" y="-6350"/>
            <a:ext cx="11282363" cy="635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58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62E69-62EB-9A03-940C-DE14EDEC7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963242" cy="524553"/>
          </a:xfrm>
        </p:spPr>
        <p:txBody>
          <a:bodyPr/>
          <a:lstStyle/>
          <a:p>
            <a:r>
              <a:rPr lang="en-AU" dirty="0"/>
              <a:t>Local manufacturers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F8E0F-0840-F669-3F39-7413FE71B3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55688" y="624947"/>
            <a:ext cx="831492" cy="247554"/>
          </a:xfrm>
        </p:spPr>
        <p:txBody>
          <a:bodyPr/>
          <a:lstStyle/>
          <a:p>
            <a:r>
              <a:rPr lang="en-AU" dirty="0"/>
              <a:t>ACTIVITY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0E71F5-E2C3-391C-C545-F7ABFCFFB9E0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AU" b="1" dirty="0"/>
              <a:t>Explore the manufacturing industry in your local area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9583E8-6AC0-D2C8-1812-B44D4A4DF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409808"/>
              </p:ext>
            </p:extLst>
          </p:nvPr>
        </p:nvGraphicFramePr>
        <p:xfrm>
          <a:off x="1055687" y="2448530"/>
          <a:ext cx="4895850" cy="340952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512385">
                <a:tc>
                  <a:txBody>
                    <a:bodyPr/>
                    <a:lstStyle/>
                    <a:p>
                      <a:r>
                        <a:rPr lang="en-AU" noProof="0" dirty="0"/>
                        <a:t>Activity (20 mins)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5551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AU" sz="1100" b="0" i="0" kern="12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activity helps you build a greater understanding of the businesses that manufacture products in your area – some you may never have hear about. This research task will uncover the products made, the processes used to manufacture different products and how you could work in the industry.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394180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</a:pPr>
                      <a:r>
                        <a:rPr lang="en-AU" sz="1100" b="1" i="0" noProof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STEPS</a:t>
                      </a:r>
                      <a:r>
                        <a:rPr lang="en-AU" sz="1100" b="0" i="0" noProof="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AU" sz="1100" b="0" i="0" noProof="0" dirty="0"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985448">
                <a:tc>
                  <a:txBody>
                    <a:bodyPr/>
                    <a:lstStyle/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Using the prompts and techniques on page 4 of your industry pack, find the key manufacturing businesses in your region or state.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Understand the products the business makes and the process they use.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Determine which jobs or occupations the businesses need.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opportunities exist for careers in this industry?</a:t>
                      </a:r>
                      <a:endParaRPr lang="en-AU" sz="1100" b="0" i="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394180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</a:pPr>
                      <a:r>
                        <a:rPr lang="en-AU" sz="1100" b="1" i="0" noProof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RESOURCES</a:t>
                      </a:r>
                      <a:r>
                        <a:rPr lang="en-AU" sz="1100" b="0" i="0" noProof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AU" sz="1100" b="0" i="0" noProof="0" dirty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747784"/>
                  </a:ext>
                </a:extLst>
              </a:tr>
              <a:tr h="361331">
                <a:tc>
                  <a:txBody>
                    <a:bodyPr/>
                    <a:lstStyle/>
                    <a:p>
                      <a:pPr marL="171450" indent="-171450" algn="l" rtl="0" fontAlgn="base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100" b="0" i="0" noProof="0" dirty="0">
                          <a:solidFill>
                            <a:schemeClr val="tx2"/>
                          </a:solidFill>
                          <a:effectLst/>
                          <a:latin typeface="Arial"/>
                        </a:rPr>
                        <a:t>Worksheet 19.1 – Industry explorer</a:t>
                      </a:r>
                      <a:endParaRPr lang="en-AU" sz="1100" b="0" i="1" noProof="0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204483"/>
                  </a:ext>
                </a:extLst>
              </a:tr>
            </a:tbl>
          </a:graphicData>
        </a:graphic>
      </p:graphicFrame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1E0BE7E-91A6-0065-1B5C-489685DB9743}"/>
              </a:ext>
            </a:extLst>
          </p:cNvPr>
          <p:cNvSpPr txBox="1">
            <a:spLocks/>
          </p:cNvSpPr>
          <p:nvPr/>
        </p:nvSpPr>
        <p:spPr>
          <a:xfrm>
            <a:off x="7677151" y="4095429"/>
            <a:ext cx="3459162" cy="1617192"/>
          </a:xfrm>
          <a:prstGeom prst="rect">
            <a:avLst/>
          </a:prstGeom>
          <a:solidFill>
            <a:schemeClr val="bg2"/>
          </a:solidFill>
          <a:ln w="25400">
            <a:solidFill>
              <a:schemeClr val="accent3"/>
            </a:solidFill>
          </a:ln>
        </p:spPr>
        <p:txBody>
          <a:bodyPr vert="horz" wrap="square" lIns="180000" tIns="180000" rIns="180000" bIns="180000" rtlCol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accent6"/>
                </a:solidFill>
                <a:latin typeface="Arial"/>
                <a:cs typeface="Arial"/>
              </a:rPr>
              <a:t>Which business or process surprised you the most? Had you heard of it before?</a:t>
            </a:r>
            <a:endParaRPr lang="en-AU" sz="1200" noProof="0" dirty="0">
              <a:solidFill>
                <a:schemeClr val="accent6"/>
              </a:solidFill>
            </a:endParaRPr>
          </a:p>
          <a:p>
            <a:pPr marL="285750" indent="-285750">
              <a:buClr>
                <a:schemeClr val="accent3"/>
              </a:buClr>
              <a:buFont typeface="Arial"/>
              <a:buChar char="•"/>
            </a:pPr>
            <a:r>
              <a:rPr lang="en-AU" sz="1200" dirty="0">
                <a:solidFill>
                  <a:schemeClr val="accent6"/>
                </a:solidFill>
                <a:latin typeface="Arial"/>
                <a:cs typeface="Arial"/>
              </a:rPr>
              <a:t>How could your preferred career link with one of the businesses explored?</a:t>
            </a:r>
            <a:endParaRPr lang="en-AU" sz="1200" noProof="0" dirty="0">
              <a:solidFill>
                <a:schemeClr val="accent6"/>
              </a:solidFill>
            </a:endParaRP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accent6"/>
                </a:solidFill>
                <a:latin typeface="Arial"/>
                <a:cs typeface="Arial"/>
              </a:rPr>
              <a:t>Does your state, region or location have a dominant sub-industry?</a:t>
            </a:r>
            <a:endParaRPr lang="en-AU" sz="1200" noProof="0" dirty="0">
              <a:solidFill>
                <a:schemeClr val="accent6"/>
              </a:solidFill>
            </a:endParaRP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CC0CCE11-5408-0D07-EF52-45C6054B97B6}"/>
              </a:ext>
            </a:extLst>
          </p:cNvPr>
          <p:cNvSpPr txBox="1">
            <a:spLocks/>
          </p:cNvSpPr>
          <p:nvPr/>
        </p:nvSpPr>
        <p:spPr>
          <a:xfrm>
            <a:off x="7662727" y="3849724"/>
            <a:ext cx="1911915" cy="247554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72000" rIns="72000" bIns="3600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noProof="0" dirty="0"/>
              <a:t>DISCUSSION STARTERS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77BE5-781F-5173-038B-215845DAC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887" y="411012"/>
            <a:ext cx="4010874" cy="28692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8390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4E70D4-620A-303A-BB5B-D1B3B49AB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Which industry did you explore?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What is your key takeaway from this lesson?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How has your perception of manufacturing changed?</a:t>
            </a:r>
            <a:endParaRPr lang="en-AU" sz="2400" dirty="0"/>
          </a:p>
        </p:txBody>
      </p:sp>
      <p:sp>
        <p:nvSpPr>
          <p:cNvPr id="4" name="Title 8">
            <a:extLst>
              <a:ext uri="{FF2B5EF4-FFF2-40B4-BE49-F238E27FC236}">
                <a16:creationId xmlns:a16="http://schemas.microsoft.com/office/drawing/2014/main" id="{14A95E8D-40CE-B15A-8213-57ECFD5923B2}"/>
              </a:ext>
            </a:extLst>
          </p:cNvPr>
          <p:cNvSpPr txBox="1">
            <a:spLocks/>
          </p:cNvSpPr>
          <p:nvPr/>
        </p:nvSpPr>
        <p:spPr>
          <a:xfrm>
            <a:off x="8828087" y="1554086"/>
            <a:ext cx="2895642" cy="524553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3600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Current lesson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5AE06DBC-6ED0-AA2C-0967-8C26749E2BFB}"/>
              </a:ext>
            </a:extLst>
          </p:cNvPr>
          <p:cNvSpPr txBox="1">
            <a:spLocks/>
          </p:cNvSpPr>
          <p:nvPr/>
        </p:nvSpPr>
        <p:spPr>
          <a:xfrm>
            <a:off x="8828087" y="1333359"/>
            <a:ext cx="716593" cy="220727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36000" rIns="36000" bIns="1800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842323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4D10C-36C6-19AB-8DC4-35CF4939C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8B22DD5-3B71-E9FE-C63B-F23DE79B4F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55688" y="624947"/>
            <a:ext cx="2641282" cy="247554"/>
          </a:xfrm>
        </p:spPr>
        <p:txBody>
          <a:bodyPr/>
          <a:lstStyle/>
          <a:p>
            <a:r>
              <a:rPr lang="en-AU"/>
              <a:t>EXPLORE </a:t>
            </a:r>
            <a:r>
              <a:rPr lang="en-AU" dirty="0"/>
              <a:t>WITH INDUSTRY PACKS</a:t>
            </a:r>
            <a:endParaRPr lang="en-AU" noProof="0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13DF0FD4-7170-8102-15C5-AD7552E54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93324" cy="524553"/>
          </a:xfrm>
        </p:spPr>
        <p:txBody>
          <a:bodyPr/>
          <a:lstStyle/>
          <a:p>
            <a:r>
              <a:rPr lang="en-AU" noProof="0" dirty="0"/>
              <a:t>Acknowledgements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C340A2A-6CA4-9FCC-BAAE-8E9BD8828CA2}"/>
              </a:ext>
            </a:extLst>
          </p:cNvPr>
          <p:cNvSpPr txBox="1">
            <a:spLocks/>
          </p:cNvSpPr>
          <p:nvPr/>
        </p:nvSpPr>
        <p:spPr>
          <a:xfrm>
            <a:off x="1055687" y="1700213"/>
            <a:ext cx="5269689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noProof="0" dirty="0"/>
              <a:t>References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75A7EF4F-0083-ACD4-A788-8D100AD0CE12}"/>
              </a:ext>
            </a:extLst>
          </p:cNvPr>
          <p:cNvSpPr txBox="1">
            <a:spLocks/>
          </p:cNvSpPr>
          <p:nvPr/>
        </p:nvSpPr>
        <p:spPr>
          <a:xfrm>
            <a:off x="7456487" y="1700212"/>
            <a:ext cx="4503283" cy="2064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noProof="0" dirty="0"/>
              <a:t>With thanks to</a:t>
            </a:r>
          </a:p>
          <a:p>
            <a:endParaRPr lang="en-AU" sz="1800" noProof="0" dirty="0"/>
          </a:p>
          <a:p>
            <a:r>
              <a:rPr lang="en-AU" sz="1800" b="0" i="1" noProof="0" dirty="0"/>
              <a:t>Indi Dust – Your Career Factory illustrations</a:t>
            </a:r>
          </a:p>
          <a:p>
            <a:r>
              <a:rPr lang="en-AU" sz="1800" b="0" i="1" noProof="0" dirty="0"/>
              <a:t>Avenue Crew – multimedia</a:t>
            </a:r>
          </a:p>
          <a:p>
            <a:r>
              <a:rPr lang="en-AU" sz="1800" b="0" i="1" noProof="0" dirty="0"/>
              <a:t>Griffith University – pilot materials and industry packs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A6A1CEB0-CC15-3B36-37E9-0B74275127BB}"/>
              </a:ext>
            </a:extLst>
          </p:cNvPr>
          <p:cNvSpPr txBox="1">
            <a:spLocks/>
          </p:cNvSpPr>
          <p:nvPr/>
        </p:nvSpPr>
        <p:spPr>
          <a:xfrm>
            <a:off x="1055686" y="2407726"/>
            <a:ext cx="5783525" cy="8456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AU" sz="1800" b="0" i="1" dirty="0">
                <a:solidFill>
                  <a:schemeClr val="accent6"/>
                </a:solidFill>
              </a:rPr>
              <a:t>Manufacturing Matters. </a:t>
            </a:r>
            <a:r>
              <a:rPr lang="en-AU" sz="1800" b="0" i="1" dirty="0">
                <a:solidFill>
                  <a:schemeClr val="accent6"/>
                </a:solidFill>
                <a:hlinkClick r:id="rId2"/>
              </a:rPr>
              <a:t>www.manufacturingmatters.com.au</a:t>
            </a:r>
            <a:r>
              <a:rPr lang="en-AU" sz="1800" b="0" i="1" dirty="0">
                <a:solidFill>
                  <a:schemeClr val="accent6"/>
                </a:solidFill>
              </a:rPr>
              <a:t>.</a:t>
            </a:r>
          </a:p>
          <a:p>
            <a:pPr marL="285750" lvl="0" indent="-285750">
              <a:lnSpc>
                <a:spcPct val="79000"/>
              </a:lnSpc>
              <a:buFont typeface="Arial" panose="020B0604020202020204" pitchFamily="34" charset="0"/>
              <a:buChar char="•"/>
              <a:defRPr/>
            </a:pPr>
            <a:r>
              <a:rPr lang="en-AU" sz="1800" b="0" i="1" dirty="0"/>
              <a:t>Photography sourced from Adobe Stock.</a:t>
            </a:r>
          </a:p>
        </p:txBody>
      </p:sp>
    </p:spTree>
    <p:extLst>
      <p:ext uri="{BB962C8B-B14F-4D97-AF65-F5344CB8AC3E}">
        <p14:creationId xmlns:p14="http://schemas.microsoft.com/office/powerpoint/2010/main" val="1732252631"/>
      </p:ext>
    </p:extLst>
  </p:cSld>
  <p:clrMapOvr>
    <a:masterClrMapping/>
  </p:clrMapOvr>
</p:sld>
</file>

<file path=ppt/theme/theme1.xml><?xml version="1.0" encoding="utf-8"?>
<a:theme xmlns:a="http://schemas.openxmlformats.org/drawingml/2006/main" name="MSQ36576_CareerResource_PPT_Template_190925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Q36576_CareerResource_PPT_Template_190925" id="{55199EBD-F9F4-4903-87C4-9DD4407937A9}" vid="{95B2A251-3EF7-411F-BF69-DB1B26F8201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15ea92-d665-4eb4-91e3-7ae34e5e038a">
      <Terms xmlns="http://schemas.microsoft.com/office/infopath/2007/PartnerControls"/>
    </lcf76f155ced4ddcb4097134ff3c332f>
    <TaxCatchAll xmlns="b695005b-d803-47f4-974f-abac8cfe93b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84e0bf48024fb76882e6e78e9c4bc5e3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718a11c04b00f95c1dd5e9202c25e1b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764EFD-F649-4551-8E9F-E4858F0B3A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336E7B-49C7-47B4-8C91-AC36CF4C6995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b695005b-d803-47f4-974f-abac8cfe93be"/>
    <ds:schemaRef ds:uri="http://www.w3.org/XML/1998/namespace"/>
    <ds:schemaRef ds:uri="http://schemas.microsoft.com/office/infopath/2007/PartnerControls"/>
    <ds:schemaRef ds:uri="ef15ea92-d665-4eb4-91e3-7ae34e5e038a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E13A271-2A2E-422D-9594-607AF2E4A8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13327</TotalTime>
  <Words>394</Words>
  <Application>Microsoft Office PowerPoint</Application>
  <PresentationFormat>Widescreen</PresentationFormat>
  <Paragraphs>45</Paragraphs>
  <Slides>7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Wingdings</vt:lpstr>
      <vt:lpstr>MSQ36576_CareerResource_PPT_Template_190925</vt:lpstr>
      <vt:lpstr>Acrobat Document</vt:lpstr>
      <vt:lpstr>with industry packs</vt:lpstr>
      <vt:lpstr>How does a non-linear career differ from one that is linear?  What are some of the pathways or qualification levels you could choose?  If you were to pick a career in manufacturing, what would it be?</vt:lpstr>
      <vt:lpstr>Industry pack explorer</vt:lpstr>
      <vt:lpstr>PowerPoint Presentation</vt:lpstr>
      <vt:lpstr>Local manufacturers</vt:lpstr>
      <vt:lpstr>Which industry did you explore?  What is your key takeaway from this lesson?  How has your perception of manufacturing changed?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Quinn Sunderland</dc:creator>
  <cp:lastModifiedBy>Nathan Edwards</cp:lastModifiedBy>
  <cp:revision>28</cp:revision>
  <dcterms:created xsi:type="dcterms:W3CDTF">2025-01-30T06:32:33Z</dcterms:created>
  <dcterms:modified xsi:type="dcterms:W3CDTF">2026-02-03T04:51:02Z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2025-01-30T00:00:00Z</vt:filetime>
  </property>
  <property fmtid="{D5CDD505-2E9C-101B-9397-08002B2CF9AE}" pid="3" name="Creator">
    <vt:lpwstr>Adobe InDesign 20.1 (Macintosh)</vt:lpwstr>
  </property>
  <property fmtid="{D5CDD505-2E9C-101B-9397-08002B2CF9AE}" pid="4" name="LastSaved">
    <vt:filetime>2025-01-30T00:00:00Z</vt:filetime>
  </property>
  <property fmtid="{D5CDD505-2E9C-101B-9397-08002B2CF9AE}" pid="5" name="Producer">
    <vt:lpwstr>Adobe PDF Library 17.0</vt:lpwstr>
  </property>
  <property fmtid="{D5CDD505-2E9C-101B-9397-08002B2CF9AE}" pid="6" name="MSIP_Label_defa4170-0d19-0005-0004-bc88714345d2_Enabled">
    <vt:lpwstr>true</vt:lpwstr>
  </property>
  <property fmtid="{D5CDD505-2E9C-101B-9397-08002B2CF9AE}" pid="7" name="MSIP_Label_defa4170-0d19-0005-0004-bc88714345d2_SetDate">
    <vt:lpwstr>2025-01-30T07:09:32Z</vt:lpwstr>
  </property>
  <property fmtid="{D5CDD505-2E9C-101B-9397-08002B2CF9AE}" pid="8" name="MSIP_Label_defa4170-0d19-0005-0004-bc88714345d2_Method">
    <vt:lpwstr>Standard</vt:lpwstr>
  </property>
  <property fmtid="{D5CDD505-2E9C-101B-9397-08002B2CF9AE}" pid="9" name="MSIP_Label_defa4170-0d19-0005-0004-bc88714345d2_Name">
    <vt:lpwstr>defa4170-0d19-0005-0004-bc88714345d2</vt:lpwstr>
  </property>
  <property fmtid="{D5CDD505-2E9C-101B-9397-08002B2CF9AE}" pid="10" name="MSIP_Label_defa4170-0d19-0005-0004-bc88714345d2_SiteId">
    <vt:lpwstr>c5ccd573-ff69-4ff8-ada6-359bd6300982</vt:lpwstr>
  </property>
  <property fmtid="{D5CDD505-2E9C-101B-9397-08002B2CF9AE}" pid="11" name="MSIP_Label_defa4170-0d19-0005-0004-bc88714345d2_ActionId">
    <vt:lpwstr>39d46386-8429-4171-8ba9-8516d1a25352</vt:lpwstr>
  </property>
  <property fmtid="{D5CDD505-2E9C-101B-9397-08002B2CF9AE}" pid="12" name="MSIP_Label_defa4170-0d19-0005-0004-bc88714345d2_ContentBits">
    <vt:lpwstr>0</vt:lpwstr>
  </property>
  <property fmtid="{D5CDD505-2E9C-101B-9397-08002B2CF9AE}" pid="13" name="ContentTypeId">
    <vt:lpwstr>0x0101006E3F2482381A214485F148E738AE1B9A</vt:lpwstr>
  </property>
  <property fmtid="{D5CDD505-2E9C-101B-9397-08002B2CF9AE}" pid="14" name="MediaServiceImageTags">
    <vt:lpwstr/>
  </property>
</Properties>
</file>