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97" r:id="rId4"/>
  </p:sldMasterIdLst>
  <p:notesMasterIdLst>
    <p:notesMasterId r:id="rId18"/>
  </p:notesMasterIdLst>
  <p:sldIdLst>
    <p:sldId id="292" r:id="rId5"/>
    <p:sldId id="293" r:id="rId6"/>
    <p:sldId id="402" r:id="rId7"/>
    <p:sldId id="296" r:id="rId8"/>
    <p:sldId id="295" r:id="rId9"/>
    <p:sldId id="286" r:id="rId10"/>
    <p:sldId id="290" r:id="rId11"/>
    <p:sldId id="288" r:id="rId12"/>
    <p:sldId id="401" r:id="rId13"/>
    <p:sldId id="403" r:id="rId14"/>
    <p:sldId id="400" r:id="rId15"/>
    <p:sldId id="399" r:id="rId16"/>
    <p:sldId id="430" r:id="rId17"/>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1CF"/>
    <a:srgbClr val="FE6601"/>
    <a:srgbClr val="03008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AC11C4-776D-4B84-8E64-8C20017B45A7}" v="5" dt="2026-01-23T00:41:23.66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undo custSel addSld delSld modSld">
      <pc:chgData name="Renee Dickens" userId="41aaf39a-ae07-4d0c-94a4-8c4aca9d6d4f" providerId="ADAL" clId="{001D7FCF-CFD3-4FF0-947F-DD9E67F864D7}" dt="2026-01-12T01:31:45.296" v="102" actId="20577"/>
      <pc:docMkLst>
        <pc:docMk/>
      </pc:docMkLst>
      <pc:sldChg chg="modSp mod">
        <pc:chgData name="Renee Dickens" userId="41aaf39a-ae07-4d0c-94a4-8c4aca9d6d4f" providerId="ADAL" clId="{001D7FCF-CFD3-4FF0-947F-DD9E67F864D7}" dt="2026-01-11T23:50:53.873" v="1" actId="33524"/>
        <pc:sldMkLst>
          <pc:docMk/>
          <pc:sldMk cId="2779165966" sldId="286"/>
        </pc:sldMkLst>
        <pc:graphicFrameChg chg="modGraphic">
          <ac:chgData name="Renee Dickens" userId="41aaf39a-ae07-4d0c-94a4-8c4aca9d6d4f" providerId="ADAL" clId="{001D7FCF-CFD3-4FF0-947F-DD9E67F864D7}" dt="2026-01-11T23:50:53.873" v="1" actId="33524"/>
          <ac:graphicFrameMkLst>
            <pc:docMk/>
            <pc:sldMk cId="2779165966" sldId="286"/>
            <ac:graphicFrameMk id="9" creationId="{C4D29181-4D82-46DC-2A16-9EF15EDA6C38}"/>
          </ac:graphicFrameMkLst>
        </pc:graphicFrameChg>
      </pc:sldChg>
      <pc:sldChg chg="modSp mod">
        <pc:chgData name="Renee Dickens" userId="41aaf39a-ae07-4d0c-94a4-8c4aca9d6d4f" providerId="ADAL" clId="{001D7FCF-CFD3-4FF0-947F-DD9E67F864D7}" dt="2026-01-11T23:52:14.495" v="2" actId="20577"/>
        <pc:sldMkLst>
          <pc:docMk/>
          <pc:sldMk cId="3473631089" sldId="290"/>
        </pc:sldMkLst>
        <pc:spChg chg="mod">
          <ac:chgData name="Renee Dickens" userId="41aaf39a-ae07-4d0c-94a4-8c4aca9d6d4f" providerId="ADAL" clId="{001D7FCF-CFD3-4FF0-947F-DD9E67F864D7}" dt="2026-01-11T23:52:14.495" v="2" actId="20577"/>
          <ac:spMkLst>
            <pc:docMk/>
            <pc:sldMk cId="3473631089" sldId="290"/>
            <ac:spMk id="15" creationId="{937573CD-6440-9EFB-3C5A-6C42EC8F47E5}"/>
          </ac:spMkLst>
        </pc:spChg>
      </pc:sldChg>
      <pc:sldChg chg="modSp mod">
        <pc:chgData name="Renee Dickens" userId="41aaf39a-ae07-4d0c-94a4-8c4aca9d6d4f" providerId="ADAL" clId="{001D7FCF-CFD3-4FF0-947F-DD9E67F864D7}" dt="2026-01-11T23:49:53.403" v="0" actId="207"/>
        <pc:sldMkLst>
          <pc:docMk/>
          <pc:sldMk cId="3998131714" sldId="296"/>
        </pc:sldMkLst>
        <pc:spChg chg="mod">
          <ac:chgData name="Renee Dickens" userId="41aaf39a-ae07-4d0c-94a4-8c4aca9d6d4f" providerId="ADAL" clId="{001D7FCF-CFD3-4FF0-947F-DD9E67F864D7}" dt="2026-01-11T23:49:53.403" v="0" actId="207"/>
          <ac:spMkLst>
            <pc:docMk/>
            <pc:sldMk cId="3998131714" sldId="296"/>
            <ac:spMk id="10" creationId="{A63F3204-1767-C2EC-FBDA-15DEF2D11488}"/>
          </ac:spMkLst>
        </pc:spChg>
      </pc:sldChg>
      <pc:sldChg chg="modSp mod">
        <pc:chgData name="Renee Dickens" userId="41aaf39a-ae07-4d0c-94a4-8c4aca9d6d4f" providerId="ADAL" clId="{001D7FCF-CFD3-4FF0-947F-DD9E67F864D7}" dt="2026-01-12T01:31:45.296" v="102" actId="20577"/>
        <pc:sldMkLst>
          <pc:docMk/>
          <pc:sldMk cId="1804649733" sldId="399"/>
        </pc:sldMkLst>
        <pc:graphicFrameChg chg="modGraphic">
          <ac:chgData name="Renee Dickens" userId="41aaf39a-ae07-4d0c-94a4-8c4aca9d6d4f" providerId="ADAL" clId="{001D7FCF-CFD3-4FF0-947F-DD9E67F864D7}" dt="2026-01-12T01:31:45.296" v="102" actId="20577"/>
          <ac:graphicFrameMkLst>
            <pc:docMk/>
            <pc:sldMk cId="1804649733" sldId="399"/>
            <ac:graphicFrameMk id="19" creationId="{CE09910B-D86D-DEE5-E7B1-9D834169BFA9}"/>
          </ac:graphicFrameMkLst>
        </pc:graphicFrameChg>
      </pc:sldChg>
      <pc:sldChg chg="modSp mod">
        <pc:chgData name="Renee Dickens" userId="41aaf39a-ae07-4d0c-94a4-8c4aca9d6d4f" providerId="ADAL" clId="{001D7FCF-CFD3-4FF0-947F-DD9E67F864D7}" dt="2026-01-12T01:31:23.407" v="100" actId="6549"/>
        <pc:sldMkLst>
          <pc:docMk/>
          <pc:sldMk cId="1185516304" sldId="400"/>
        </pc:sldMkLst>
        <pc:spChg chg="mod">
          <ac:chgData name="Renee Dickens" userId="41aaf39a-ae07-4d0c-94a4-8c4aca9d6d4f" providerId="ADAL" clId="{001D7FCF-CFD3-4FF0-947F-DD9E67F864D7}" dt="2026-01-12T01:31:23.407" v="100" actId="6549"/>
          <ac:spMkLst>
            <pc:docMk/>
            <pc:sldMk cId="1185516304" sldId="400"/>
            <ac:spMk id="4" creationId="{7D6C59BB-5DCA-9F83-5D97-C8D09608647D}"/>
          </ac:spMkLst>
        </pc:spChg>
        <pc:picChg chg="mod">
          <ac:chgData name="Renee Dickens" userId="41aaf39a-ae07-4d0c-94a4-8c4aca9d6d4f" providerId="ADAL" clId="{001D7FCF-CFD3-4FF0-947F-DD9E67F864D7}" dt="2026-01-12T01:31:12.022" v="97" actId="1076"/>
          <ac:picMkLst>
            <pc:docMk/>
            <pc:sldMk cId="1185516304" sldId="400"/>
            <ac:picMk id="5" creationId="{1E11A83E-4BE2-E057-C0B4-89A9BFDF9534}"/>
          </ac:picMkLst>
        </pc:picChg>
      </pc:sldChg>
      <pc:sldChg chg="addSp delSp modSp new mod">
        <pc:chgData name="Renee Dickens" userId="41aaf39a-ae07-4d0c-94a4-8c4aca9d6d4f" providerId="ADAL" clId="{001D7FCF-CFD3-4FF0-947F-DD9E67F864D7}" dt="2026-01-12T01:30:38.768" v="95" actId="732"/>
        <pc:sldMkLst>
          <pc:docMk/>
          <pc:sldMk cId="2822723969" sldId="403"/>
        </pc:sldMkLst>
        <pc:spChg chg="mod">
          <ac:chgData name="Renee Dickens" userId="41aaf39a-ae07-4d0c-94a4-8c4aca9d6d4f" providerId="ADAL" clId="{001D7FCF-CFD3-4FF0-947F-DD9E67F864D7}" dt="2026-01-12T01:30:05.188" v="67" actId="1076"/>
          <ac:spMkLst>
            <pc:docMk/>
            <pc:sldMk cId="2822723969" sldId="403"/>
            <ac:spMk id="6" creationId="{EF99D01A-1DE9-D315-360B-87B04C76B272}"/>
          </ac:spMkLst>
        </pc:spChg>
        <pc:spChg chg="mod">
          <ac:chgData name="Renee Dickens" userId="41aaf39a-ae07-4d0c-94a4-8c4aca9d6d4f" providerId="ADAL" clId="{001D7FCF-CFD3-4FF0-947F-DD9E67F864D7}" dt="2026-01-12T01:30:05.188" v="67" actId="1076"/>
          <ac:spMkLst>
            <pc:docMk/>
            <pc:sldMk cId="2822723969" sldId="403"/>
            <ac:spMk id="7" creationId="{B2CD7BA6-61E0-846A-FD82-0119BE527D00}"/>
          </ac:spMkLst>
        </pc:spChg>
        <pc:spChg chg="add mod">
          <ac:chgData name="Renee Dickens" userId="41aaf39a-ae07-4d0c-94a4-8c4aca9d6d4f" providerId="ADAL" clId="{001D7FCF-CFD3-4FF0-947F-DD9E67F864D7}" dt="2026-01-12T01:30:28.280" v="94" actId="20577"/>
          <ac:spMkLst>
            <pc:docMk/>
            <pc:sldMk cId="2822723969" sldId="403"/>
            <ac:spMk id="9" creationId="{311434D7-28A4-F08F-D5F7-9A72F20FE383}"/>
          </ac:spMkLst>
        </pc:spChg>
        <pc:picChg chg="add mod modCrop">
          <ac:chgData name="Renee Dickens" userId="41aaf39a-ae07-4d0c-94a4-8c4aca9d6d4f" providerId="ADAL" clId="{001D7FCF-CFD3-4FF0-947F-DD9E67F864D7}" dt="2026-01-12T01:30:38.768" v="95" actId="732"/>
          <ac:picMkLst>
            <pc:docMk/>
            <pc:sldMk cId="2822723969" sldId="403"/>
            <ac:picMk id="10" creationId="{B9E82FDF-E949-F79B-0867-B63C556BEC0F}"/>
          </ac:picMkLst>
        </pc:picChg>
      </pc:sldChg>
    </pc:docChg>
  </pc:docChgLst>
  <pc:docChgLst>
    <pc:chgData name="Nathan Edwards" userId="S::nathan.edwards@msq.org.au::4f1aa8b7-5741-4991-b3ff-2e43d7114403" providerId="AD" clId="Web-{92CEA13E-7025-B12B-3203-A5A3B2010FAE}"/>
    <pc:docChg chg="modSld">
      <pc:chgData name="Nathan Edwards" userId="S::nathan.edwards@msq.org.au::4f1aa8b7-5741-4991-b3ff-2e43d7114403" providerId="AD" clId="Web-{92CEA13E-7025-B12B-3203-A5A3B2010FAE}" dt="2026-01-12T02:12:57.372" v="45"/>
      <pc:docMkLst>
        <pc:docMk/>
      </pc:docMkLst>
      <pc:sldChg chg="modSp">
        <pc:chgData name="Nathan Edwards" userId="S::nathan.edwards@msq.org.au::4f1aa8b7-5741-4991-b3ff-2e43d7114403" providerId="AD" clId="Web-{92CEA13E-7025-B12B-3203-A5A3B2010FAE}" dt="2026-01-12T02:12:46.372" v="23"/>
        <pc:sldMkLst>
          <pc:docMk/>
          <pc:sldMk cId="2779165966" sldId="286"/>
        </pc:sldMkLst>
        <pc:graphicFrameChg chg="mod modGraphic">
          <ac:chgData name="Nathan Edwards" userId="S::nathan.edwards@msq.org.au::4f1aa8b7-5741-4991-b3ff-2e43d7114403" providerId="AD" clId="Web-{92CEA13E-7025-B12B-3203-A5A3B2010FAE}" dt="2026-01-12T02:12:46.372" v="23"/>
          <ac:graphicFrameMkLst>
            <pc:docMk/>
            <pc:sldMk cId="2779165966" sldId="286"/>
            <ac:graphicFrameMk id="9" creationId="{C4D29181-4D82-46DC-2A16-9EF15EDA6C38}"/>
          </ac:graphicFrameMkLst>
        </pc:graphicFrameChg>
      </pc:sldChg>
      <pc:sldChg chg="modSp">
        <pc:chgData name="Nathan Edwards" userId="S::nathan.edwards@msq.org.au::4f1aa8b7-5741-4991-b3ff-2e43d7114403" providerId="AD" clId="Web-{92CEA13E-7025-B12B-3203-A5A3B2010FAE}" dt="2026-01-12T02:12:57.372" v="45"/>
        <pc:sldMkLst>
          <pc:docMk/>
          <pc:sldMk cId="1764689573" sldId="288"/>
        </pc:sldMkLst>
        <pc:graphicFrameChg chg="mod modGraphic">
          <ac:chgData name="Nathan Edwards" userId="S::nathan.edwards@msq.org.au::4f1aa8b7-5741-4991-b3ff-2e43d7114403" providerId="AD" clId="Web-{92CEA13E-7025-B12B-3203-A5A3B2010FAE}" dt="2026-01-12T02:12:57.372" v="45"/>
          <ac:graphicFrameMkLst>
            <pc:docMk/>
            <pc:sldMk cId="1764689573" sldId="288"/>
            <ac:graphicFrameMk id="9" creationId="{1838A2E4-F63C-5656-F6FA-A11B9DBD7FB4}"/>
          </ac:graphicFrameMkLst>
        </pc:graphicFrameChg>
      </pc:sldChg>
    </pc:docChg>
  </pc:docChgLst>
  <pc:docChgLst>
    <pc:chgData name="Nathan Edwards" userId="S::nathan.edwards@msq.org.au::4f1aa8b7-5741-4991-b3ff-2e43d7114403" providerId="AD" clId="Web-{CD06832B-82E8-8B77-E279-EDDFC5186BDC}"/>
    <pc:docChg chg="modSld">
      <pc:chgData name="Nathan Edwards" userId="S::nathan.edwards@msq.org.au::4f1aa8b7-5741-4991-b3ff-2e43d7114403" providerId="AD" clId="Web-{CD06832B-82E8-8B77-E279-EDDFC5186BDC}" dt="2026-01-12T23:20:08.890" v="15"/>
      <pc:docMkLst>
        <pc:docMk/>
      </pc:docMkLst>
      <pc:sldChg chg="modSp">
        <pc:chgData name="Nathan Edwards" userId="S::nathan.edwards@msq.org.au::4f1aa8b7-5741-4991-b3ff-2e43d7114403" providerId="AD" clId="Web-{CD06832B-82E8-8B77-E279-EDDFC5186BDC}" dt="2026-01-12T23:20:08.890" v="15"/>
        <pc:sldMkLst>
          <pc:docMk/>
          <pc:sldMk cId="1804649733" sldId="399"/>
        </pc:sldMkLst>
        <pc:spChg chg="mod">
          <ac:chgData name="Nathan Edwards" userId="S::nathan.edwards@msq.org.au::4f1aa8b7-5741-4991-b3ff-2e43d7114403" providerId="AD" clId="Web-{CD06832B-82E8-8B77-E279-EDDFC5186BDC}" dt="2026-01-12T22:42:28.198" v="7" actId="20577"/>
          <ac:spMkLst>
            <pc:docMk/>
            <pc:sldMk cId="1804649733" sldId="399"/>
            <ac:spMk id="3" creationId="{5366CD41-5CA0-8290-D3CA-70840AA3D8DD}"/>
          </ac:spMkLst>
        </pc:spChg>
        <pc:graphicFrameChg chg="mod modGraphic">
          <ac:chgData name="Nathan Edwards" userId="S::nathan.edwards@msq.org.au::4f1aa8b7-5741-4991-b3ff-2e43d7114403" providerId="AD" clId="Web-{CD06832B-82E8-8B77-E279-EDDFC5186BDC}" dt="2026-01-12T23:20:08.890" v="15"/>
          <ac:graphicFrameMkLst>
            <pc:docMk/>
            <pc:sldMk cId="1804649733" sldId="399"/>
            <ac:graphicFrameMk id="19" creationId="{CE09910B-D86D-DEE5-E7B1-9D834169BFA9}"/>
          </ac:graphicFrameMkLst>
        </pc:graphicFrameChg>
      </pc:sldChg>
    </pc:docChg>
  </pc:docChgLst>
  <pc:docChgLst>
    <pc:chgData name="Nathan Edwards" userId="S::nathan.edwards@msq.org.au::4f1aa8b7-5741-4991-b3ff-2e43d7114403" providerId="AD" clId="Web-{94B267F5-50CA-1532-E54F-9C8737D44CA3}"/>
    <pc:docChg chg="modSld">
      <pc:chgData name="Nathan Edwards" userId="S::nathan.edwards@msq.org.au::4f1aa8b7-5741-4991-b3ff-2e43d7114403" providerId="AD" clId="Web-{94B267F5-50CA-1532-E54F-9C8737D44CA3}" dt="2026-01-12T22:36:53.958" v="8" actId="20577"/>
      <pc:docMkLst>
        <pc:docMk/>
      </pc:docMkLst>
      <pc:sldChg chg="modSp">
        <pc:chgData name="Nathan Edwards" userId="S::nathan.edwards@msq.org.au::4f1aa8b7-5741-4991-b3ff-2e43d7114403" providerId="AD" clId="Web-{94B267F5-50CA-1532-E54F-9C8737D44CA3}" dt="2026-01-12T22:36:53.958" v="8" actId="20577"/>
        <pc:sldMkLst>
          <pc:docMk/>
          <pc:sldMk cId="4213000034" sldId="293"/>
        </pc:sldMkLst>
        <pc:spChg chg="mod">
          <ac:chgData name="Nathan Edwards" userId="S::nathan.edwards@msq.org.au::4f1aa8b7-5741-4991-b3ff-2e43d7114403" providerId="AD" clId="Web-{94B267F5-50CA-1532-E54F-9C8737D44CA3}" dt="2026-01-12T22:36:42.427" v="4" actId="20577"/>
          <ac:spMkLst>
            <pc:docMk/>
            <pc:sldMk cId="4213000034" sldId="293"/>
            <ac:spMk id="5" creationId="{7192FCE7-A6A9-B723-5D2D-504631D79D22}"/>
          </ac:spMkLst>
        </pc:spChg>
        <pc:spChg chg="mod">
          <ac:chgData name="Nathan Edwards" userId="S::nathan.edwards@msq.org.au::4f1aa8b7-5741-4991-b3ff-2e43d7114403" providerId="AD" clId="Web-{94B267F5-50CA-1532-E54F-9C8737D44CA3}" dt="2026-01-12T22:36:53.958" v="8" actId="20577"/>
          <ac:spMkLst>
            <pc:docMk/>
            <pc:sldMk cId="4213000034" sldId="293"/>
            <ac:spMk id="7" creationId="{308840D9-61F3-E908-0395-CA040F667CFE}"/>
          </ac:spMkLst>
        </pc:spChg>
      </pc:sldChg>
    </pc:docChg>
  </pc:docChgLst>
  <pc:docChgLst>
    <pc:chgData clId="Web-{94B267F5-50CA-1532-E54F-9C8737D44CA3}"/>
    <pc:docChg chg="sldOrd">
      <pc:chgData name="" userId="" providerId="" clId="Web-{94B267F5-50CA-1532-E54F-9C8737D44CA3}" dt="2026-01-12T22:36:25.755" v="0"/>
      <pc:docMkLst>
        <pc:docMk/>
      </pc:docMkLst>
      <pc:sldChg chg="ord">
        <pc:chgData name="" userId="" providerId="" clId="Web-{94B267F5-50CA-1532-E54F-9C8737D44CA3}" dt="2026-01-12T22:36:25.755" v="0"/>
        <pc:sldMkLst>
          <pc:docMk/>
          <pc:sldMk cId="4213000034" sldId="293"/>
        </pc:sldMkLst>
      </pc:sldChg>
    </pc:docChg>
  </pc:docChgLst>
  <pc:docChgLst>
    <pc:chgData name="Nathan Edwards" userId="4f1aa8b7-5741-4991-b3ff-2e43d7114403" providerId="ADAL" clId="{20E823E2-E6CC-4BBC-B549-F0883863C698}"/>
    <pc:docChg chg="undo custSel addSld delSld modSld sldOrd delMainMaster">
      <pc:chgData name="Nathan Edwards" userId="4f1aa8b7-5741-4991-b3ff-2e43d7114403" providerId="ADAL" clId="{20E823E2-E6CC-4BBC-B549-F0883863C698}" dt="2026-01-23T00:41:31.403" v="1242" actId="20577"/>
      <pc:docMkLst>
        <pc:docMk/>
      </pc:docMkLst>
      <pc:sldChg chg="modSp mod">
        <pc:chgData name="Nathan Edwards" userId="4f1aa8b7-5741-4991-b3ff-2e43d7114403" providerId="ADAL" clId="{20E823E2-E6CC-4BBC-B549-F0883863C698}" dt="2026-01-07T05:54:56.847" v="997" actId="6549"/>
        <pc:sldMkLst>
          <pc:docMk/>
          <pc:sldMk cId="2779165966" sldId="286"/>
        </pc:sldMkLst>
        <pc:spChg chg="mod">
          <ac:chgData name="Nathan Edwards" userId="4f1aa8b7-5741-4991-b3ff-2e43d7114403" providerId="ADAL" clId="{20E823E2-E6CC-4BBC-B549-F0883863C698}" dt="2026-01-07T05:54:56.847" v="997" actId="6549"/>
          <ac:spMkLst>
            <pc:docMk/>
            <pc:sldMk cId="2779165966" sldId="286"/>
            <ac:spMk id="3" creationId="{3B1FB9D0-8041-173D-A829-19D25AC5C5DE}"/>
          </ac:spMkLst>
        </pc:spChg>
        <pc:graphicFrameChg chg="modGraphic">
          <ac:chgData name="Nathan Edwards" userId="4f1aa8b7-5741-4991-b3ff-2e43d7114403" providerId="ADAL" clId="{20E823E2-E6CC-4BBC-B549-F0883863C698}" dt="2026-01-07T05:54:26.747" v="996" actId="20577"/>
          <ac:graphicFrameMkLst>
            <pc:docMk/>
            <pc:sldMk cId="2779165966" sldId="286"/>
            <ac:graphicFrameMk id="9" creationId="{C4D29181-4D82-46DC-2A16-9EF15EDA6C38}"/>
          </ac:graphicFrameMkLst>
        </pc:graphicFrameChg>
      </pc:sldChg>
      <pc:sldChg chg="modSp mod">
        <pc:chgData name="Nathan Edwards" userId="4f1aa8b7-5741-4991-b3ff-2e43d7114403" providerId="ADAL" clId="{20E823E2-E6CC-4BBC-B549-F0883863C698}" dt="2026-01-07T05:56:59.422" v="1007" actId="20577"/>
        <pc:sldMkLst>
          <pc:docMk/>
          <pc:sldMk cId="1764689573" sldId="288"/>
        </pc:sldMkLst>
        <pc:spChg chg="mod">
          <ac:chgData name="Nathan Edwards" userId="4f1aa8b7-5741-4991-b3ff-2e43d7114403" providerId="ADAL" clId="{20E823E2-E6CC-4BBC-B549-F0883863C698}" dt="2026-01-07T05:56:20.465" v="1006" actId="20577"/>
          <ac:spMkLst>
            <pc:docMk/>
            <pc:sldMk cId="1764689573" sldId="288"/>
            <ac:spMk id="3" creationId="{5C154B2D-E9CF-8D26-8138-14FDF032AEF7}"/>
          </ac:spMkLst>
        </pc:spChg>
        <pc:graphicFrameChg chg="modGraphic">
          <ac:chgData name="Nathan Edwards" userId="4f1aa8b7-5741-4991-b3ff-2e43d7114403" providerId="ADAL" clId="{20E823E2-E6CC-4BBC-B549-F0883863C698}" dt="2026-01-07T05:56:59.422" v="1007" actId="20577"/>
          <ac:graphicFrameMkLst>
            <pc:docMk/>
            <pc:sldMk cId="1764689573" sldId="288"/>
            <ac:graphicFrameMk id="9" creationId="{1838A2E4-F63C-5656-F6FA-A11B9DBD7FB4}"/>
          </ac:graphicFrameMkLst>
        </pc:graphicFrameChg>
      </pc:sldChg>
      <pc:sldChg chg="modSp mod">
        <pc:chgData name="Nathan Edwards" userId="4f1aa8b7-5741-4991-b3ff-2e43d7114403" providerId="ADAL" clId="{20E823E2-E6CC-4BBC-B549-F0883863C698}" dt="2026-01-07T05:55:11.065" v="1005" actId="20577"/>
        <pc:sldMkLst>
          <pc:docMk/>
          <pc:sldMk cId="3473631089" sldId="290"/>
        </pc:sldMkLst>
        <pc:spChg chg="mod">
          <ac:chgData name="Nathan Edwards" userId="4f1aa8b7-5741-4991-b3ff-2e43d7114403" providerId="ADAL" clId="{20E823E2-E6CC-4BBC-B549-F0883863C698}" dt="2026-01-07T05:55:11.065" v="1005" actId="20577"/>
          <ac:spMkLst>
            <pc:docMk/>
            <pc:sldMk cId="3473631089" sldId="290"/>
            <ac:spMk id="13" creationId="{7B54247D-1127-5CFE-1AD5-73A7AD860F7B}"/>
          </ac:spMkLst>
        </pc:spChg>
      </pc:sldChg>
      <pc:sldChg chg="modSp add mod">
        <pc:chgData name="Nathan Edwards" userId="4f1aa8b7-5741-4991-b3ff-2e43d7114403" providerId="ADAL" clId="{20E823E2-E6CC-4BBC-B549-F0883863C698}" dt="2026-01-07T05:49:12.809" v="963" actId="20577"/>
        <pc:sldMkLst>
          <pc:docMk/>
          <pc:sldMk cId="4213000034" sldId="293"/>
        </pc:sldMkLst>
        <pc:spChg chg="mod">
          <ac:chgData name="Nathan Edwards" userId="4f1aa8b7-5741-4991-b3ff-2e43d7114403" providerId="ADAL" clId="{20E823E2-E6CC-4BBC-B549-F0883863C698}" dt="2026-01-07T05:49:12.809" v="963" actId="20577"/>
          <ac:spMkLst>
            <pc:docMk/>
            <pc:sldMk cId="4213000034" sldId="293"/>
            <ac:spMk id="5" creationId="{7192FCE7-A6A9-B723-5D2D-504631D79D22}"/>
          </ac:spMkLst>
        </pc:spChg>
        <pc:spChg chg="mod">
          <ac:chgData name="Nathan Edwards" userId="4f1aa8b7-5741-4991-b3ff-2e43d7114403" providerId="ADAL" clId="{20E823E2-E6CC-4BBC-B549-F0883863C698}" dt="2026-01-07T05:47:56.401" v="939" actId="20577"/>
          <ac:spMkLst>
            <pc:docMk/>
            <pc:sldMk cId="4213000034" sldId="293"/>
            <ac:spMk id="7" creationId="{308840D9-61F3-E908-0395-CA040F667CFE}"/>
          </ac:spMkLst>
        </pc:spChg>
      </pc:sldChg>
      <pc:sldChg chg="modSp mod">
        <pc:chgData name="Nathan Edwards" userId="4f1aa8b7-5741-4991-b3ff-2e43d7114403" providerId="ADAL" clId="{20E823E2-E6CC-4BBC-B549-F0883863C698}" dt="2026-01-07T05:52:49.703" v="970" actId="20577"/>
        <pc:sldMkLst>
          <pc:docMk/>
          <pc:sldMk cId="3119827297" sldId="295"/>
        </pc:sldMkLst>
        <pc:spChg chg="mod">
          <ac:chgData name="Nathan Edwards" userId="4f1aa8b7-5741-4991-b3ff-2e43d7114403" providerId="ADAL" clId="{20E823E2-E6CC-4BBC-B549-F0883863C698}" dt="2026-01-07T05:52:49.703" v="970" actId="20577"/>
          <ac:spMkLst>
            <pc:docMk/>
            <pc:sldMk cId="3119827297" sldId="295"/>
            <ac:spMk id="6" creationId="{94B269DB-6A72-182D-4477-1BD1F978EA76}"/>
          </ac:spMkLst>
        </pc:spChg>
      </pc:sldChg>
      <pc:sldChg chg="modSp mod">
        <pc:chgData name="Nathan Edwards" userId="4f1aa8b7-5741-4991-b3ff-2e43d7114403" providerId="ADAL" clId="{20E823E2-E6CC-4BBC-B549-F0883863C698}" dt="2026-01-07T05:51:57.709" v="969" actId="20577"/>
        <pc:sldMkLst>
          <pc:docMk/>
          <pc:sldMk cId="3998131714" sldId="296"/>
        </pc:sldMkLst>
        <pc:spChg chg="mod">
          <ac:chgData name="Nathan Edwards" userId="4f1aa8b7-5741-4991-b3ff-2e43d7114403" providerId="ADAL" clId="{20E823E2-E6CC-4BBC-B549-F0883863C698}" dt="2026-01-07T05:51:57.709" v="969" actId="20577"/>
          <ac:spMkLst>
            <pc:docMk/>
            <pc:sldMk cId="3998131714" sldId="296"/>
            <ac:spMk id="9" creationId="{8C834FBC-A353-486D-2DEF-61CAB90778A4}"/>
          </ac:spMkLst>
        </pc:spChg>
      </pc:sldChg>
      <pc:sldChg chg="addSp delSp modSp mod">
        <pc:chgData name="Nathan Edwards" userId="4f1aa8b7-5741-4991-b3ff-2e43d7114403" providerId="ADAL" clId="{20E823E2-E6CC-4BBC-B549-F0883863C698}" dt="2026-01-07T05:59:46.930" v="1166" actId="20577"/>
        <pc:sldMkLst>
          <pc:docMk/>
          <pc:sldMk cId="1804649733" sldId="399"/>
        </pc:sldMkLst>
        <pc:spChg chg="add mod">
          <ac:chgData name="Nathan Edwards" userId="4f1aa8b7-5741-4991-b3ff-2e43d7114403" providerId="ADAL" clId="{20E823E2-E6CC-4BBC-B549-F0883863C698}" dt="2026-01-07T05:58:35.453" v="1010" actId="1076"/>
          <ac:spMkLst>
            <pc:docMk/>
            <pc:sldMk cId="1804649733" sldId="399"/>
            <ac:spMk id="2" creationId="{7A0D5CE5-A304-C512-CFCD-292C905C8C56}"/>
          </ac:spMkLst>
        </pc:spChg>
        <pc:spChg chg="add mod">
          <ac:chgData name="Nathan Edwards" userId="4f1aa8b7-5741-4991-b3ff-2e43d7114403" providerId="ADAL" clId="{20E823E2-E6CC-4BBC-B549-F0883863C698}" dt="2026-01-07T05:59:46.930" v="1166" actId="20577"/>
          <ac:spMkLst>
            <pc:docMk/>
            <pc:sldMk cId="1804649733" sldId="399"/>
            <ac:spMk id="3" creationId="{5366CD41-5CA0-8290-D3CA-70840AA3D8DD}"/>
          </ac:spMkLst>
        </pc:spChg>
      </pc:sldChg>
      <pc:sldChg chg="addSp delSp modSp mod delAnim modAnim">
        <pc:chgData name="Nathan Edwards" userId="4f1aa8b7-5741-4991-b3ff-2e43d7114403" providerId="ADAL" clId="{20E823E2-E6CC-4BBC-B549-F0883863C698}" dt="2026-01-16T05:53:10.840" v="1230" actId="20577"/>
        <pc:sldMkLst>
          <pc:docMk/>
          <pc:sldMk cId="2562614537" sldId="401"/>
        </pc:sldMkLst>
        <pc:spChg chg="add mod">
          <ac:chgData name="Nathan Edwards" userId="4f1aa8b7-5741-4991-b3ff-2e43d7114403" providerId="ADAL" clId="{20E823E2-E6CC-4BBC-B549-F0883863C698}" dt="2026-01-16T05:53:10.840" v="1230" actId="20577"/>
          <ac:spMkLst>
            <pc:docMk/>
            <pc:sldMk cId="2562614537" sldId="401"/>
            <ac:spMk id="7" creationId="{C7AB89AA-95E3-6CE8-8281-50B386AE5870}"/>
          </ac:spMkLst>
        </pc:spChg>
        <pc:picChg chg="add mod">
          <ac:chgData name="Nathan Edwards" userId="4f1aa8b7-5741-4991-b3ff-2e43d7114403" providerId="ADAL" clId="{20E823E2-E6CC-4BBC-B549-F0883863C698}" dt="2026-01-16T05:51:06.166" v="1178" actId="1076"/>
          <ac:picMkLst>
            <pc:docMk/>
            <pc:sldMk cId="2562614537" sldId="401"/>
            <ac:picMk id="6" creationId="{10632029-E092-A7D9-1D95-86A4069CDE3D}"/>
          </ac:picMkLst>
        </pc:picChg>
      </pc:sldChg>
      <pc:sldChg chg="addSp delSp modSp mod delAnim modAnim">
        <pc:chgData name="Nathan Edwards" userId="4f1aa8b7-5741-4991-b3ff-2e43d7114403" providerId="ADAL" clId="{20E823E2-E6CC-4BBC-B549-F0883863C698}" dt="2026-01-16T05:53:02.996" v="1209" actId="20577"/>
        <pc:sldMkLst>
          <pc:docMk/>
          <pc:sldMk cId="3825957963" sldId="402"/>
        </pc:sldMkLst>
        <pc:spChg chg="add mod">
          <ac:chgData name="Nathan Edwards" userId="4f1aa8b7-5741-4991-b3ff-2e43d7114403" providerId="ADAL" clId="{20E823E2-E6CC-4BBC-B549-F0883863C698}" dt="2026-01-16T05:53:02.996" v="1209" actId="20577"/>
          <ac:spMkLst>
            <pc:docMk/>
            <pc:sldMk cId="3825957963" sldId="402"/>
            <ac:spMk id="6" creationId="{8E41FCF8-F0CA-8A3D-F991-8BD8B8FA8A85}"/>
          </ac:spMkLst>
        </pc:spChg>
        <pc:picChg chg="add mod">
          <ac:chgData name="Nathan Edwards" userId="4f1aa8b7-5741-4991-b3ff-2e43d7114403" providerId="ADAL" clId="{20E823E2-E6CC-4BBC-B549-F0883863C698}" dt="2026-01-16T05:51:35.594" v="1182"/>
          <ac:picMkLst>
            <pc:docMk/>
            <pc:sldMk cId="3825957963" sldId="402"/>
            <ac:picMk id="5" creationId="{DC75CFCD-23EC-CAE4-48F3-12C4BB7755DA}"/>
          </ac:picMkLst>
        </pc:picChg>
      </pc:sldChg>
      <pc:sldChg chg="modSp add mod">
        <pc:chgData name="Nathan Edwards" userId="4f1aa8b7-5741-4991-b3ff-2e43d7114403" providerId="ADAL" clId="{20E823E2-E6CC-4BBC-B549-F0883863C698}" dt="2026-01-23T00:41:31.403" v="1242" actId="20577"/>
        <pc:sldMkLst>
          <pc:docMk/>
          <pc:sldMk cId="1732252631" sldId="430"/>
        </pc:sldMkLst>
        <pc:spChg chg="mod">
          <ac:chgData name="Nathan Edwards" userId="4f1aa8b7-5741-4991-b3ff-2e43d7114403" providerId="ADAL" clId="{20E823E2-E6CC-4BBC-B549-F0883863C698}" dt="2026-01-23T00:41:31.403" v="1242" actId="20577"/>
          <ac:spMkLst>
            <pc:docMk/>
            <pc:sldMk cId="1732252631" sldId="430"/>
            <ac:spMk id="18" creationId="{78B22DD5-3B71-E9FE-C63B-F23DE79B4F0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EFB68E40-34FB-4C03-A7EE-C96CADBA1271}" type="datetimeFigureOut">
              <a:rPr lang="en-AU" smtClean="0"/>
              <a:t>23/01/2026</a:t>
            </a:fld>
            <a:endParaRPr lang="en-AU"/>
          </a:p>
        </p:txBody>
      </p:sp>
      <p:sp>
        <p:nvSpPr>
          <p:cNvPr id="4" name="Slide Image Placehold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134ED8A1-6770-4077-A75D-C30A7BF98F73}" type="slidenum">
              <a:rPr lang="en-AU" smtClean="0"/>
              <a:t>‹#›</a:t>
            </a:fld>
            <a:endParaRPr lang="en-AU"/>
          </a:p>
        </p:txBody>
      </p:sp>
    </p:spTree>
    <p:extLst>
      <p:ext uri="{BB962C8B-B14F-4D97-AF65-F5344CB8AC3E}">
        <p14:creationId xmlns:p14="http://schemas.microsoft.com/office/powerpoint/2010/main" val="1771234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796DD-4B65-0221-1CF7-70A6DD34AB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DFB166-0919-69AB-2D55-300B0E26AB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9E94E4-118F-81C5-CC39-38262D5F5157}"/>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664549F4-A843-230C-9B65-F1718C6C248F}"/>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4219422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85889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20708401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4110363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7093669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30492823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46931667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fld id="{1D8BD707-D9CF-40AE-B4C6-C98DA3205C09}" type="datetimeFigureOut">
              <a:rPr lang="en-US" smtClean="0"/>
              <a:t>1/23/2026</a:t>
            </a:fld>
            <a:endParaRPr lang="en-US"/>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189928983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30749167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45107171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14375713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3571255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2858025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77358269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409495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8211668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574440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65040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951868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756367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10682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01488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23990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2103011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19444053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71121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0" name="Title 1">
            <a:extLst>
              <a:ext uri="{FF2B5EF4-FFF2-40B4-BE49-F238E27FC236}">
                <a16:creationId xmlns:a16="http://schemas.microsoft.com/office/drawing/2014/main" id="{FEEE1549-1D78-E0C7-AC07-C484917158C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276340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830428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058037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64282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6435224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31056995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22935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27916319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465810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7736203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6483811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2074197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42147035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4332767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40645263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006776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473869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3843262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3103808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813439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19608226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2635263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96711312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8754211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814754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356084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375175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26442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6695215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482816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71486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23017389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741610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53439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0357544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150676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494833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261285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8885061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639343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751946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53674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308264312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931128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52779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33190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801217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1859859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0900839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162315242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5451670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3476703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415412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61232029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5882536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5055726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69779848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7192908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67731362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03368316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2563085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7377384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5049491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4199064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90752081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29879417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24320072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88317109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876144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376061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3257407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89253132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1118096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62655478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133726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54517682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r>
              <a:rPr lang="en-US"/>
              <a:t>Click icon to add picture</a:t>
            </a:r>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135739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r>
              <a:rPr lang="en-US"/>
              <a:t>Click icon to add picture</a:t>
            </a:r>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9069882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r>
              <a:rPr lang="en-US"/>
              <a:t>Click icon to add picture</a:t>
            </a:r>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305593575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r>
              <a:rPr lang="en-US"/>
              <a:t>Click icon to add picture</a:t>
            </a:r>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26018266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38651655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Click to edit Master title style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11758764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77605128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Click to edit Master title style</a:t>
            </a:r>
          </a:p>
        </p:txBody>
      </p:sp>
    </p:spTree>
    <p:extLst>
      <p:ext uri="{BB962C8B-B14F-4D97-AF65-F5344CB8AC3E}">
        <p14:creationId xmlns:p14="http://schemas.microsoft.com/office/powerpoint/2010/main" val="6790806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Click to edit Master title style</a:t>
            </a:r>
          </a:p>
        </p:txBody>
      </p:sp>
    </p:spTree>
    <p:extLst>
      <p:ext uri="{BB962C8B-B14F-4D97-AF65-F5344CB8AC3E}">
        <p14:creationId xmlns:p14="http://schemas.microsoft.com/office/powerpoint/2010/main" val="138561800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fld id="{B6F15528-21DE-4FAA-801E-634DDDAF4B2B}" type="slidenum">
              <a:rPr lang="en-AU" smtClean="0"/>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endParaRPr lang="en-AU"/>
          </a:p>
        </p:txBody>
      </p:sp>
    </p:spTree>
    <p:extLst>
      <p:ext uri="{BB962C8B-B14F-4D97-AF65-F5344CB8AC3E}">
        <p14:creationId xmlns:p14="http://schemas.microsoft.com/office/powerpoint/2010/main" val="398505271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image" Target="../media/image1.png"/><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p:nvPicPr>
        <p:blipFill>
          <a:blip r:embed="rId112"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2003524154"/>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 id="2147483819" r:id="rId22"/>
    <p:sldLayoutId id="2147483820" r:id="rId23"/>
    <p:sldLayoutId id="2147483821" r:id="rId24"/>
    <p:sldLayoutId id="2147483822" r:id="rId25"/>
    <p:sldLayoutId id="2147483823" r:id="rId26"/>
    <p:sldLayoutId id="2147483824" r:id="rId27"/>
    <p:sldLayoutId id="2147483825" r:id="rId28"/>
    <p:sldLayoutId id="2147483826" r:id="rId29"/>
    <p:sldLayoutId id="2147483827" r:id="rId30"/>
    <p:sldLayoutId id="2147483828" r:id="rId31"/>
    <p:sldLayoutId id="2147483829" r:id="rId32"/>
    <p:sldLayoutId id="2147483830" r:id="rId33"/>
    <p:sldLayoutId id="2147483831" r:id="rId34"/>
    <p:sldLayoutId id="2147483832" r:id="rId35"/>
    <p:sldLayoutId id="2147483833" r:id="rId36"/>
    <p:sldLayoutId id="2147483834" r:id="rId37"/>
    <p:sldLayoutId id="2147483835" r:id="rId38"/>
    <p:sldLayoutId id="2147483836" r:id="rId39"/>
    <p:sldLayoutId id="2147483837" r:id="rId40"/>
    <p:sldLayoutId id="2147483838" r:id="rId41"/>
    <p:sldLayoutId id="2147483839" r:id="rId42"/>
    <p:sldLayoutId id="2147483840" r:id="rId43"/>
    <p:sldLayoutId id="2147483841" r:id="rId44"/>
    <p:sldLayoutId id="2147483842" r:id="rId45"/>
    <p:sldLayoutId id="2147483843" r:id="rId46"/>
    <p:sldLayoutId id="2147483844" r:id="rId47"/>
    <p:sldLayoutId id="2147483845" r:id="rId48"/>
    <p:sldLayoutId id="2147483846" r:id="rId49"/>
    <p:sldLayoutId id="2147483847" r:id="rId50"/>
    <p:sldLayoutId id="2147483848" r:id="rId51"/>
    <p:sldLayoutId id="2147483849" r:id="rId52"/>
    <p:sldLayoutId id="2147483850" r:id="rId53"/>
    <p:sldLayoutId id="2147483851" r:id="rId54"/>
    <p:sldLayoutId id="2147483852" r:id="rId55"/>
    <p:sldLayoutId id="2147483853" r:id="rId56"/>
    <p:sldLayoutId id="2147483854" r:id="rId57"/>
    <p:sldLayoutId id="2147483855" r:id="rId58"/>
    <p:sldLayoutId id="2147483856" r:id="rId59"/>
    <p:sldLayoutId id="2147483857" r:id="rId60"/>
    <p:sldLayoutId id="2147483858" r:id="rId61"/>
    <p:sldLayoutId id="2147483859" r:id="rId62"/>
    <p:sldLayoutId id="2147483860" r:id="rId63"/>
    <p:sldLayoutId id="2147483861" r:id="rId64"/>
    <p:sldLayoutId id="2147483862" r:id="rId65"/>
    <p:sldLayoutId id="2147483863" r:id="rId66"/>
    <p:sldLayoutId id="2147483864" r:id="rId67"/>
    <p:sldLayoutId id="2147483865" r:id="rId68"/>
    <p:sldLayoutId id="2147483866" r:id="rId69"/>
    <p:sldLayoutId id="2147483867" r:id="rId70"/>
    <p:sldLayoutId id="2147483868" r:id="rId71"/>
    <p:sldLayoutId id="2147483869" r:id="rId72"/>
    <p:sldLayoutId id="2147483870" r:id="rId73"/>
    <p:sldLayoutId id="2147483871" r:id="rId74"/>
    <p:sldLayoutId id="2147483872" r:id="rId75"/>
    <p:sldLayoutId id="2147483873" r:id="rId76"/>
    <p:sldLayoutId id="2147483874" r:id="rId77"/>
    <p:sldLayoutId id="2147483875" r:id="rId78"/>
    <p:sldLayoutId id="2147483876" r:id="rId79"/>
    <p:sldLayoutId id="2147483877" r:id="rId80"/>
    <p:sldLayoutId id="2147483878" r:id="rId81"/>
    <p:sldLayoutId id="2147483879" r:id="rId82"/>
    <p:sldLayoutId id="2147483880" r:id="rId83"/>
    <p:sldLayoutId id="2147483881" r:id="rId84"/>
    <p:sldLayoutId id="2147483882" r:id="rId85"/>
    <p:sldLayoutId id="2147483883" r:id="rId86"/>
    <p:sldLayoutId id="2147483884" r:id="rId87"/>
    <p:sldLayoutId id="2147483885" r:id="rId88"/>
    <p:sldLayoutId id="2147483886" r:id="rId89"/>
    <p:sldLayoutId id="2147483887" r:id="rId90"/>
    <p:sldLayoutId id="2147483888" r:id="rId91"/>
    <p:sldLayoutId id="2147483889" r:id="rId92"/>
    <p:sldLayoutId id="2147483890" r:id="rId93"/>
    <p:sldLayoutId id="2147483891" r:id="rId94"/>
    <p:sldLayoutId id="2147483892" r:id="rId95"/>
    <p:sldLayoutId id="2147483893" r:id="rId96"/>
    <p:sldLayoutId id="2147483894" r:id="rId97"/>
    <p:sldLayoutId id="2147483895" r:id="rId98"/>
    <p:sldLayoutId id="2147483896" r:id="rId99"/>
    <p:sldLayoutId id="2147483897" r:id="rId100"/>
    <p:sldLayoutId id="2147483898" r:id="rId101"/>
    <p:sldLayoutId id="2147483899" r:id="rId102"/>
    <p:sldLayoutId id="2147483900" r:id="rId103"/>
    <p:sldLayoutId id="2147483901" r:id="rId104"/>
    <p:sldLayoutId id="2147483902" r:id="rId105"/>
    <p:sldLayoutId id="2147483903" r:id="rId106"/>
    <p:sldLayoutId id="2147483904" r:id="rId107"/>
    <p:sldLayoutId id="2147483906" r:id="rId108"/>
    <p:sldLayoutId id="2147483907" r:id="rId109"/>
    <p:sldLayoutId id="2147483908" r:id="rId110"/>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oAgMKap9Cv8&amp;t=1s" TargetMode="External"/><Relationship Id="rId2" Type="http://schemas.openxmlformats.org/officeDocument/2006/relationships/hyperlink" Target="http://www.manufacturingmatters.com.au/" TargetMode="Externa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88.xml"/><Relationship Id="rId1" Type="http://schemas.openxmlformats.org/officeDocument/2006/relationships/video" Target="https://player.vimeo.com/video/1154872145?h=551851f22f&amp;amp;app_id=122963"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88.xml"/><Relationship Id="rId1" Type="http://schemas.openxmlformats.org/officeDocument/2006/relationships/video" Target="https://www.youtube.com/embed/oAgMKap9Cv8?feature=oembed"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88.xml"/><Relationship Id="rId1" Type="http://schemas.openxmlformats.org/officeDocument/2006/relationships/video" Target="https://player.vimeo.com/video/1154872229?h=7b7bac60ef&amp;amp;app_id=12296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48492-686D-74B6-2C65-96786E472E96}"/>
              </a:ext>
            </a:extLst>
          </p:cNvPr>
          <p:cNvSpPr>
            <a:spLocks noGrp="1"/>
          </p:cNvSpPr>
          <p:nvPr>
            <p:ph type="ctrTitle"/>
          </p:nvPr>
        </p:nvSpPr>
        <p:spPr>
          <a:xfrm>
            <a:off x="1064653" y="2626590"/>
            <a:ext cx="3039395" cy="903700"/>
          </a:xfrm>
        </p:spPr>
        <p:txBody>
          <a:bodyPr/>
          <a:lstStyle/>
          <a:p>
            <a:r>
              <a:rPr lang="en-AU"/>
              <a:t>Explore</a:t>
            </a:r>
          </a:p>
        </p:txBody>
      </p:sp>
      <p:sp>
        <p:nvSpPr>
          <p:cNvPr id="4" name="Subtitle 3">
            <a:extLst>
              <a:ext uri="{FF2B5EF4-FFF2-40B4-BE49-F238E27FC236}">
                <a16:creationId xmlns:a16="http://schemas.microsoft.com/office/drawing/2014/main" id="{3C0A6080-C5A8-05D7-1BFB-6375BCB13371}"/>
              </a:ext>
            </a:extLst>
          </p:cNvPr>
          <p:cNvSpPr>
            <a:spLocks noGrp="1"/>
          </p:cNvSpPr>
          <p:nvPr>
            <p:ph type="subTitle" idx="1"/>
          </p:nvPr>
        </p:nvSpPr>
        <p:spPr>
          <a:xfrm>
            <a:off x="1064653" y="3698217"/>
            <a:ext cx="5881350" cy="405102"/>
          </a:xfrm>
        </p:spPr>
        <p:txBody>
          <a:bodyPr/>
          <a:lstStyle/>
          <a:p>
            <a:r>
              <a:rPr lang="en-AU"/>
              <a:t>Career education: Your career factory</a:t>
            </a:r>
          </a:p>
        </p:txBody>
      </p:sp>
    </p:spTree>
    <p:extLst>
      <p:ext uri="{BB962C8B-B14F-4D97-AF65-F5344CB8AC3E}">
        <p14:creationId xmlns:p14="http://schemas.microsoft.com/office/powerpoint/2010/main" val="5037763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99D01A-1DE9-D315-360B-87B04C76B272}"/>
              </a:ext>
            </a:extLst>
          </p:cNvPr>
          <p:cNvSpPr>
            <a:spLocks noGrp="1"/>
          </p:cNvSpPr>
          <p:nvPr>
            <p:ph type="title"/>
          </p:nvPr>
        </p:nvSpPr>
        <p:spPr>
          <a:xfrm>
            <a:off x="5264255" y="1224000"/>
            <a:ext cx="4883366" cy="524553"/>
          </a:xfrm>
        </p:spPr>
        <p:txBody>
          <a:bodyPr/>
          <a:lstStyle/>
          <a:p>
            <a:r>
              <a:rPr lang="en-US"/>
              <a:t>Complete the Career Quiz</a:t>
            </a:r>
            <a:endParaRPr lang="en-AU"/>
          </a:p>
        </p:txBody>
      </p:sp>
      <p:sp>
        <p:nvSpPr>
          <p:cNvPr id="7" name="Text Placeholder 6">
            <a:extLst>
              <a:ext uri="{FF2B5EF4-FFF2-40B4-BE49-F238E27FC236}">
                <a16:creationId xmlns:a16="http://schemas.microsoft.com/office/drawing/2014/main" id="{B2CD7BA6-61E0-846A-FD82-0119BE527D00}"/>
              </a:ext>
            </a:extLst>
          </p:cNvPr>
          <p:cNvSpPr>
            <a:spLocks noGrp="1"/>
          </p:cNvSpPr>
          <p:nvPr>
            <p:ph type="body" sz="quarter" idx="20"/>
          </p:nvPr>
        </p:nvSpPr>
        <p:spPr>
          <a:xfrm>
            <a:off x="5264508" y="957397"/>
            <a:ext cx="831492" cy="247554"/>
          </a:xfrm>
        </p:spPr>
        <p:txBody>
          <a:bodyPr/>
          <a:lstStyle/>
          <a:p>
            <a:r>
              <a:rPr lang="en-US"/>
              <a:t>ACTIVITY</a:t>
            </a:r>
            <a:endParaRPr lang="en-AU"/>
          </a:p>
        </p:txBody>
      </p:sp>
      <p:sp>
        <p:nvSpPr>
          <p:cNvPr id="9" name="object 14">
            <a:extLst>
              <a:ext uri="{FF2B5EF4-FFF2-40B4-BE49-F238E27FC236}">
                <a16:creationId xmlns:a16="http://schemas.microsoft.com/office/drawing/2014/main" id="{311434D7-28A4-F08F-D5F7-9A72F20FE383}"/>
              </a:ext>
            </a:extLst>
          </p:cNvPr>
          <p:cNvSpPr txBox="1">
            <a:spLocks/>
          </p:cNvSpPr>
          <p:nvPr/>
        </p:nvSpPr>
        <p:spPr>
          <a:xfrm>
            <a:off x="4943050" y="2044967"/>
            <a:ext cx="6857999" cy="2768065"/>
          </a:xfrm>
          <a:prstGeom prst="rect">
            <a:avLst/>
          </a:prstGeom>
          <a:noFill/>
        </p:spPr>
        <p:txBody>
          <a:bodyPr vert="horz" wrap="square" lIns="0" tIns="13335" rIns="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j-lt"/>
                <a:ea typeface="+mj-ea"/>
                <a:cs typeface="Arial" panose="020B0604020202020204" pitchFamily="34" charset="0"/>
              </a:defRPr>
            </a:lvl1pPr>
          </a:lstStyle>
          <a:p>
            <a:pPr marL="745490" indent="-457200">
              <a:lnSpc>
                <a:spcPct val="100000"/>
              </a:lnSpc>
              <a:spcBef>
                <a:spcPts val="1390"/>
              </a:spcBef>
              <a:buFont typeface="+mj-lt"/>
              <a:buAutoNum type="arabicPeriod"/>
            </a:pPr>
            <a:r>
              <a:rPr lang="en-US" sz="2400" b="0">
                <a:solidFill>
                  <a:schemeClr val="accent6"/>
                </a:solidFill>
                <a:latin typeface="Arial" panose="020B0604020202020204" pitchFamily="34" charset="0"/>
              </a:rPr>
              <a:t>Navigate to </a:t>
            </a:r>
            <a:r>
              <a:rPr lang="en-US" sz="2400" b="0" u="sng">
                <a:solidFill>
                  <a:schemeClr val="accent6"/>
                </a:solidFill>
                <a:latin typeface="Arial" panose="020B0604020202020204" pitchFamily="34" charset="0"/>
              </a:rPr>
              <a:t>manufacturingmatters.com.au</a:t>
            </a:r>
          </a:p>
          <a:p>
            <a:pPr marL="745490" indent="-457200">
              <a:lnSpc>
                <a:spcPct val="100000"/>
              </a:lnSpc>
              <a:spcBef>
                <a:spcPts val="1390"/>
              </a:spcBef>
              <a:buFont typeface="+mj-lt"/>
              <a:buAutoNum type="arabicPeriod"/>
            </a:pPr>
            <a:r>
              <a:rPr lang="en-US" sz="2400" b="0" spc="-10">
                <a:solidFill>
                  <a:schemeClr val="accent6"/>
                </a:solidFill>
                <a:latin typeface="Arial" panose="020B0604020202020204" pitchFamily="34" charset="0"/>
              </a:rPr>
              <a:t>Complete the Career Quiz</a:t>
            </a:r>
          </a:p>
          <a:p>
            <a:pPr marL="745490" indent="-457200">
              <a:lnSpc>
                <a:spcPct val="100000"/>
              </a:lnSpc>
              <a:spcBef>
                <a:spcPts val="1390"/>
              </a:spcBef>
              <a:buFont typeface="+mj-lt"/>
              <a:buAutoNum type="arabicPeriod"/>
            </a:pPr>
            <a:r>
              <a:rPr lang="en-US" sz="2400" b="0" spc="-10">
                <a:solidFill>
                  <a:schemeClr val="accent6"/>
                </a:solidFill>
                <a:latin typeface="Arial" panose="020B0604020202020204" pitchFamily="34" charset="0"/>
              </a:rPr>
              <a:t>Explore and save your results</a:t>
            </a:r>
          </a:p>
          <a:p>
            <a:pPr marL="745490" indent="-457200">
              <a:lnSpc>
                <a:spcPct val="100000"/>
              </a:lnSpc>
              <a:spcBef>
                <a:spcPts val="1390"/>
              </a:spcBef>
              <a:buFont typeface="+mj-lt"/>
              <a:buAutoNum type="arabicPeriod"/>
            </a:pPr>
            <a:r>
              <a:rPr lang="en-US" sz="2400" b="0" spc="-10">
                <a:solidFill>
                  <a:schemeClr val="accent6"/>
                </a:solidFill>
                <a:latin typeface="Arial" panose="020B0604020202020204" pitchFamily="34" charset="0"/>
              </a:rPr>
              <a:t>Share with your peers or class occupations you found interesting or hadn’t previously considered</a:t>
            </a:r>
            <a:endParaRPr lang="en-US" sz="2400" b="0" spc="-10">
              <a:solidFill>
                <a:schemeClr val="accent6"/>
              </a:solidFill>
              <a:cs typeface="Arial"/>
            </a:endParaRPr>
          </a:p>
        </p:txBody>
      </p:sp>
      <p:pic>
        <p:nvPicPr>
          <p:cNvPr id="10" name="Picture Placeholder 14" descr="A group of men wearing hard hats&#10;&#10;AI-generated content may be incorrect.">
            <a:extLst>
              <a:ext uri="{FF2B5EF4-FFF2-40B4-BE49-F238E27FC236}">
                <a16:creationId xmlns:a16="http://schemas.microsoft.com/office/drawing/2014/main" id="{B9E82FDF-E949-F79B-0867-B63C556BEC0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87" r="469"/>
          <a:stretch>
            <a:fillRect/>
          </a:stretch>
        </p:blipFill>
        <p:spPr>
          <a:xfrm>
            <a:off x="390951" y="957397"/>
            <a:ext cx="3972840" cy="4029739"/>
          </a:xfrm>
        </p:spPr>
      </p:pic>
    </p:spTree>
    <p:extLst>
      <p:ext uri="{BB962C8B-B14F-4D97-AF65-F5344CB8AC3E}">
        <p14:creationId xmlns:p14="http://schemas.microsoft.com/office/powerpoint/2010/main" val="2822723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49750-9787-A54B-66BA-471F05896758}"/>
              </a:ext>
            </a:extLst>
          </p:cNvPr>
          <p:cNvSpPr>
            <a:spLocks noGrp="1"/>
          </p:cNvSpPr>
          <p:nvPr>
            <p:ph type="title"/>
          </p:nvPr>
        </p:nvSpPr>
        <p:spPr>
          <a:xfrm>
            <a:off x="1055941" y="873125"/>
            <a:ext cx="3254715" cy="524553"/>
          </a:xfrm>
        </p:spPr>
        <p:txBody>
          <a:bodyPr/>
          <a:lstStyle/>
          <a:p>
            <a:r>
              <a:rPr lang="en-AU"/>
              <a:t>Career assembly</a:t>
            </a:r>
          </a:p>
        </p:txBody>
      </p:sp>
      <p:sp>
        <p:nvSpPr>
          <p:cNvPr id="3" name="Text Placeholder 2">
            <a:extLst>
              <a:ext uri="{FF2B5EF4-FFF2-40B4-BE49-F238E27FC236}">
                <a16:creationId xmlns:a16="http://schemas.microsoft.com/office/drawing/2014/main" id="{377CB1D7-2679-62C8-FF62-E9A5053A25A2}"/>
              </a:ext>
            </a:extLst>
          </p:cNvPr>
          <p:cNvSpPr>
            <a:spLocks noGrp="1"/>
          </p:cNvSpPr>
          <p:nvPr>
            <p:ph type="body" sz="quarter" idx="20"/>
          </p:nvPr>
        </p:nvSpPr>
        <p:spPr>
          <a:xfrm>
            <a:off x="1055688" y="624947"/>
            <a:ext cx="1155298" cy="247554"/>
          </a:xfrm>
        </p:spPr>
        <p:txBody>
          <a:bodyPr/>
          <a:lstStyle/>
          <a:p>
            <a:r>
              <a:rPr lang="en-AU"/>
              <a:t>ASSESSMENT</a:t>
            </a:r>
          </a:p>
        </p:txBody>
      </p:sp>
      <p:sp>
        <p:nvSpPr>
          <p:cNvPr id="4" name="Text Placeholder 3">
            <a:extLst>
              <a:ext uri="{FF2B5EF4-FFF2-40B4-BE49-F238E27FC236}">
                <a16:creationId xmlns:a16="http://schemas.microsoft.com/office/drawing/2014/main" id="{7D6C59BB-5DCA-9F83-5D97-C8D09608647D}"/>
              </a:ext>
            </a:extLst>
          </p:cNvPr>
          <p:cNvSpPr>
            <a:spLocks noGrp="1"/>
          </p:cNvSpPr>
          <p:nvPr>
            <p:ph type="body" idx="21"/>
          </p:nvPr>
        </p:nvSpPr>
        <p:spPr>
          <a:xfrm>
            <a:off x="1055688" y="1614010"/>
            <a:ext cx="3091010" cy="1603241"/>
          </a:xfrm>
        </p:spPr>
        <p:txBody>
          <a:bodyPr/>
          <a:lstStyle/>
          <a:p>
            <a:r>
              <a:rPr lang="en-AU"/>
              <a:t>Use the learning from this lesson, and the worksheets to fill in the </a:t>
            </a:r>
            <a:r>
              <a:rPr lang="en-AU" b="1"/>
              <a:t>School Subjects </a:t>
            </a:r>
            <a:r>
              <a:rPr lang="en-AU"/>
              <a:t>and </a:t>
            </a:r>
            <a:r>
              <a:rPr lang="en-AU" b="1"/>
              <a:t>Career </a:t>
            </a:r>
            <a:r>
              <a:rPr lang="en-AU"/>
              <a:t>sections of the </a:t>
            </a:r>
            <a:r>
              <a:rPr lang="en-AU" b="1"/>
              <a:t>Career Assembly</a:t>
            </a:r>
            <a:r>
              <a:rPr lang="en-AU"/>
              <a:t> action plan.</a:t>
            </a:r>
          </a:p>
          <a:p>
            <a:r>
              <a:rPr lang="en-AU"/>
              <a:t>Make sure you list </a:t>
            </a:r>
            <a:r>
              <a:rPr lang="en-AU" b="1"/>
              <a:t>two </a:t>
            </a:r>
            <a:r>
              <a:rPr lang="en-AU"/>
              <a:t>careers!</a:t>
            </a:r>
          </a:p>
        </p:txBody>
      </p:sp>
      <p:pic>
        <p:nvPicPr>
          <p:cNvPr id="5" name="Picture 4" descr="A cartoon of a factory&#10;&#10;AI-generated content may be incorrect.">
            <a:extLst>
              <a:ext uri="{FF2B5EF4-FFF2-40B4-BE49-F238E27FC236}">
                <a16:creationId xmlns:a16="http://schemas.microsoft.com/office/drawing/2014/main" id="{1E11A83E-4BE2-E057-C0B4-89A9BFDF95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872501"/>
            <a:ext cx="7010400" cy="4954408"/>
          </a:xfrm>
          <a:prstGeom prst="rect">
            <a:avLst/>
          </a:prstGeom>
        </p:spPr>
      </p:pic>
    </p:spTree>
    <p:extLst>
      <p:ext uri="{BB962C8B-B14F-4D97-AF65-F5344CB8AC3E}">
        <p14:creationId xmlns:p14="http://schemas.microsoft.com/office/powerpoint/2010/main" val="1185516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1450710403"/>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dirty="0">
                          <a:solidFill>
                            <a:schemeClr val="tx2"/>
                          </a:solidFill>
                        </a:rPr>
                        <a:t>How can you navigate a career when it doesn’t go to plan? What is the benefit of a non-linear career pathway?</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The people closest to us are often the most influential on our decisions – parents and friends</a:t>
                      </a:r>
                    </a:p>
                  </a:txBody>
                  <a:tcPr anchor="ctr"/>
                </a:tc>
                <a:extLst>
                  <a:ext uri="{0D108BD9-81ED-4DB2-BD59-A6C34878D82A}">
                    <a16:rowId xmlns:a16="http://schemas.microsoft.com/office/drawing/2014/main" val="2929732075"/>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noProof="0" dirty="0">
                          <a:solidFill>
                            <a:schemeClr val="tx2"/>
                          </a:solidFill>
                        </a:rPr>
                        <a:t>Ensure you find and access high-quality material to support your journey through subject, job or career choices</a:t>
                      </a:r>
                    </a:p>
                  </a:txBody>
                  <a:tcPr anchor="ctr"/>
                </a:tc>
                <a:extLst>
                  <a:ext uri="{0D108BD9-81ED-4DB2-BD59-A6C34878D82A}">
                    <a16:rowId xmlns:a16="http://schemas.microsoft.com/office/drawing/2014/main" val="923861008"/>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a:t>LESSON SUMMARY</a:t>
            </a:r>
          </a:p>
        </p:txBody>
      </p:sp>
      <p:sp>
        <p:nvSpPr>
          <p:cNvPr id="2" name="Text Placeholder 5">
            <a:extLst>
              <a:ext uri="{FF2B5EF4-FFF2-40B4-BE49-F238E27FC236}">
                <a16:creationId xmlns:a16="http://schemas.microsoft.com/office/drawing/2014/main" id="{7A0D5CE5-A304-C512-CFCD-292C905C8C56}"/>
              </a:ext>
            </a:extLst>
          </p:cNvPr>
          <p:cNvSpPr>
            <a:spLocks noGrp="1"/>
          </p:cNvSpPr>
          <p:nvPr/>
        </p:nvSpPr>
        <p:spPr>
          <a:xfrm>
            <a:off x="7838859" y="1572002"/>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AU" sz="1800" noProof="0">
                <a:solidFill>
                  <a:schemeClr val="accent3"/>
                </a:solidFill>
              </a:rPr>
              <a:t>RESOURCES</a:t>
            </a:r>
          </a:p>
        </p:txBody>
      </p:sp>
      <p:sp>
        <p:nvSpPr>
          <p:cNvPr id="3" name="Text Placeholder 2">
            <a:extLst>
              <a:ext uri="{FF2B5EF4-FFF2-40B4-BE49-F238E27FC236}">
                <a16:creationId xmlns:a16="http://schemas.microsoft.com/office/drawing/2014/main" id="{5366CD41-5CA0-8290-D3CA-70840AA3D8DD}"/>
              </a:ext>
            </a:extLst>
          </p:cNvPr>
          <p:cNvSpPr>
            <a:spLocks noGrp="1"/>
          </p:cNvSpPr>
          <p:nvPr/>
        </p:nvSpPr>
        <p:spPr>
          <a:xfrm>
            <a:off x="7856321" y="1779752"/>
            <a:ext cx="3978276" cy="1499623"/>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US" sz="1400">
                <a:solidFill>
                  <a:schemeClr val="tx2"/>
                </a:solidFill>
                <a:latin typeface="Arial"/>
                <a:cs typeface="Arial"/>
              </a:rPr>
              <a:t>Completed Careers are not linear worksheet</a:t>
            </a:r>
          </a:p>
          <a:p>
            <a:pPr marL="342900" indent="-342900">
              <a:buClr>
                <a:schemeClr val="accent3"/>
              </a:buClr>
              <a:buFont typeface="Wingdings" pitchFamily="2" charset="2"/>
              <a:buChar char="§"/>
            </a:pPr>
            <a:r>
              <a:rPr lang="en-US" sz="1400">
                <a:solidFill>
                  <a:schemeClr val="tx2"/>
                </a:solidFill>
                <a:latin typeface="Arial"/>
                <a:cs typeface="Arial"/>
              </a:rPr>
              <a:t>Completed Education production pathway worksheet</a:t>
            </a:r>
          </a:p>
          <a:p>
            <a:pPr marL="342900" indent="-342900">
              <a:buClr>
                <a:schemeClr val="accent3"/>
              </a:buClr>
              <a:buFont typeface="Wingdings" pitchFamily="2" charset="2"/>
              <a:buChar char="§"/>
            </a:pPr>
            <a:r>
              <a:rPr lang="en-US" sz="1400">
                <a:solidFill>
                  <a:schemeClr val="tx2"/>
                </a:solidFill>
                <a:latin typeface="Arial"/>
                <a:cs typeface="Arial"/>
              </a:rPr>
              <a:t>Manufacturing Matters career quiz</a:t>
            </a:r>
          </a:p>
          <a:p>
            <a:pPr marL="342900" indent="-342900">
              <a:buClr>
                <a:schemeClr val="accent3"/>
              </a:buClr>
              <a:buFont typeface="Wingdings" pitchFamily="2" charset="2"/>
              <a:buChar char="§"/>
            </a:pPr>
            <a:r>
              <a:rPr lang="en-US" sz="1400">
                <a:solidFill>
                  <a:schemeClr val="tx2"/>
                </a:solidFill>
              </a:rPr>
              <a:t>Updated Career Assembly action plan</a:t>
            </a:r>
          </a:p>
        </p:txBody>
      </p:sp>
    </p:spTree>
    <p:extLst>
      <p:ext uri="{BB962C8B-B14F-4D97-AF65-F5344CB8AC3E}">
        <p14:creationId xmlns:p14="http://schemas.microsoft.com/office/powerpoint/2010/main" val="1804649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845919" cy="247554"/>
          </a:xfrm>
        </p:spPr>
        <p:txBody>
          <a:bodyPr/>
          <a:lstStyle/>
          <a:p>
            <a:r>
              <a:rPr lang="en-AU"/>
              <a:t>EXPLORE</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184928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lvl="0" indent="-285750">
              <a:lnSpc>
                <a:spcPct val="79000"/>
              </a:lnSpc>
              <a:buFont typeface="Arial" panose="020B0604020202020204" pitchFamily="34" charset="0"/>
              <a:buChar char="•"/>
              <a:defRPr/>
            </a:pPr>
            <a:r>
              <a:rPr lang="en-AU" sz="1800" b="0" i="1" dirty="0"/>
              <a:t>Photography sourced from Adobe Stock.</a:t>
            </a:r>
          </a:p>
          <a:p>
            <a:pPr marL="285750" lvl="0" indent="-285750">
              <a:lnSpc>
                <a:spcPct val="79000"/>
              </a:lnSpc>
              <a:buFont typeface="Arial" panose="020B0604020202020204" pitchFamily="34" charset="0"/>
              <a:buChar char="•"/>
              <a:defRPr/>
            </a:pPr>
            <a:r>
              <a:rPr lang="en-AU" sz="1800" b="0" i="1" dirty="0"/>
              <a:t>Your Career Path Doesn’t Have to be a Straight Line (2023). </a:t>
            </a:r>
            <a:r>
              <a:rPr lang="en-AU" sz="1800" b="0" i="1" dirty="0">
                <a:hlinkClick r:id="rId3"/>
              </a:rPr>
              <a:t>https://www.youtube.com/watch?v=oAgMKap9Cv8&amp;t=1s</a:t>
            </a:r>
            <a:r>
              <a:rPr lang="en-AU" sz="1800" b="0" i="1" dirty="0"/>
              <a:t>.  </a:t>
            </a: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66A90-98EA-8007-51E1-EB5F254CFEE1}"/>
              </a:ext>
            </a:extLst>
          </p:cNvPr>
          <p:cNvSpPr>
            <a:spLocks noGrp="1"/>
          </p:cNvSpPr>
          <p:nvPr>
            <p:ph type="title"/>
          </p:nvPr>
        </p:nvSpPr>
        <p:spPr>
          <a:xfrm>
            <a:off x="1055941" y="873125"/>
            <a:ext cx="3794926" cy="524553"/>
          </a:xfrm>
        </p:spPr>
        <p:txBody>
          <a:bodyPr/>
          <a:lstStyle/>
          <a:p>
            <a:r>
              <a:rPr lang="en-AU"/>
              <a:t>Learning objectives</a:t>
            </a:r>
          </a:p>
        </p:txBody>
      </p:sp>
      <p:sp>
        <p:nvSpPr>
          <p:cNvPr id="3" name="Text Placeholder 2">
            <a:extLst>
              <a:ext uri="{FF2B5EF4-FFF2-40B4-BE49-F238E27FC236}">
                <a16:creationId xmlns:a16="http://schemas.microsoft.com/office/drawing/2014/main" id="{D02D9561-108B-0A56-C9AD-1372B5BBC81B}"/>
              </a:ext>
            </a:extLst>
          </p:cNvPr>
          <p:cNvSpPr>
            <a:spLocks noGrp="1"/>
          </p:cNvSpPr>
          <p:nvPr>
            <p:ph type="body" sz="quarter" idx="20"/>
          </p:nvPr>
        </p:nvSpPr>
        <p:spPr>
          <a:xfrm>
            <a:off x="1055688" y="624947"/>
            <a:ext cx="937290" cy="247554"/>
          </a:xfrm>
          <a:ln>
            <a:noFill/>
          </a:ln>
        </p:spPr>
        <p:txBody>
          <a:bodyPr/>
          <a:lstStyle/>
          <a:p>
            <a:r>
              <a:rPr lang="en-AU"/>
              <a:t>OVERVIEW</a:t>
            </a:r>
          </a:p>
        </p:txBody>
      </p:sp>
      <p:sp>
        <p:nvSpPr>
          <p:cNvPr id="4" name="Text Placeholder 3">
            <a:extLst>
              <a:ext uri="{FF2B5EF4-FFF2-40B4-BE49-F238E27FC236}">
                <a16:creationId xmlns:a16="http://schemas.microsoft.com/office/drawing/2014/main" id="{3EC25ED0-57FE-4E32-64FC-9CAB788EF7CF}"/>
              </a:ext>
            </a:extLst>
          </p:cNvPr>
          <p:cNvSpPr>
            <a:spLocks noGrp="1"/>
          </p:cNvSpPr>
          <p:nvPr>
            <p:ph type="body" sz="quarter" idx="11"/>
          </p:nvPr>
        </p:nvSpPr>
        <p:spPr>
          <a:xfrm>
            <a:off x="7680325" y="1700213"/>
            <a:ext cx="1269578" cy="249299"/>
          </a:xfrm>
        </p:spPr>
        <p:txBody>
          <a:bodyPr/>
          <a:lstStyle/>
          <a:p>
            <a:r>
              <a:rPr lang="en-AU" sz="1800">
                <a:solidFill>
                  <a:srgbClr val="FE6601"/>
                </a:solidFill>
              </a:rPr>
              <a:t>ACTIVITIES</a:t>
            </a:r>
          </a:p>
        </p:txBody>
      </p:sp>
      <p:sp>
        <p:nvSpPr>
          <p:cNvPr id="5" name="Text Placeholder 4">
            <a:extLst>
              <a:ext uri="{FF2B5EF4-FFF2-40B4-BE49-F238E27FC236}">
                <a16:creationId xmlns:a16="http://schemas.microsoft.com/office/drawing/2014/main" id="{7192FCE7-A6A9-B723-5D2D-504631D79D22}"/>
              </a:ext>
            </a:extLst>
          </p:cNvPr>
          <p:cNvSpPr>
            <a:spLocks noGrp="1"/>
          </p:cNvSpPr>
          <p:nvPr>
            <p:ph type="body" idx="1"/>
          </p:nvPr>
        </p:nvSpPr>
        <p:spPr>
          <a:xfrm>
            <a:off x="7697787" y="1907963"/>
            <a:ext cx="3978276" cy="661445"/>
          </a:xfrm>
        </p:spPr>
        <p:txBody>
          <a:bodyPr vert="horz" wrap="square" lIns="0" tIns="144000" rIns="0" bIns="0" rtlCol="0" anchor="t">
            <a:spAutoFit/>
          </a:bodyPr>
          <a:lstStyle/>
          <a:p>
            <a:pPr marL="285750" indent="-285750">
              <a:buClr>
                <a:srgbClr val="FE6601"/>
              </a:buClr>
              <a:buFont typeface="Wingdings" panose="020B0604020202020204" pitchFamily="34" charset="0"/>
              <a:buChar char="§"/>
            </a:pPr>
            <a:r>
              <a:rPr lang="en-AU" sz="1400">
                <a:solidFill>
                  <a:schemeClr val="tx2"/>
                </a:solidFill>
                <a:latin typeface="Arial"/>
                <a:cs typeface="Arial"/>
              </a:rPr>
              <a:t>Careers are not linear</a:t>
            </a:r>
            <a:endParaRPr lang="en-US"/>
          </a:p>
          <a:p>
            <a:pPr marL="285750" indent="-285750">
              <a:buClr>
                <a:srgbClr val="FE6601"/>
              </a:buClr>
              <a:buFont typeface="Wingdings" panose="020B0604020202020204" pitchFamily="34" charset="0"/>
              <a:buChar char="§"/>
            </a:pPr>
            <a:r>
              <a:rPr lang="en-AU" sz="1400">
                <a:solidFill>
                  <a:schemeClr val="tx2"/>
                </a:solidFill>
                <a:latin typeface="Arial"/>
                <a:cs typeface="Arial"/>
              </a:rPr>
              <a:t>Education production pathway</a:t>
            </a:r>
          </a:p>
        </p:txBody>
      </p:sp>
      <p:sp>
        <p:nvSpPr>
          <p:cNvPr id="6" name="Text Placeholder 5">
            <a:extLst>
              <a:ext uri="{FF2B5EF4-FFF2-40B4-BE49-F238E27FC236}">
                <a16:creationId xmlns:a16="http://schemas.microsoft.com/office/drawing/2014/main" id="{80EF3281-8735-82BB-9A5B-71ECE9DE09A9}"/>
              </a:ext>
            </a:extLst>
          </p:cNvPr>
          <p:cNvSpPr>
            <a:spLocks noGrp="1"/>
          </p:cNvSpPr>
          <p:nvPr>
            <p:ph type="body" sz="quarter" idx="21"/>
          </p:nvPr>
        </p:nvSpPr>
        <p:spPr>
          <a:xfrm>
            <a:off x="7680325" y="3732825"/>
            <a:ext cx="1461939" cy="249299"/>
          </a:xfrm>
        </p:spPr>
        <p:txBody>
          <a:bodyPr/>
          <a:lstStyle/>
          <a:p>
            <a:r>
              <a:rPr lang="en-AU" sz="1800">
                <a:solidFill>
                  <a:srgbClr val="FE6601"/>
                </a:solidFill>
              </a:rPr>
              <a:t>RESOURCES</a:t>
            </a:r>
          </a:p>
        </p:txBody>
      </p:sp>
      <p:sp>
        <p:nvSpPr>
          <p:cNvPr id="7" name="Text Placeholder 6">
            <a:extLst>
              <a:ext uri="{FF2B5EF4-FFF2-40B4-BE49-F238E27FC236}">
                <a16:creationId xmlns:a16="http://schemas.microsoft.com/office/drawing/2014/main" id="{308840D9-61F3-E908-0395-CA040F667CFE}"/>
              </a:ext>
            </a:extLst>
          </p:cNvPr>
          <p:cNvSpPr>
            <a:spLocks noGrp="1"/>
          </p:cNvSpPr>
          <p:nvPr>
            <p:ph type="body" idx="22"/>
          </p:nvPr>
        </p:nvSpPr>
        <p:spPr>
          <a:xfrm>
            <a:off x="7697787" y="3940575"/>
            <a:ext cx="3978276" cy="1499623"/>
          </a:xfrm>
        </p:spPr>
        <p:txBody>
          <a:bodyPr vert="horz" wrap="square" lIns="0" tIns="144000" rIns="0" bIns="0" rtlCol="0" anchor="t">
            <a:spAutoFit/>
          </a:bodyPr>
          <a:lstStyle/>
          <a:p>
            <a:pPr marL="285750" indent="-285750" fontAlgn="base">
              <a:buClr>
                <a:srgbClr val="FE6601"/>
              </a:buClr>
              <a:buFont typeface="Wingdings" panose="020B0604020202020204" pitchFamily="34" charset="0"/>
              <a:buChar char="§"/>
            </a:pPr>
            <a:r>
              <a:rPr lang="en-AU" sz="1400">
                <a:solidFill>
                  <a:schemeClr val="tx2"/>
                </a:solidFill>
                <a:latin typeface="Arial"/>
                <a:cs typeface="Arial"/>
              </a:rPr>
              <a:t>Worksheets for each of the activities listed above</a:t>
            </a:r>
            <a:r>
              <a:rPr lang="en-US" sz="1400">
                <a:solidFill>
                  <a:schemeClr val="tx2"/>
                </a:solidFill>
                <a:latin typeface="Arial"/>
                <a:cs typeface="Arial"/>
              </a:rPr>
              <a:t>​</a:t>
            </a:r>
          </a:p>
          <a:p>
            <a:pPr marL="285750" indent="-285750" fontAlgn="base">
              <a:buClr>
                <a:srgbClr val="FE6601"/>
              </a:buClr>
              <a:buFont typeface="Wingdings" panose="020B0604020202020204" pitchFamily="34" charset="0"/>
              <a:buChar char="§"/>
            </a:pPr>
            <a:r>
              <a:rPr lang="en-AU" sz="1400">
                <a:solidFill>
                  <a:schemeClr val="tx2"/>
                </a:solidFill>
                <a:latin typeface="Arial"/>
                <a:cs typeface="Arial"/>
              </a:rPr>
              <a:t>Your Career Factory: Career Assembly</a:t>
            </a:r>
            <a:r>
              <a:rPr lang="en-US" sz="1400">
                <a:solidFill>
                  <a:schemeClr val="tx2"/>
                </a:solidFill>
                <a:latin typeface="Arial"/>
                <a:cs typeface="Arial"/>
              </a:rPr>
              <a:t>​</a:t>
            </a:r>
          </a:p>
          <a:p>
            <a:pPr marL="285750" indent="-285750" fontAlgn="base">
              <a:buClr>
                <a:srgbClr val="FE6601"/>
              </a:buClr>
              <a:buFont typeface="Wingdings" panose="020B0604020202020204" pitchFamily="34" charset="0"/>
              <a:buChar char="§"/>
            </a:pPr>
            <a:r>
              <a:rPr lang="en-US" sz="1400">
                <a:solidFill>
                  <a:schemeClr val="tx2"/>
                </a:solidFill>
                <a:latin typeface="Arial"/>
                <a:cs typeface="Arial"/>
              </a:rPr>
              <a:t>manufacturingmatters.com.au</a:t>
            </a:r>
          </a:p>
          <a:p>
            <a:pPr marL="285750" indent="-285750" fontAlgn="base">
              <a:buClr>
                <a:srgbClr val="FE6601"/>
              </a:buClr>
              <a:buFont typeface="Wingdings" panose="020B0604020202020204" pitchFamily="34" charset="0"/>
              <a:buChar char="§"/>
            </a:pPr>
            <a:r>
              <a:rPr lang="en-US" sz="1400">
                <a:solidFill>
                  <a:schemeClr val="tx2"/>
                </a:solidFill>
                <a:latin typeface="Arial"/>
                <a:cs typeface="Arial"/>
              </a:rPr>
              <a:t>Slide deck (with videos)</a:t>
            </a:r>
            <a:endParaRPr lang="en-AU" sz="1400">
              <a:solidFill>
                <a:schemeClr val="tx2"/>
              </a:solidFill>
              <a:latin typeface="Arial"/>
              <a:cs typeface="Arial"/>
            </a:endParaRPr>
          </a:p>
        </p:txBody>
      </p:sp>
      <p:graphicFrame>
        <p:nvGraphicFramePr>
          <p:cNvPr id="8" name="Table 7">
            <a:extLst>
              <a:ext uri="{FF2B5EF4-FFF2-40B4-BE49-F238E27FC236}">
                <a16:creationId xmlns:a16="http://schemas.microsoft.com/office/drawing/2014/main" id="{9077C35F-79AF-0A1B-576E-E54769E30DB3}"/>
              </a:ext>
            </a:extLst>
          </p:cNvPr>
          <p:cNvGraphicFramePr>
            <a:graphicFrameLocks noGrp="1"/>
          </p:cNvGraphicFramePr>
          <p:nvPr>
            <p:extLst>
              <p:ext uri="{D42A27DB-BD31-4B8C-83A1-F6EECF244321}">
                <p14:modId xmlns:p14="http://schemas.microsoft.com/office/powerpoint/2010/main" val="2040624713"/>
              </p:ext>
            </p:extLst>
          </p:nvPr>
        </p:nvGraphicFramePr>
        <p:xfrm>
          <a:off x="1055688" y="1700213"/>
          <a:ext cx="5040312" cy="2780347"/>
        </p:xfrm>
        <a:graphic>
          <a:graphicData uri="http://schemas.openxmlformats.org/drawingml/2006/table">
            <a:tbl>
              <a:tblPr firstRow="1" bandRow="1">
                <a:tableStyleId>{9DCAF9ED-07DC-4A11-8D7F-57B35C25682E}</a:tableStyleId>
              </a:tblPr>
              <a:tblGrid>
                <a:gridCol w="5040312">
                  <a:extLst>
                    <a:ext uri="{9D8B030D-6E8A-4147-A177-3AD203B41FA5}">
                      <a16:colId xmlns:a16="http://schemas.microsoft.com/office/drawing/2014/main" val="1731320548"/>
                    </a:ext>
                  </a:extLst>
                </a:gridCol>
              </a:tblGrid>
              <a:tr h="585787">
                <a:tc>
                  <a:txBody>
                    <a:bodyPr/>
                    <a:lstStyle/>
                    <a:p>
                      <a:pPr algn="l"/>
                      <a:r>
                        <a:rPr lang="en-AU" sz="1600"/>
                        <a:t>By the end of this lesson, you will be able to:</a:t>
                      </a:r>
                    </a:p>
                  </a:txBody>
                  <a:tcPr anchor="ctr"/>
                </a:tc>
                <a:extLst>
                  <a:ext uri="{0D108BD9-81ED-4DB2-BD59-A6C34878D82A}">
                    <a16:rowId xmlns:a16="http://schemas.microsoft.com/office/drawing/2014/main" val="182772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i="0" kern="1200">
                          <a:solidFill>
                            <a:schemeClr val="tx2"/>
                          </a:solidFill>
                          <a:effectLst/>
                          <a:latin typeface="+mn-lt"/>
                          <a:ea typeface="+mn-ea"/>
                          <a:cs typeface="+mn-cs"/>
                        </a:rPr>
                        <a:t>Describe</a:t>
                      </a:r>
                      <a:r>
                        <a:rPr lang="en-AU" sz="1400" b="0" i="0" kern="1200">
                          <a:solidFill>
                            <a:schemeClr val="tx2"/>
                          </a:solidFill>
                          <a:effectLst/>
                          <a:latin typeface="+mn-lt"/>
                          <a:ea typeface="+mn-ea"/>
                          <a:cs typeface="+mn-cs"/>
                        </a:rPr>
                        <a:t> a range of relevant career paths and different opportunities provided by work, further education or training alternatives</a:t>
                      </a:r>
                      <a:endParaRPr lang="en-US" sz="1100">
                        <a:solidFill>
                          <a:schemeClr val="tx2"/>
                        </a:solidFill>
                        <a:latin typeface="+mn-lt"/>
                        <a:cs typeface="Arial"/>
                      </a:endParaRPr>
                    </a:p>
                  </a:txBody>
                  <a:tcPr/>
                </a:tc>
                <a:extLst>
                  <a:ext uri="{0D108BD9-81ED-4DB2-BD59-A6C34878D82A}">
                    <a16:rowId xmlns:a16="http://schemas.microsoft.com/office/drawing/2014/main" val="3061950712"/>
                  </a:ext>
                </a:extLst>
              </a:tr>
              <a:tr h="370840">
                <a:tc>
                  <a:txBody>
                    <a:bodyPr/>
                    <a:lstStyle/>
                    <a:p>
                      <a:r>
                        <a:rPr lang="en-AU" sz="1400" b="1" i="0" kern="1200">
                          <a:solidFill>
                            <a:schemeClr val="tx2"/>
                          </a:solidFill>
                          <a:effectLst/>
                          <a:latin typeface="+mn-lt"/>
                          <a:ea typeface="+mn-ea"/>
                          <a:cs typeface="+mn-cs"/>
                        </a:rPr>
                        <a:t>Describe</a:t>
                      </a:r>
                      <a:r>
                        <a:rPr lang="en-AU" sz="1400" b="0" i="0" kern="1200">
                          <a:solidFill>
                            <a:schemeClr val="tx2"/>
                          </a:solidFill>
                          <a:effectLst/>
                          <a:latin typeface="+mn-lt"/>
                          <a:ea typeface="+mn-ea"/>
                          <a:cs typeface="+mn-cs"/>
                        </a:rPr>
                        <a:t> the nature of work in different careers, from beginning positions to the development of experience, in different roles</a:t>
                      </a:r>
                      <a:endParaRPr lang="en-AU" sz="1100">
                        <a:solidFill>
                          <a:schemeClr val="tx2"/>
                        </a:solidFill>
                      </a:endParaRPr>
                    </a:p>
                  </a:txBody>
                  <a:tcPr/>
                </a:tc>
                <a:extLst>
                  <a:ext uri="{0D108BD9-81ED-4DB2-BD59-A6C34878D82A}">
                    <a16:rowId xmlns:a16="http://schemas.microsoft.com/office/drawing/2014/main" val="1544872231"/>
                  </a:ext>
                </a:extLst>
              </a:tr>
              <a:tr h="370840">
                <a:tc>
                  <a:txBody>
                    <a:bodyPr/>
                    <a:lstStyle/>
                    <a:p>
                      <a:r>
                        <a:rPr lang="en-AU" sz="1400" b="1" i="0" kern="1200">
                          <a:solidFill>
                            <a:schemeClr val="tx2"/>
                          </a:solidFill>
                          <a:effectLst/>
                          <a:latin typeface="+mn-lt"/>
                          <a:ea typeface="+mn-ea"/>
                          <a:cs typeface="+mn-cs"/>
                        </a:rPr>
                        <a:t>Explain</a:t>
                      </a:r>
                      <a:r>
                        <a:rPr lang="en-AU" sz="1400" b="0" i="0" kern="1200">
                          <a:solidFill>
                            <a:schemeClr val="tx2"/>
                          </a:solidFill>
                          <a:effectLst/>
                          <a:latin typeface="+mn-lt"/>
                          <a:ea typeface="+mn-ea"/>
                          <a:cs typeface="+mn-cs"/>
                        </a:rPr>
                        <a:t> strategies for locating and selecting reliable and current information about work and career choices to support informed and evidence–based decisions</a:t>
                      </a:r>
                      <a:endParaRPr lang="en-AU" sz="1100">
                        <a:solidFill>
                          <a:schemeClr val="tx2"/>
                        </a:solidFill>
                      </a:endParaRPr>
                    </a:p>
                  </a:txBody>
                  <a:tcPr/>
                </a:tc>
                <a:extLst>
                  <a:ext uri="{0D108BD9-81ED-4DB2-BD59-A6C34878D82A}">
                    <a16:rowId xmlns:a16="http://schemas.microsoft.com/office/drawing/2014/main" val="876768640"/>
                  </a:ext>
                </a:extLst>
              </a:tr>
            </a:tbl>
          </a:graphicData>
        </a:graphic>
      </p:graphicFrame>
    </p:spTree>
    <p:extLst>
      <p:ext uri="{BB962C8B-B14F-4D97-AF65-F5344CB8AC3E}">
        <p14:creationId xmlns:p14="http://schemas.microsoft.com/office/powerpoint/2010/main" val="4213000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MSQ_Video_Navigating-Career-Pathways">
            <a:hlinkClick r:id="" action="ppaction://media"/>
            <a:extLst>
              <a:ext uri="{FF2B5EF4-FFF2-40B4-BE49-F238E27FC236}">
                <a16:creationId xmlns:a16="http://schemas.microsoft.com/office/drawing/2014/main" id="{DC75CFCD-23EC-CAE4-48F3-12C4BB7755DA}"/>
              </a:ext>
            </a:extLst>
          </p:cNvPr>
          <p:cNvPicPr>
            <a:picLocks noGrp="1" noRot="1" noChangeAspect="1"/>
          </p:cNvPicPr>
          <p:nvPr>
            <p:ph type="media" sz="quarter" idx="10"/>
            <a:videoFile r:link="rId1"/>
          </p:nvPr>
        </p:nvPicPr>
        <p:blipFill>
          <a:blip r:embed="rId3"/>
          <a:stretch>
            <a:fillRect/>
          </a:stretch>
        </p:blipFill>
        <p:spPr>
          <a:xfrm>
            <a:off x="904875" y="0"/>
            <a:ext cx="10380663" cy="5848350"/>
          </a:xfrm>
          <a:prstGeom prst="rect">
            <a:avLst/>
          </a:prstGeom>
        </p:spPr>
      </p:pic>
      <p:sp>
        <p:nvSpPr>
          <p:cNvPr id="6" name="TextBox 1">
            <a:extLst>
              <a:ext uri="{FF2B5EF4-FFF2-40B4-BE49-F238E27FC236}">
                <a16:creationId xmlns:a16="http://schemas.microsoft.com/office/drawing/2014/main" id="{8E41FCF8-F0CA-8A3D-F991-8BD8B8FA8A85}"/>
              </a:ext>
            </a:extLst>
          </p:cNvPr>
          <p:cNvSpPr txBox="1"/>
          <p:nvPr/>
        </p:nvSpPr>
        <p:spPr>
          <a:xfrm>
            <a:off x="814388" y="5949950"/>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US" sz="1200" b="1" i="0" dirty="0">
                <a:solidFill>
                  <a:srgbClr val="0F0F0F"/>
                </a:solidFill>
                <a:effectLst/>
                <a:latin typeface="+mj-lt"/>
              </a:rPr>
              <a:t>Navigating career pathways</a:t>
            </a:r>
          </a:p>
        </p:txBody>
      </p:sp>
    </p:spTree>
    <p:extLst>
      <p:ext uri="{BB962C8B-B14F-4D97-AF65-F5344CB8AC3E}">
        <p14:creationId xmlns:p14="http://schemas.microsoft.com/office/powerpoint/2010/main" val="3825957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BA8ED3B-F7AC-F5FE-FC54-D9D007275CD8}"/>
              </a:ext>
            </a:extLst>
          </p:cNvPr>
          <p:cNvSpPr>
            <a:spLocks noGrp="1"/>
          </p:cNvSpPr>
          <p:nvPr>
            <p:ph type="title"/>
          </p:nvPr>
        </p:nvSpPr>
        <p:spPr>
          <a:xfrm>
            <a:off x="1055941" y="873125"/>
            <a:ext cx="4953898" cy="524553"/>
          </a:xfrm>
        </p:spPr>
        <p:txBody>
          <a:bodyPr/>
          <a:lstStyle/>
          <a:p>
            <a:r>
              <a:rPr lang="en-AU"/>
              <a:t>Finding your path forward</a:t>
            </a:r>
          </a:p>
        </p:txBody>
      </p:sp>
      <p:sp>
        <p:nvSpPr>
          <p:cNvPr id="8" name="Text Placeholder 2">
            <a:extLst>
              <a:ext uri="{FF2B5EF4-FFF2-40B4-BE49-F238E27FC236}">
                <a16:creationId xmlns:a16="http://schemas.microsoft.com/office/drawing/2014/main" id="{29D86D43-030C-2740-1308-6E79B107007D}"/>
              </a:ext>
            </a:extLst>
          </p:cNvPr>
          <p:cNvSpPr txBox="1">
            <a:spLocks/>
          </p:cNvSpPr>
          <p:nvPr/>
        </p:nvSpPr>
        <p:spPr>
          <a:xfrm>
            <a:off x="1055688" y="624947"/>
            <a:ext cx="845919"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EXPLORE</a:t>
            </a:r>
          </a:p>
        </p:txBody>
      </p:sp>
      <p:sp>
        <p:nvSpPr>
          <p:cNvPr id="9" name="Text Placeholder 3">
            <a:extLst>
              <a:ext uri="{FF2B5EF4-FFF2-40B4-BE49-F238E27FC236}">
                <a16:creationId xmlns:a16="http://schemas.microsoft.com/office/drawing/2014/main" id="{8C834FBC-A353-486D-2DEF-61CAB90778A4}"/>
              </a:ext>
            </a:extLst>
          </p:cNvPr>
          <p:cNvSpPr>
            <a:spLocks noGrp="1"/>
          </p:cNvSpPr>
          <p:nvPr>
            <p:ph type="body" sz="quarter" idx="11"/>
          </p:nvPr>
        </p:nvSpPr>
        <p:spPr>
          <a:xfrm>
            <a:off x="1055688" y="1924485"/>
            <a:ext cx="4811714" cy="3009029"/>
          </a:xfrm>
        </p:spPr>
        <p:txBody>
          <a:bodyPr/>
          <a:lstStyle/>
          <a:p>
            <a:r>
              <a:rPr lang="en-US" sz="1600" b="0"/>
              <a:t>Traditional career ladders in manufacturing are being replaced by diverse pathways that reflect the evolving nature of the industry. Today’s manufacturing careers often involve multiple transitions, skill development across different areas, and flexible movement between roles and sectors.</a:t>
            </a:r>
          </a:p>
          <a:p>
            <a:r>
              <a:rPr lang="en-US" sz="1600" b="0"/>
              <a:t>Non-linear career journeys embrace sideways moves, temporary role changes, and even step-backs that ultimately lead to greater opportunities. Manufacturing offers unique flexibility where experience in operations, quality, design, or maintenance can create unexpected advancement opportunities that traditional paths might not provide</a:t>
            </a:r>
            <a:r>
              <a:rPr lang="en-US" sz="1600"/>
              <a:t>.</a:t>
            </a:r>
          </a:p>
        </p:txBody>
      </p:sp>
      <p:sp>
        <p:nvSpPr>
          <p:cNvPr id="10" name="Text Placeholder 2">
            <a:extLst>
              <a:ext uri="{FF2B5EF4-FFF2-40B4-BE49-F238E27FC236}">
                <a16:creationId xmlns:a16="http://schemas.microsoft.com/office/drawing/2014/main" id="{A63F3204-1767-C2EC-FBDA-15DEF2D11488}"/>
              </a:ext>
            </a:extLst>
          </p:cNvPr>
          <p:cNvSpPr txBox="1">
            <a:spLocks/>
          </p:cNvSpPr>
          <p:nvPr/>
        </p:nvSpPr>
        <p:spPr>
          <a:xfrm>
            <a:off x="7162800" y="1924485"/>
            <a:ext cx="4622870" cy="295055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b="1">
                <a:solidFill>
                  <a:schemeClr val="accent6"/>
                </a:solidFill>
              </a:rPr>
              <a:t>What are non-linear career paths?</a:t>
            </a:r>
          </a:p>
          <a:p>
            <a:pPr marL="285750" indent="-285750">
              <a:buClr>
                <a:schemeClr val="tx2"/>
              </a:buClr>
              <a:buSzPct val="90000"/>
              <a:buFont typeface="Arial" panose="020B0604020202020204" pitchFamily="34" charset="0"/>
              <a:buChar char="•"/>
            </a:pPr>
            <a:r>
              <a:rPr lang="en-US">
                <a:solidFill>
                  <a:schemeClr val="accent6"/>
                </a:solidFill>
              </a:rPr>
              <a:t>Multiple entry points through different qualifications, certifications, or prior experience</a:t>
            </a:r>
          </a:p>
          <a:p>
            <a:pPr marL="285750" indent="-285750">
              <a:buClr>
                <a:schemeClr val="tx2"/>
              </a:buClr>
              <a:buSzPct val="90000"/>
              <a:buFont typeface="Arial" panose="020B0604020202020204" pitchFamily="34" charset="0"/>
              <a:buChar char="•"/>
            </a:pPr>
            <a:r>
              <a:rPr lang="en-US">
                <a:solidFill>
                  <a:schemeClr val="accent6"/>
                </a:solidFill>
              </a:rPr>
              <a:t>Lateral moves between different manufacturing sectors that build valuable cross-industry perspective</a:t>
            </a:r>
          </a:p>
          <a:p>
            <a:pPr marL="285750" indent="-285750">
              <a:buClr>
                <a:schemeClr val="tx2"/>
              </a:buClr>
              <a:buSzPct val="90000"/>
              <a:buFont typeface="Arial" panose="020B0604020202020204" pitchFamily="34" charset="0"/>
              <a:buChar char="•"/>
            </a:pPr>
            <a:r>
              <a:rPr lang="en-US">
                <a:solidFill>
                  <a:schemeClr val="accent6"/>
                </a:solidFill>
              </a:rPr>
              <a:t>Opportunities to combine technical skills with business knowledge for unique career advantages</a:t>
            </a:r>
          </a:p>
          <a:p>
            <a:pPr marL="285750" indent="-285750">
              <a:buClr>
                <a:schemeClr val="tx2"/>
              </a:buClr>
              <a:buSzPct val="90000"/>
              <a:buFont typeface="Arial" panose="020B0604020202020204" pitchFamily="34" charset="0"/>
              <a:buChar char="•"/>
            </a:pPr>
            <a:r>
              <a:rPr lang="en-US">
                <a:solidFill>
                  <a:schemeClr val="accent6"/>
                </a:solidFill>
              </a:rPr>
              <a:t>Career progression that may include returning to education or training at different stages</a:t>
            </a:r>
          </a:p>
        </p:txBody>
      </p:sp>
    </p:spTree>
    <p:extLst>
      <p:ext uri="{BB962C8B-B14F-4D97-AF65-F5344CB8AC3E}">
        <p14:creationId xmlns:p14="http://schemas.microsoft.com/office/powerpoint/2010/main" val="3998131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Your Career Path Doesn't Have to Be a Straight Line">
            <a:hlinkClick r:id="" action="ppaction://media"/>
            <a:extLst>
              <a:ext uri="{FF2B5EF4-FFF2-40B4-BE49-F238E27FC236}">
                <a16:creationId xmlns:a16="http://schemas.microsoft.com/office/drawing/2014/main" id="{059D43B4-C386-7EBF-681C-75CA94A5F2B9}"/>
              </a:ext>
            </a:extLst>
          </p:cNvPr>
          <p:cNvPicPr>
            <a:picLocks noRot="1" noChangeAspect="1"/>
          </p:cNvPicPr>
          <p:nvPr>
            <a:videoFile r:link="rId1"/>
          </p:nvPr>
        </p:nvPicPr>
        <p:blipFill>
          <a:blip r:embed="rId3"/>
          <a:stretch>
            <a:fillRect/>
          </a:stretch>
        </p:blipFill>
        <p:spPr>
          <a:xfrm>
            <a:off x="76200" y="685800"/>
            <a:ext cx="8766372" cy="4953000"/>
          </a:xfrm>
          <a:prstGeom prst="rect">
            <a:avLst/>
          </a:prstGeom>
        </p:spPr>
      </p:pic>
      <p:sp>
        <p:nvSpPr>
          <p:cNvPr id="6" name="Text Placeholder 2">
            <a:extLst>
              <a:ext uri="{FF2B5EF4-FFF2-40B4-BE49-F238E27FC236}">
                <a16:creationId xmlns:a16="http://schemas.microsoft.com/office/drawing/2014/main" id="{94B269DB-6A72-182D-4477-1BD1F978EA76}"/>
              </a:ext>
            </a:extLst>
          </p:cNvPr>
          <p:cNvSpPr txBox="1">
            <a:spLocks/>
          </p:cNvSpPr>
          <p:nvPr/>
        </p:nvSpPr>
        <p:spPr>
          <a:xfrm>
            <a:off x="9067800" y="3106177"/>
            <a:ext cx="2895600" cy="3112986"/>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US" sz="1200" noProof="0">
                <a:solidFill>
                  <a:schemeClr val="tx2"/>
                </a:solidFill>
              </a:rPr>
              <a:t>How might exploring different career paths (even those that seem like "sideways" moves) help you discover strengths and interests you didn't know you had?</a:t>
            </a:r>
          </a:p>
          <a:p>
            <a:pPr marL="285750" indent="-285750">
              <a:buClr>
                <a:schemeClr val="accent3"/>
              </a:buClr>
              <a:buFont typeface="Arial" panose="020B0604020202020204" pitchFamily="34" charset="0"/>
              <a:buChar char="•"/>
            </a:pPr>
            <a:r>
              <a:rPr lang="en-US" sz="1200" noProof="0">
                <a:solidFill>
                  <a:schemeClr val="tx2"/>
                </a:solidFill>
              </a:rPr>
              <a:t>If success isn't just about climbing straight up the career ladder, how would you define what career success means to you?</a:t>
            </a:r>
          </a:p>
          <a:p>
            <a:pPr marL="285750" indent="-285750">
              <a:buClr>
                <a:schemeClr val="accent3"/>
              </a:buClr>
              <a:buFont typeface="Arial" panose="020B0604020202020204" pitchFamily="34" charset="0"/>
              <a:buChar char="•"/>
            </a:pPr>
            <a:r>
              <a:rPr lang="en-US" sz="1200" noProof="0">
                <a:solidFill>
                  <a:schemeClr val="tx2"/>
                </a:solidFill>
              </a:rPr>
              <a:t>What skills from other areas of your life might give you insights about approaching your future career journey?</a:t>
            </a:r>
            <a:endParaRPr lang="en-AU" sz="1200" noProof="0">
              <a:solidFill>
                <a:schemeClr val="tx2"/>
              </a:solidFill>
            </a:endParaRPr>
          </a:p>
        </p:txBody>
      </p:sp>
      <p:sp>
        <p:nvSpPr>
          <p:cNvPr id="7" name="Text Placeholder 14">
            <a:extLst>
              <a:ext uri="{FF2B5EF4-FFF2-40B4-BE49-F238E27FC236}">
                <a16:creationId xmlns:a16="http://schemas.microsoft.com/office/drawing/2014/main" id="{66F3C2E1-9AFA-7221-8F16-694F3072D165}"/>
              </a:ext>
            </a:extLst>
          </p:cNvPr>
          <p:cNvSpPr txBox="1">
            <a:spLocks/>
          </p:cNvSpPr>
          <p:nvPr/>
        </p:nvSpPr>
        <p:spPr>
          <a:xfrm>
            <a:off x="9053376" y="2860472"/>
            <a:ext cx="1995623" cy="247554"/>
          </a:xfrm>
          <a:prstGeom prst="rect">
            <a:avLst/>
          </a:prstGeom>
          <a:solidFill>
            <a:schemeClr val="accent3"/>
          </a:solidFill>
        </p:spPr>
        <p:txBody>
          <a:bodyPr vert="horz" wrap="squar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Tree>
    <p:extLst>
      <p:ext uri="{BB962C8B-B14F-4D97-AF65-F5344CB8AC3E}">
        <p14:creationId xmlns:p14="http://schemas.microsoft.com/office/powerpoint/2010/main" val="311982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CF301-01F9-93D7-74C6-B728911DCDB9}"/>
            </a:ext>
          </a:extLst>
        </p:cNvPr>
        <p:cNvGrpSpPr/>
        <p:nvPr/>
      </p:nvGrpSpPr>
      <p:grpSpPr>
        <a:xfrm>
          <a:off x="0" y="0"/>
          <a:ext cx="0" cy="0"/>
          <a:chOff x="0" y="0"/>
          <a:chExt cx="0" cy="0"/>
        </a:xfrm>
      </p:grpSpPr>
      <p:pic>
        <p:nvPicPr>
          <p:cNvPr id="5126" name="Picture 6">
            <a:extLst>
              <a:ext uri="{FF2B5EF4-FFF2-40B4-BE49-F238E27FC236}">
                <a16:creationId xmlns:a16="http://schemas.microsoft.com/office/drawing/2014/main" id="{E0CD27C8-D3DF-7444-CFEF-EFCB50981FB1}"/>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6888163" y="0"/>
            <a:ext cx="5303837" cy="6807200"/>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1">
            <a:extLst>
              <a:ext uri="{FF2B5EF4-FFF2-40B4-BE49-F238E27FC236}">
                <a16:creationId xmlns:a16="http://schemas.microsoft.com/office/drawing/2014/main" id="{1ACA41C9-713D-AC9D-6CD5-AAB8DFAE2BE8}"/>
              </a:ext>
            </a:extLst>
          </p:cNvPr>
          <p:cNvSpPr>
            <a:spLocks noGrp="1"/>
          </p:cNvSpPr>
          <p:nvPr>
            <p:ph type="title"/>
          </p:nvPr>
        </p:nvSpPr>
        <p:spPr>
          <a:xfrm>
            <a:off x="1055940" y="873125"/>
            <a:ext cx="4133161" cy="524553"/>
          </a:xfrm>
        </p:spPr>
        <p:txBody>
          <a:bodyPr/>
          <a:lstStyle/>
          <a:p>
            <a:r>
              <a:rPr lang="en-AU" noProof="0"/>
              <a:t>Careers are not linear</a:t>
            </a:r>
          </a:p>
        </p:txBody>
      </p:sp>
      <p:sp>
        <p:nvSpPr>
          <p:cNvPr id="5" name="Text Placeholder 4">
            <a:extLst>
              <a:ext uri="{FF2B5EF4-FFF2-40B4-BE49-F238E27FC236}">
                <a16:creationId xmlns:a16="http://schemas.microsoft.com/office/drawing/2014/main" id="{7E06D93A-1B76-32CB-3098-3434C7CE3C33}"/>
              </a:ext>
            </a:extLst>
          </p:cNvPr>
          <p:cNvSpPr>
            <a:spLocks noGrp="1"/>
          </p:cNvSpPr>
          <p:nvPr>
            <p:ph type="body" sz="quarter" idx="20"/>
          </p:nvPr>
        </p:nvSpPr>
        <p:spPr>
          <a:xfrm>
            <a:off x="1055688" y="624947"/>
            <a:ext cx="831492" cy="247554"/>
          </a:xfrm>
        </p:spPr>
        <p:txBody>
          <a:bodyPr/>
          <a:lstStyle/>
          <a:p>
            <a:r>
              <a:rPr lang="en-AU"/>
              <a:t>ACTIVITY</a:t>
            </a:r>
          </a:p>
        </p:txBody>
      </p:sp>
      <p:sp>
        <p:nvSpPr>
          <p:cNvPr id="2" name="Text Placeholder 5">
            <a:extLst>
              <a:ext uri="{FF2B5EF4-FFF2-40B4-BE49-F238E27FC236}">
                <a16:creationId xmlns:a16="http://schemas.microsoft.com/office/drawing/2014/main" id="{605B83BA-A7CE-AA6D-0BEB-BDA0AEEEABD5}"/>
              </a:ext>
            </a:extLst>
          </p:cNvPr>
          <p:cNvSpPr txBox="1">
            <a:spLocks/>
          </p:cNvSpPr>
          <p:nvPr/>
        </p:nvSpPr>
        <p:spPr>
          <a:xfrm>
            <a:off x="1055687" y="1607498"/>
            <a:ext cx="5618245"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Explore non-linear career strategies</a:t>
            </a:r>
            <a:endParaRPr lang="en-AU" noProof="0"/>
          </a:p>
        </p:txBody>
      </p:sp>
      <p:graphicFrame>
        <p:nvGraphicFramePr>
          <p:cNvPr id="9" name="Table 8">
            <a:extLst>
              <a:ext uri="{FF2B5EF4-FFF2-40B4-BE49-F238E27FC236}">
                <a16:creationId xmlns:a16="http://schemas.microsoft.com/office/drawing/2014/main" id="{C4D29181-4D82-46DC-2A16-9EF15EDA6C38}"/>
              </a:ext>
            </a:extLst>
          </p:cNvPr>
          <p:cNvGraphicFramePr>
            <a:graphicFrameLocks noGrp="1"/>
          </p:cNvGraphicFramePr>
          <p:nvPr>
            <p:extLst>
              <p:ext uri="{D42A27DB-BD31-4B8C-83A1-F6EECF244321}">
                <p14:modId xmlns:p14="http://schemas.microsoft.com/office/powerpoint/2010/main" val="1249175026"/>
              </p:ext>
            </p:extLst>
          </p:nvPr>
        </p:nvGraphicFramePr>
        <p:xfrm>
          <a:off x="1055687" y="2122017"/>
          <a:ext cx="5189766" cy="4138028"/>
        </p:xfrm>
        <a:graphic>
          <a:graphicData uri="http://schemas.openxmlformats.org/drawingml/2006/table">
            <a:tbl>
              <a:tblPr firstRow="1" bandRow="1">
                <a:tableStyleId>{9DCAF9ED-07DC-4A11-8D7F-57B35C25682E}</a:tableStyleId>
              </a:tblPr>
              <a:tblGrid>
                <a:gridCol w="5189766">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558399">
                <a:tc>
                  <a:txBody>
                    <a:bodyPr/>
                    <a:lstStyle/>
                    <a:p>
                      <a:r>
                        <a:rPr lang="en-US" sz="1000">
                          <a:solidFill>
                            <a:schemeClr val="tx2"/>
                          </a:solidFill>
                        </a:rPr>
                        <a:t>In this activity, you will reflect on how careers can develop in non-linear ways, like a rock-climbing wall rather than a traditional ladder. You’ll explore different entry points and pathways for your chosen careers and identify how sideways or even backward steps might ultimately lead to success.</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000" b="1" i="0" noProof="0">
                          <a:solidFill>
                            <a:schemeClr val="accent1"/>
                          </a:solidFill>
                          <a:effectLst/>
                          <a:latin typeface="Arial"/>
                        </a:rPr>
                        <a:t>STEPS</a:t>
                      </a:r>
                      <a:r>
                        <a:rPr lang="en-AU" sz="10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US" sz="1000" b="0" i="0" noProof="0">
                          <a:solidFill>
                            <a:srgbClr val="000000"/>
                          </a:solidFill>
                          <a:effectLst/>
                          <a:latin typeface="Arial"/>
                        </a:rPr>
                        <a:t>Note your key takeaways from the “Your Career Doesn’t Have to Follow a Straight Line” video.</a:t>
                      </a:r>
                    </a:p>
                    <a:p>
                      <a:pPr marL="228600" indent="-228600" algn="l" rtl="0" fontAlgn="base">
                        <a:lnSpc>
                          <a:spcPct val="100000"/>
                        </a:lnSpc>
                        <a:buFont typeface="+mj-lt"/>
                        <a:buAutoNum type="arabicPeriod"/>
                      </a:pPr>
                      <a:r>
                        <a:rPr lang="en-US" sz="1000" b="0" i="0" noProof="0">
                          <a:solidFill>
                            <a:srgbClr val="000000"/>
                          </a:solidFill>
                          <a:effectLst/>
                          <a:latin typeface="Arial"/>
                        </a:rPr>
                        <a:t>Consider the various ways someone can build a career. Have they taken a VET or trade pathway, university pathway or work pathway?</a:t>
                      </a:r>
                    </a:p>
                    <a:p>
                      <a:pPr marL="228600" indent="-228600" algn="l" rtl="0" fontAlgn="base">
                        <a:lnSpc>
                          <a:spcPct val="100000"/>
                        </a:lnSpc>
                        <a:buFont typeface="+mj-lt"/>
                        <a:buAutoNum type="arabicPeriod"/>
                      </a:pPr>
                      <a:r>
                        <a:rPr lang="en-US" sz="1000" b="0" i="0" noProof="0">
                          <a:solidFill>
                            <a:srgbClr val="000000"/>
                          </a:solidFill>
                          <a:effectLst/>
                          <a:latin typeface="Arial"/>
                        </a:rPr>
                        <a:t>Highlight entry-level jobs and think about an entry level job for your ideal career.</a:t>
                      </a:r>
                    </a:p>
                    <a:p>
                      <a:pPr marL="228600" indent="-228600" algn="l" rtl="0" fontAlgn="base">
                        <a:lnSpc>
                          <a:spcPct val="100000"/>
                        </a:lnSpc>
                        <a:buFont typeface="+mj-lt"/>
                        <a:buAutoNum type="arabicPeriod"/>
                      </a:pPr>
                      <a:r>
                        <a:rPr lang="en-US" sz="1000" b="0" i="0" noProof="0">
                          <a:solidFill>
                            <a:srgbClr val="000000"/>
                          </a:solidFill>
                          <a:effectLst/>
                          <a:latin typeface="Arial"/>
                        </a:rPr>
                        <a:t>List potential jobs that could be available if you were to take a step “up” in your job or career. For example: Trade Assistant to Tradesperson, Senior Operator to Team Leader.</a:t>
                      </a:r>
                    </a:p>
                    <a:p>
                      <a:pPr marL="228600" indent="-228600" algn="l" rtl="0" fontAlgn="base">
                        <a:lnSpc>
                          <a:spcPct val="100000"/>
                        </a:lnSpc>
                        <a:buFont typeface="+mj-lt"/>
                        <a:buAutoNum type="arabicPeriod"/>
                      </a:pPr>
                      <a:r>
                        <a:rPr lang="en-US" sz="1000" b="0" i="0" noProof="0">
                          <a:solidFill>
                            <a:srgbClr val="000000"/>
                          </a:solidFill>
                          <a:effectLst/>
                          <a:latin typeface="Arial"/>
                        </a:rPr>
                        <a:t>Identify at least two “sideways” moves that might help develop different skills or experiences valuable to your career journey.</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000" b="1" i="0" noProof="0">
                          <a:solidFill>
                            <a:schemeClr val="accent1"/>
                          </a:solidFill>
                          <a:effectLst/>
                          <a:latin typeface="Arial"/>
                        </a:rPr>
                        <a:t>RESOURCES</a:t>
                      </a:r>
                      <a:r>
                        <a:rPr lang="en-AU" sz="10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US" sz="1000" b="0" i="0" noProof="0">
                          <a:solidFill>
                            <a:schemeClr val="tx2"/>
                          </a:solidFill>
                          <a:effectLst/>
                          <a:latin typeface="Arial" panose="020B0604020202020204" pitchFamily="34" charset="0"/>
                        </a:rPr>
                        <a:t>Worksheet 18.1 – Careers are not linear</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3" name="Text Placeholder 2">
            <a:extLst>
              <a:ext uri="{FF2B5EF4-FFF2-40B4-BE49-F238E27FC236}">
                <a16:creationId xmlns:a16="http://schemas.microsoft.com/office/drawing/2014/main" id="{3B1FB9D0-8041-173D-A829-19D25AC5C5DE}"/>
              </a:ext>
            </a:extLst>
          </p:cNvPr>
          <p:cNvSpPr txBox="1">
            <a:spLocks/>
          </p:cNvSpPr>
          <p:nvPr/>
        </p:nvSpPr>
        <p:spPr>
          <a:xfrm>
            <a:off x="7821548" y="3039303"/>
            <a:ext cx="3459162" cy="21157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US" sz="1200" noProof="0">
                <a:solidFill>
                  <a:schemeClr val="tx2"/>
                </a:solidFill>
              </a:rPr>
              <a:t>What surprised you about considering career moves that aren’t strictly “upward”?</a:t>
            </a:r>
          </a:p>
          <a:p>
            <a:pPr marL="285750" indent="-285750">
              <a:buClr>
                <a:schemeClr val="accent3"/>
              </a:buClr>
              <a:buFont typeface="Arial" panose="020B0604020202020204" pitchFamily="34" charset="0"/>
              <a:buChar char="•"/>
            </a:pPr>
            <a:r>
              <a:rPr lang="en-US" sz="1200" noProof="0">
                <a:solidFill>
                  <a:schemeClr val="tx2"/>
                </a:solidFill>
              </a:rPr>
              <a:t>What skills might you gain from exploring different pathways that could be valuable in your chosen career?</a:t>
            </a:r>
          </a:p>
          <a:p>
            <a:pPr marL="285750" indent="-285750">
              <a:buClr>
                <a:schemeClr val="accent3"/>
              </a:buClr>
              <a:buFont typeface="Arial" panose="020B0604020202020204" pitchFamily="34" charset="0"/>
              <a:buChar char="•"/>
            </a:pPr>
            <a:r>
              <a:rPr lang="en-US" sz="1200" noProof="0">
                <a:solidFill>
                  <a:schemeClr val="tx2"/>
                </a:solidFill>
              </a:rPr>
              <a:t>Which entry points to your ideal career seem most accessible based on your current skills and interests?</a:t>
            </a:r>
            <a:endParaRPr lang="en-AU" sz="1200" noProof="0">
              <a:solidFill>
                <a:schemeClr val="tx2"/>
              </a:solidFill>
            </a:endParaRPr>
          </a:p>
        </p:txBody>
      </p:sp>
      <p:sp>
        <p:nvSpPr>
          <p:cNvPr id="4" name="Text Placeholder 14">
            <a:extLst>
              <a:ext uri="{FF2B5EF4-FFF2-40B4-BE49-F238E27FC236}">
                <a16:creationId xmlns:a16="http://schemas.microsoft.com/office/drawing/2014/main" id="{A466A52F-4E8A-BF33-BECC-291651920685}"/>
              </a:ext>
            </a:extLst>
          </p:cNvPr>
          <p:cNvSpPr txBox="1">
            <a:spLocks/>
          </p:cNvSpPr>
          <p:nvPr/>
        </p:nvSpPr>
        <p:spPr>
          <a:xfrm>
            <a:off x="7807124" y="279359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Tree>
    <p:extLst>
      <p:ext uri="{BB962C8B-B14F-4D97-AF65-F5344CB8AC3E}">
        <p14:creationId xmlns:p14="http://schemas.microsoft.com/office/powerpoint/2010/main" val="2779165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98542-382F-D603-0540-D80B4DEA7266}"/>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58B63377-854A-D259-9E51-BAAACA133893}"/>
              </a:ext>
            </a:extLst>
          </p:cNvPr>
          <p:cNvSpPr>
            <a:spLocks noGrp="1"/>
          </p:cNvSpPr>
          <p:nvPr>
            <p:ph type="title"/>
          </p:nvPr>
        </p:nvSpPr>
        <p:spPr/>
        <p:txBody>
          <a:bodyPr/>
          <a:lstStyle/>
          <a:p>
            <a:r>
              <a:rPr lang="en-US" noProof="0"/>
              <a:t>Where can I go?</a:t>
            </a:r>
            <a:endParaRPr lang="en-AU" noProof="0"/>
          </a:p>
        </p:txBody>
      </p:sp>
      <p:sp>
        <p:nvSpPr>
          <p:cNvPr id="15" name="Text Placeholder 14">
            <a:extLst>
              <a:ext uri="{FF2B5EF4-FFF2-40B4-BE49-F238E27FC236}">
                <a16:creationId xmlns:a16="http://schemas.microsoft.com/office/drawing/2014/main" id="{937573CD-6440-9EFB-3C5A-6C42EC8F47E5}"/>
              </a:ext>
            </a:extLst>
          </p:cNvPr>
          <p:cNvSpPr>
            <a:spLocks noGrp="1"/>
          </p:cNvSpPr>
          <p:nvPr>
            <p:ph type="body" idx="1"/>
          </p:nvPr>
        </p:nvSpPr>
        <p:spPr>
          <a:xfrm>
            <a:off x="1055688" y="1618763"/>
            <a:ext cx="4659312" cy="4262431"/>
          </a:xfrm>
        </p:spPr>
        <p:txBody>
          <a:bodyPr/>
          <a:lstStyle/>
          <a:p>
            <a:r>
              <a:rPr lang="en-US"/>
              <a:t>When you’re choosing school subjects, exploring job options, or thinking about future careers, it’s important to know where to find reliable advice. Different sources can help you in different ways. Parents, siblings and teachers can share personal experiences and help you understand your strengths when choosing subjects. Career counsellors can give expert advice on pathways, prerequisites and career planning. </a:t>
            </a:r>
          </a:p>
          <a:p>
            <a:r>
              <a:rPr lang="en-US"/>
              <a:t>Online tools provide up-to-date information about job descriptions, study requirements, future demand and salary expectations. Social media can also offer ideas, but it’s important to check that the information is trustworthy. As you explore these options, think about whether each source is most helpful for choosing subjects, finding a job, or planning a career, many will support you in more than one way.</a:t>
            </a:r>
            <a:endParaRPr lang="en-AU"/>
          </a:p>
        </p:txBody>
      </p:sp>
      <p:sp>
        <p:nvSpPr>
          <p:cNvPr id="13" name="Text Placeholder 12">
            <a:extLst>
              <a:ext uri="{FF2B5EF4-FFF2-40B4-BE49-F238E27FC236}">
                <a16:creationId xmlns:a16="http://schemas.microsoft.com/office/drawing/2014/main" id="{7B54247D-1127-5CFE-1AD5-73A7AD860F7B}"/>
              </a:ext>
            </a:extLst>
          </p:cNvPr>
          <p:cNvSpPr>
            <a:spLocks noGrp="1"/>
          </p:cNvSpPr>
          <p:nvPr>
            <p:ph type="body" sz="quarter" idx="20"/>
          </p:nvPr>
        </p:nvSpPr>
        <p:spPr>
          <a:xfrm>
            <a:off x="1055688" y="624947"/>
            <a:ext cx="831492" cy="247554"/>
          </a:xfrm>
        </p:spPr>
        <p:txBody>
          <a:bodyPr/>
          <a:lstStyle/>
          <a:p>
            <a:r>
              <a:rPr lang="en-AU"/>
              <a:t>ACTIVITY</a:t>
            </a:r>
          </a:p>
        </p:txBody>
      </p:sp>
      <p:graphicFrame>
        <p:nvGraphicFramePr>
          <p:cNvPr id="3" name="Table 2">
            <a:extLst>
              <a:ext uri="{FF2B5EF4-FFF2-40B4-BE49-F238E27FC236}">
                <a16:creationId xmlns:a16="http://schemas.microsoft.com/office/drawing/2014/main" id="{9AE72C00-507D-18D4-7F4C-F1BC958E5C23}"/>
              </a:ext>
            </a:extLst>
          </p:cNvPr>
          <p:cNvGraphicFramePr>
            <a:graphicFrameLocks noGrp="1"/>
          </p:cNvGraphicFramePr>
          <p:nvPr>
            <p:extLst>
              <p:ext uri="{D42A27DB-BD31-4B8C-83A1-F6EECF244321}">
                <p14:modId xmlns:p14="http://schemas.microsoft.com/office/powerpoint/2010/main" val="798838009"/>
              </p:ext>
            </p:extLst>
          </p:nvPr>
        </p:nvGraphicFramePr>
        <p:xfrm>
          <a:off x="6324600" y="1705927"/>
          <a:ext cx="5638798" cy="4525106"/>
        </p:xfrm>
        <a:graphic>
          <a:graphicData uri="http://schemas.openxmlformats.org/drawingml/2006/table">
            <a:tbl>
              <a:tblPr firstRow="1" bandRow="1">
                <a:tableStyleId>{5C22544A-7EE6-4342-B048-85BDC9FD1C3A}</a:tableStyleId>
              </a:tblPr>
              <a:tblGrid>
                <a:gridCol w="3139126">
                  <a:extLst>
                    <a:ext uri="{9D8B030D-6E8A-4147-A177-3AD203B41FA5}">
                      <a16:colId xmlns:a16="http://schemas.microsoft.com/office/drawing/2014/main" val="1242392971"/>
                    </a:ext>
                  </a:extLst>
                </a:gridCol>
                <a:gridCol w="833224">
                  <a:extLst>
                    <a:ext uri="{9D8B030D-6E8A-4147-A177-3AD203B41FA5}">
                      <a16:colId xmlns:a16="http://schemas.microsoft.com/office/drawing/2014/main" val="2985597408"/>
                    </a:ext>
                  </a:extLst>
                </a:gridCol>
                <a:gridCol w="833224">
                  <a:extLst>
                    <a:ext uri="{9D8B030D-6E8A-4147-A177-3AD203B41FA5}">
                      <a16:colId xmlns:a16="http://schemas.microsoft.com/office/drawing/2014/main" val="1617344211"/>
                    </a:ext>
                  </a:extLst>
                </a:gridCol>
                <a:gridCol w="833224">
                  <a:extLst>
                    <a:ext uri="{9D8B030D-6E8A-4147-A177-3AD203B41FA5}">
                      <a16:colId xmlns:a16="http://schemas.microsoft.com/office/drawing/2014/main" val="4001364635"/>
                    </a:ext>
                  </a:extLst>
                </a:gridCol>
              </a:tblGrid>
              <a:tr h="328246">
                <a:tc>
                  <a:txBody>
                    <a:bodyPr/>
                    <a:lstStyle/>
                    <a:p>
                      <a:r>
                        <a:rPr lang="en-AU" sz="1200"/>
                        <a:t>Place</a:t>
                      </a:r>
                    </a:p>
                  </a:txBody>
                  <a:tcPr/>
                </a:tc>
                <a:tc>
                  <a:txBody>
                    <a:bodyPr/>
                    <a:lstStyle/>
                    <a:p>
                      <a:pPr algn="ctr"/>
                      <a:r>
                        <a:rPr lang="en-AU" sz="1200"/>
                        <a:t>Subjects</a:t>
                      </a:r>
                    </a:p>
                  </a:txBody>
                  <a:tcPr/>
                </a:tc>
                <a:tc>
                  <a:txBody>
                    <a:bodyPr/>
                    <a:lstStyle/>
                    <a:p>
                      <a:pPr algn="ctr"/>
                      <a:r>
                        <a:rPr lang="en-AU" sz="1200"/>
                        <a:t>Jobs</a:t>
                      </a:r>
                    </a:p>
                  </a:txBody>
                  <a:tcPr/>
                </a:tc>
                <a:tc>
                  <a:txBody>
                    <a:bodyPr/>
                    <a:lstStyle/>
                    <a:p>
                      <a:pPr algn="ctr"/>
                      <a:r>
                        <a:rPr lang="en-AU" sz="1200"/>
                        <a:t>Careers</a:t>
                      </a:r>
                    </a:p>
                  </a:txBody>
                  <a:tcPr/>
                </a:tc>
                <a:extLst>
                  <a:ext uri="{0D108BD9-81ED-4DB2-BD59-A6C34878D82A}">
                    <a16:rowId xmlns:a16="http://schemas.microsoft.com/office/drawing/2014/main" val="4017638163"/>
                  </a:ext>
                </a:extLst>
              </a:tr>
              <a:tr h="328246">
                <a:tc>
                  <a:txBody>
                    <a:bodyPr/>
                    <a:lstStyle/>
                    <a:p>
                      <a:r>
                        <a:rPr lang="en-AU" sz="1200" b="0"/>
                        <a:t>Your parent/s or guardian/s</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1845945374"/>
                  </a:ext>
                </a:extLst>
              </a:tr>
              <a:tr h="32824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AU" sz="1200" b="0"/>
                        <a:t>Career or Guidance Officer at school</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1734885027"/>
                  </a:ext>
                </a:extLst>
              </a:tr>
              <a:tr h="32824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AU" sz="1200" b="0"/>
                        <a:t>Siblings, older friends or peers</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1092208909"/>
                  </a:ext>
                </a:extLst>
              </a:tr>
              <a:tr h="328246">
                <a:tc>
                  <a:txBody>
                    <a:bodyPr/>
                    <a:lstStyle/>
                    <a:p>
                      <a:r>
                        <a:rPr lang="en-AU" sz="1200"/>
                        <a:t>Teachers</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1454494438"/>
                  </a:ext>
                </a:extLst>
              </a:tr>
              <a:tr h="328246">
                <a:tc>
                  <a:txBody>
                    <a:bodyPr/>
                    <a:lstStyle/>
                    <a:p>
                      <a:r>
                        <a:rPr lang="en-AU" sz="1200"/>
                        <a:t>seek.com.au or indeed.com.au</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2547169953"/>
                  </a:ext>
                </a:extLst>
              </a:tr>
              <a:tr h="328246">
                <a:tc>
                  <a:txBody>
                    <a:bodyPr/>
                    <a:lstStyle/>
                    <a:p>
                      <a:r>
                        <a:rPr lang="en-AU" sz="1200"/>
                        <a:t>Social media</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2949785524"/>
                  </a:ext>
                </a:extLst>
              </a:tr>
              <a:tr h="328246">
                <a:tc>
                  <a:txBody>
                    <a:bodyPr/>
                    <a:lstStyle/>
                    <a:p>
                      <a:r>
                        <a:rPr lang="en-AU" sz="1200"/>
                        <a:t>myfuture.edu.au</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1380104205"/>
                  </a:ext>
                </a:extLst>
              </a:tr>
              <a:tr h="328246">
                <a:tc>
                  <a:txBody>
                    <a:bodyPr/>
                    <a:lstStyle/>
                    <a:p>
                      <a:r>
                        <a:rPr lang="en-AU" sz="1200"/>
                        <a:t>University websites</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3177148661"/>
                  </a:ext>
                </a:extLst>
              </a:tr>
              <a:tr h="328246">
                <a:tc>
                  <a:txBody>
                    <a:bodyPr/>
                    <a:lstStyle/>
                    <a:p>
                      <a:r>
                        <a:rPr lang="en-AU" sz="1200"/>
                        <a:t>Queensland Training Information Service (qtis.qld.gov.au)</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912579529"/>
                  </a:ext>
                </a:extLst>
              </a:tr>
              <a:tr h="328246">
                <a:tc>
                  <a:txBody>
                    <a:bodyPr/>
                    <a:lstStyle/>
                    <a:p>
                      <a:r>
                        <a:rPr lang="en-AU" sz="1200"/>
                        <a:t>yourcareer.gov.au</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4258459881"/>
                  </a:ext>
                </a:extLst>
              </a:tr>
              <a:tr h="328246">
                <a:tc>
                  <a:txBody>
                    <a:bodyPr/>
                    <a:lstStyle/>
                    <a:p>
                      <a:r>
                        <a:rPr lang="en-AU" sz="1200"/>
                        <a:t>Department of Employment and Workplace Relations</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3413742620"/>
                  </a:ext>
                </a:extLst>
              </a:tr>
              <a:tr h="328246">
                <a:tc>
                  <a:txBody>
                    <a:bodyPr/>
                    <a:lstStyle/>
                    <a:p>
                      <a:r>
                        <a:rPr lang="en-AU" sz="1200"/>
                        <a:t>manufacturingmatters.com.au</a:t>
                      </a:r>
                    </a:p>
                  </a:txBody>
                  <a:tcPr/>
                </a:tc>
                <a:tc>
                  <a:txBody>
                    <a:bodyPr/>
                    <a:lstStyle/>
                    <a:p>
                      <a:endParaRPr lang="en-AU" sz="1200"/>
                    </a:p>
                  </a:txBody>
                  <a:tcPr/>
                </a:tc>
                <a:tc>
                  <a:txBody>
                    <a:bodyPr/>
                    <a:lstStyle/>
                    <a:p>
                      <a:endParaRPr lang="en-AU" sz="1200"/>
                    </a:p>
                  </a:txBody>
                  <a:tcPr/>
                </a:tc>
                <a:tc>
                  <a:txBody>
                    <a:bodyPr/>
                    <a:lstStyle/>
                    <a:p>
                      <a:endParaRPr lang="en-AU" sz="1200"/>
                    </a:p>
                  </a:txBody>
                  <a:tcPr/>
                </a:tc>
                <a:extLst>
                  <a:ext uri="{0D108BD9-81ED-4DB2-BD59-A6C34878D82A}">
                    <a16:rowId xmlns:a16="http://schemas.microsoft.com/office/drawing/2014/main" val="2204462528"/>
                  </a:ext>
                </a:extLst>
              </a:tr>
            </a:tbl>
          </a:graphicData>
        </a:graphic>
      </p:graphicFrame>
    </p:spTree>
    <p:extLst>
      <p:ext uri="{BB962C8B-B14F-4D97-AF65-F5344CB8AC3E}">
        <p14:creationId xmlns:p14="http://schemas.microsoft.com/office/powerpoint/2010/main" val="3473631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4E6E0-5E2E-62C3-5DD4-00D02EA482D7}"/>
            </a:ext>
          </a:extLst>
        </p:cNvPr>
        <p:cNvGrpSpPr/>
        <p:nvPr/>
      </p:nvGrpSpPr>
      <p:grpSpPr>
        <a:xfrm>
          <a:off x="0" y="0"/>
          <a:ext cx="0" cy="0"/>
          <a:chOff x="0" y="0"/>
          <a:chExt cx="0" cy="0"/>
        </a:xfrm>
      </p:grpSpPr>
      <p:pic>
        <p:nvPicPr>
          <p:cNvPr id="5126" name="Picture 6">
            <a:extLst>
              <a:ext uri="{FF2B5EF4-FFF2-40B4-BE49-F238E27FC236}">
                <a16:creationId xmlns:a16="http://schemas.microsoft.com/office/drawing/2014/main" id="{32F41CBB-0ED6-A592-1CEA-6FE431719B7D}"/>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6888163" y="-1"/>
            <a:ext cx="5380037" cy="6904999"/>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1">
            <a:extLst>
              <a:ext uri="{FF2B5EF4-FFF2-40B4-BE49-F238E27FC236}">
                <a16:creationId xmlns:a16="http://schemas.microsoft.com/office/drawing/2014/main" id="{192B8877-20B7-D540-30DC-8A4B8B6561EF}"/>
              </a:ext>
            </a:extLst>
          </p:cNvPr>
          <p:cNvSpPr>
            <a:spLocks noGrp="1"/>
          </p:cNvSpPr>
          <p:nvPr>
            <p:ph type="title"/>
          </p:nvPr>
        </p:nvSpPr>
        <p:spPr>
          <a:xfrm>
            <a:off x="1055941" y="873125"/>
            <a:ext cx="5808298" cy="524553"/>
          </a:xfrm>
        </p:spPr>
        <p:txBody>
          <a:bodyPr/>
          <a:lstStyle/>
          <a:p>
            <a:r>
              <a:rPr lang="en-AU" noProof="0"/>
              <a:t>Education production pathway</a:t>
            </a:r>
          </a:p>
        </p:txBody>
      </p:sp>
      <p:sp>
        <p:nvSpPr>
          <p:cNvPr id="6" name="Text Placeholder 5">
            <a:extLst>
              <a:ext uri="{FF2B5EF4-FFF2-40B4-BE49-F238E27FC236}">
                <a16:creationId xmlns:a16="http://schemas.microsoft.com/office/drawing/2014/main" id="{9156B1E6-DB22-5C55-EFE6-3FB1ACE8E71B}"/>
              </a:ext>
            </a:extLst>
          </p:cNvPr>
          <p:cNvSpPr>
            <a:spLocks noGrp="1"/>
          </p:cNvSpPr>
          <p:nvPr>
            <p:ph type="body" sz="quarter" idx="20"/>
          </p:nvPr>
        </p:nvSpPr>
        <p:spPr>
          <a:xfrm>
            <a:off x="1055688" y="624947"/>
            <a:ext cx="831492" cy="247554"/>
          </a:xfrm>
        </p:spPr>
        <p:txBody>
          <a:bodyPr/>
          <a:lstStyle/>
          <a:p>
            <a:r>
              <a:rPr lang="en-AU"/>
              <a:t>ACTIVITY</a:t>
            </a:r>
          </a:p>
        </p:txBody>
      </p:sp>
      <p:sp>
        <p:nvSpPr>
          <p:cNvPr id="2" name="Text Placeholder 5">
            <a:extLst>
              <a:ext uri="{FF2B5EF4-FFF2-40B4-BE49-F238E27FC236}">
                <a16:creationId xmlns:a16="http://schemas.microsoft.com/office/drawing/2014/main" id="{F4765387-7281-C93F-872E-B4C1E9457C43}"/>
              </a:ext>
            </a:extLst>
          </p:cNvPr>
          <p:cNvSpPr txBox="1">
            <a:spLocks/>
          </p:cNvSpPr>
          <p:nvPr/>
        </p:nvSpPr>
        <p:spPr>
          <a:xfrm>
            <a:off x="1055687" y="1700213"/>
            <a:ext cx="5618245"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Lifelong learning to mastery</a:t>
            </a:r>
            <a:endParaRPr lang="en-AU" noProof="0"/>
          </a:p>
        </p:txBody>
      </p:sp>
      <p:graphicFrame>
        <p:nvGraphicFramePr>
          <p:cNvPr id="9" name="Table 8">
            <a:extLst>
              <a:ext uri="{FF2B5EF4-FFF2-40B4-BE49-F238E27FC236}">
                <a16:creationId xmlns:a16="http://schemas.microsoft.com/office/drawing/2014/main" id="{1838A2E4-F63C-5656-F6FA-A11B9DBD7FB4}"/>
              </a:ext>
            </a:extLst>
          </p:cNvPr>
          <p:cNvGraphicFramePr>
            <a:graphicFrameLocks noGrp="1"/>
          </p:cNvGraphicFramePr>
          <p:nvPr>
            <p:extLst>
              <p:ext uri="{D42A27DB-BD31-4B8C-83A1-F6EECF244321}">
                <p14:modId xmlns:p14="http://schemas.microsoft.com/office/powerpoint/2010/main" val="3203120766"/>
              </p:ext>
            </p:extLst>
          </p:nvPr>
        </p:nvGraphicFramePr>
        <p:xfrm>
          <a:off x="1055687" y="2122017"/>
          <a:ext cx="4895850" cy="3690587"/>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558399">
                <a:tc>
                  <a:txBody>
                    <a:bodyPr/>
                    <a:lstStyle/>
                    <a:p>
                      <a:r>
                        <a:rPr lang="en-US" sz="1000">
                          <a:solidFill>
                            <a:schemeClr val="tx2"/>
                          </a:solidFill>
                        </a:rPr>
                        <a:t>In this activity, you will research different education and training pathways that can help you gain the skills needed for your chosen careers. Understanding these pathways will help you make informed decisions about your next steps.</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000" b="1" i="0" noProof="0">
                          <a:solidFill>
                            <a:schemeClr val="accent1"/>
                          </a:solidFill>
                          <a:effectLst/>
                          <a:latin typeface="Arial"/>
                        </a:rPr>
                        <a:t>STEPS</a:t>
                      </a:r>
                      <a:r>
                        <a:rPr lang="en-AU" sz="10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US" sz="1000" b="0" i="0" noProof="0">
                          <a:solidFill>
                            <a:srgbClr val="000000"/>
                          </a:solidFill>
                          <a:effectLst/>
                          <a:latin typeface="Arial" panose="020B0604020202020204" pitchFamily="34" charset="0"/>
                        </a:rPr>
                        <a:t>Review the skills gaps identified in your skills scan for each of your three chosen careers.</a:t>
                      </a:r>
                    </a:p>
                    <a:p>
                      <a:pPr marL="228600" indent="-228600" algn="l" rtl="0" fontAlgn="base">
                        <a:lnSpc>
                          <a:spcPct val="100000"/>
                        </a:lnSpc>
                        <a:buFont typeface="+mj-lt"/>
                        <a:buAutoNum type="arabicPeriod"/>
                      </a:pPr>
                      <a:r>
                        <a:rPr lang="en-US" sz="1000" b="0" i="0" noProof="0">
                          <a:solidFill>
                            <a:srgbClr val="000000"/>
                          </a:solidFill>
                          <a:effectLst/>
                          <a:latin typeface="Arial" panose="020B0604020202020204" pitchFamily="34" charset="0"/>
                        </a:rPr>
                        <a:t>Research vocational education and training (VET) options that could help you gain the required skills.</a:t>
                      </a:r>
                    </a:p>
                    <a:p>
                      <a:pPr marL="228600" indent="-228600" algn="l" rtl="0" fontAlgn="base">
                        <a:lnSpc>
                          <a:spcPct val="100000"/>
                        </a:lnSpc>
                        <a:buFont typeface="+mj-lt"/>
                        <a:buAutoNum type="arabicPeriod"/>
                      </a:pPr>
                      <a:r>
                        <a:rPr lang="en-US" sz="1000" b="0" i="0" noProof="0">
                          <a:solidFill>
                            <a:srgbClr val="000000"/>
                          </a:solidFill>
                          <a:effectLst/>
                          <a:latin typeface="Arial" panose="020B0604020202020204" pitchFamily="34" charset="0"/>
                        </a:rPr>
                        <a:t>Investigate university education pathways that might be useful for your chosen careers.</a:t>
                      </a:r>
                    </a:p>
                    <a:p>
                      <a:pPr marL="228600" indent="-228600" algn="l" rtl="0" fontAlgn="base">
                        <a:lnSpc>
                          <a:spcPct val="100000"/>
                        </a:lnSpc>
                        <a:buFont typeface="+mj-lt"/>
                        <a:buAutoNum type="arabicPeriod"/>
                      </a:pPr>
                      <a:r>
                        <a:rPr lang="en-US" sz="1000" b="0" i="0" noProof="0">
                          <a:solidFill>
                            <a:srgbClr val="000000"/>
                          </a:solidFill>
                          <a:effectLst/>
                          <a:latin typeface="Arial" panose="020B0604020202020204" pitchFamily="34" charset="0"/>
                        </a:rPr>
                        <a:t>Identify any specialist qualifications or certifications that would enhance your employability in these fields.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000" b="1" i="0" noProof="0">
                          <a:solidFill>
                            <a:schemeClr val="accent1"/>
                          </a:solidFill>
                          <a:effectLst/>
                          <a:latin typeface="Arial"/>
                        </a:rPr>
                        <a:t>RESOURCES</a:t>
                      </a:r>
                      <a:r>
                        <a:rPr lang="en-AU" sz="10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US" sz="1000" b="0" i="0" noProof="0">
                          <a:solidFill>
                            <a:schemeClr val="tx2"/>
                          </a:solidFill>
                          <a:effectLst/>
                          <a:latin typeface="Arial" panose="020B0604020202020204" pitchFamily="34" charset="0"/>
                        </a:rPr>
                        <a:t>Worksheet 18.2 – Education production pathway</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3" name="Text Placeholder 2">
            <a:extLst>
              <a:ext uri="{FF2B5EF4-FFF2-40B4-BE49-F238E27FC236}">
                <a16:creationId xmlns:a16="http://schemas.microsoft.com/office/drawing/2014/main" id="{5C154B2D-E9CF-8D26-8138-14FDF032AEF7}"/>
              </a:ext>
            </a:extLst>
          </p:cNvPr>
          <p:cNvSpPr txBox="1">
            <a:spLocks/>
          </p:cNvSpPr>
          <p:nvPr/>
        </p:nvSpPr>
        <p:spPr>
          <a:xfrm>
            <a:off x="7821548" y="3039303"/>
            <a:ext cx="3459162" cy="17833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US" sz="1200" noProof="0">
                <a:solidFill>
                  <a:schemeClr val="tx2"/>
                </a:solidFill>
              </a:rPr>
              <a:t>Which education pathway seems most suitable for your preferred career?</a:t>
            </a:r>
          </a:p>
          <a:p>
            <a:pPr marL="285750" indent="-285750">
              <a:buClr>
                <a:schemeClr val="accent3"/>
              </a:buClr>
              <a:buFont typeface="Arial" panose="020B0604020202020204" pitchFamily="34" charset="0"/>
              <a:buChar char="•"/>
            </a:pPr>
            <a:r>
              <a:rPr lang="en-US" sz="1200" noProof="0">
                <a:solidFill>
                  <a:schemeClr val="tx2"/>
                </a:solidFill>
              </a:rPr>
              <a:t>How do the different education pathways compare in terms of time, cost, and career outcomes?</a:t>
            </a:r>
          </a:p>
          <a:p>
            <a:pPr marL="285750" indent="-285750">
              <a:buClr>
                <a:schemeClr val="accent3"/>
              </a:buClr>
              <a:buFont typeface="Arial" panose="020B0604020202020204" pitchFamily="34" charset="0"/>
              <a:buChar char="•"/>
            </a:pPr>
            <a:r>
              <a:rPr lang="en-US" sz="1200" noProof="0">
                <a:solidFill>
                  <a:schemeClr val="tx2"/>
                </a:solidFill>
              </a:rPr>
              <a:t>Are there any alternative pathways to gaining the skills you need?</a:t>
            </a:r>
            <a:endParaRPr lang="en-AU" sz="1200" noProof="0">
              <a:solidFill>
                <a:schemeClr val="tx2"/>
              </a:solidFill>
            </a:endParaRPr>
          </a:p>
        </p:txBody>
      </p:sp>
      <p:sp>
        <p:nvSpPr>
          <p:cNvPr id="4" name="Text Placeholder 14">
            <a:extLst>
              <a:ext uri="{FF2B5EF4-FFF2-40B4-BE49-F238E27FC236}">
                <a16:creationId xmlns:a16="http://schemas.microsoft.com/office/drawing/2014/main" id="{0924C180-BDAC-6E97-5587-845B6BB39B84}"/>
              </a:ext>
            </a:extLst>
          </p:cNvPr>
          <p:cNvSpPr txBox="1">
            <a:spLocks/>
          </p:cNvSpPr>
          <p:nvPr/>
        </p:nvSpPr>
        <p:spPr>
          <a:xfrm>
            <a:off x="7807124" y="279359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Tree>
    <p:extLst>
      <p:ext uri="{BB962C8B-B14F-4D97-AF65-F5344CB8AC3E}">
        <p14:creationId xmlns:p14="http://schemas.microsoft.com/office/powerpoint/2010/main" val="1764689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 Media 5" title="MSQ_Video_Not-What-You-Think">
            <a:hlinkClick r:id="" action="ppaction://media"/>
            <a:extLst>
              <a:ext uri="{FF2B5EF4-FFF2-40B4-BE49-F238E27FC236}">
                <a16:creationId xmlns:a16="http://schemas.microsoft.com/office/drawing/2014/main" id="{10632029-E092-A7D9-1D95-86A4069CDE3D}"/>
              </a:ext>
            </a:extLst>
          </p:cNvPr>
          <p:cNvPicPr>
            <a:picLocks noGrp="1" noRot="1" noChangeAspect="1"/>
          </p:cNvPicPr>
          <p:nvPr>
            <p:ph type="media" sz="quarter" idx="10"/>
            <a:videoFile r:link="rId1"/>
          </p:nvPr>
        </p:nvPicPr>
        <p:blipFill>
          <a:blip r:embed="rId3"/>
          <a:stretch>
            <a:fillRect/>
          </a:stretch>
        </p:blipFill>
        <p:spPr>
          <a:xfrm>
            <a:off x="813521" y="0"/>
            <a:ext cx="10564957" cy="5952172"/>
          </a:xfrm>
          <a:prstGeom prst="rect">
            <a:avLst/>
          </a:prstGeom>
        </p:spPr>
      </p:pic>
      <p:sp>
        <p:nvSpPr>
          <p:cNvPr id="7" name="TextBox 1">
            <a:extLst>
              <a:ext uri="{FF2B5EF4-FFF2-40B4-BE49-F238E27FC236}">
                <a16:creationId xmlns:a16="http://schemas.microsoft.com/office/drawing/2014/main" id="{C7AB89AA-95E3-6CE8-8281-50B386AE5870}"/>
              </a:ext>
            </a:extLst>
          </p:cNvPr>
          <p:cNvSpPr txBox="1"/>
          <p:nvPr/>
        </p:nvSpPr>
        <p:spPr>
          <a:xfrm>
            <a:off x="814388" y="5949950"/>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US" sz="1200" b="1" i="0" dirty="0">
                <a:solidFill>
                  <a:srgbClr val="0F0F0F"/>
                </a:solidFill>
                <a:effectLst/>
                <a:latin typeface="+mj-lt"/>
              </a:rPr>
              <a:t>Not what you think</a:t>
            </a:r>
          </a:p>
        </p:txBody>
      </p:sp>
    </p:spTree>
    <p:extLst>
      <p:ext uri="{BB962C8B-B14F-4D97-AF65-F5344CB8AC3E}">
        <p14:creationId xmlns:p14="http://schemas.microsoft.com/office/powerpoint/2010/main" val="2562614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theme/theme1.xml><?xml version="1.0" encoding="utf-8"?>
<a:theme xmlns:a="http://schemas.openxmlformats.org/drawingml/2006/main" name="MSQ36576_CareerResource_PPT_Template_190925">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55199EBD-F9F4-4903-87C4-9DD4407937A9}" vid="{95B2A251-3EF7-411F-BF69-DB1B26F8201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f15ea92-d665-4eb4-91e3-7ae34e5e038a">
      <Terms xmlns="http://schemas.microsoft.com/office/infopath/2007/PartnerControls"/>
    </lcf76f155ced4ddcb4097134ff3c332f>
    <TaxCatchAll xmlns="b695005b-d803-47f4-974f-abac8cfe93b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336E7B-49C7-47B4-8C91-AC36CF4C6995}">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038FFD3-412B-4768-AAC1-15159C964184}">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F764EFD-F649-4551-8E9F-E4858F0B3A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1214</Words>
  <Application>Microsoft Office PowerPoint</Application>
  <PresentationFormat>Widescreen</PresentationFormat>
  <Paragraphs>117</Paragraphs>
  <Slides>13</Slides>
  <Notes>1</Notes>
  <HiddenSlides>0</HiddenSlides>
  <MMClips>3</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8" baseType="lpstr">
      <vt:lpstr>Aptos</vt:lpstr>
      <vt:lpstr>Arial</vt:lpstr>
      <vt:lpstr>Wingdings</vt:lpstr>
      <vt:lpstr>MSQ36576_CareerResource_PPT_Template_190925</vt:lpstr>
      <vt:lpstr>Acrobat Document</vt:lpstr>
      <vt:lpstr>Explore</vt:lpstr>
      <vt:lpstr>Learning objectives</vt:lpstr>
      <vt:lpstr>PowerPoint Presentation</vt:lpstr>
      <vt:lpstr>Finding your path forward</vt:lpstr>
      <vt:lpstr>PowerPoint Presentation</vt:lpstr>
      <vt:lpstr>Careers are not linear</vt:lpstr>
      <vt:lpstr>Where can I go?</vt:lpstr>
      <vt:lpstr>Education production pathway</vt:lpstr>
      <vt:lpstr>PowerPoint Presentation</vt:lpstr>
      <vt:lpstr>Complete the Career Quiz</vt:lpstr>
      <vt:lpstr>Career assembly</vt:lpstr>
      <vt:lpstr>Key takeaways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Quinn Sunderland</dc:creator>
  <cp:lastModifiedBy>Nathan Edwards</cp:lastModifiedBy>
  <cp:revision>3</cp:revision>
  <dcterms:created xsi:type="dcterms:W3CDTF">2025-01-30T06:32:33Z</dcterms:created>
  <dcterms:modified xsi:type="dcterms:W3CDTF">2026-01-23T00:41:32Z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2025-01-30T00:00:00Z</vt:filetime>
  </property>
  <property fmtid="{D5CDD505-2E9C-101B-9397-08002B2CF9AE}" pid="3" name="Creator">
    <vt:lpwstr>Adobe InDesign 20.1 (Macintosh)</vt:lpwstr>
  </property>
  <property fmtid="{D5CDD505-2E9C-101B-9397-08002B2CF9AE}" pid="4" name="LastSaved">
    <vt:filetime>2025-01-30T00:00:00Z</vt:filetime>
  </property>
  <property fmtid="{D5CDD505-2E9C-101B-9397-08002B2CF9AE}" pid="5" name="Producer">
    <vt:lpwstr>Adobe PDF Library 17.0</vt:lpwstr>
  </property>
  <property fmtid="{D5CDD505-2E9C-101B-9397-08002B2CF9AE}" pid="6" name="MSIP_Label_defa4170-0d19-0005-0004-bc88714345d2_Enabled">
    <vt:lpwstr>true</vt:lpwstr>
  </property>
  <property fmtid="{D5CDD505-2E9C-101B-9397-08002B2CF9AE}" pid="7" name="MSIP_Label_defa4170-0d19-0005-0004-bc88714345d2_SetDate">
    <vt:lpwstr>2025-01-30T07:09:32Z</vt:lpwstr>
  </property>
  <property fmtid="{D5CDD505-2E9C-101B-9397-08002B2CF9AE}" pid="8" name="MSIP_Label_defa4170-0d19-0005-0004-bc88714345d2_Method">
    <vt:lpwstr>Standard</vt:lpwstr>
  </property>
  <property fmtid="{D5CDD505-2E9C-101B-9397-08002B2CF9AE}" pid="9" name="MSIP_Label_defa4170-0d19-0005-0004-bc88714345d2_Name">
    <vt:lpwstr>defa4170-0d19-0005-0004-bc88714345d2</vt:lpwstr>
  </property>
  <property fmtid="{D5CDD505-2E9C-101B-9397-08002B2CF9AE}" pid="10" name="MSIP_Label_defa4170-0d19-0005-0004-bc88714345d2_SiteId">
    <vt:lpwstr>c5ccd573-ff69-4ff8-ada6-359bd6300982</vt:lpwstr>
  </property>
  <property fmtid="{D5CDD505-2E9C-101B-9397-08002B2CF9AE}" pid="11" name="MSIP_Label_defa4170-0d19-0005-0004-bc88714345d2_ActionId">
    <vt:lpwstr>39d46386-8429-4171-8ba9-8516d1a25352</vt:lpwstr>
  </property>
  <property fmtid="{D5CDD505-2E9C-101B-9397-08002B2CF9AE}" pid="12" name="MSIP_Label_defa4170-0d19-0005-0004-bc88714345d2_ContentBits">
    <vt:lpwstr>0</vt:lpwstr>
  </property>
  <property fmtid="{D5CDD505-2E9C-101B-9397-08002B2CF9AE}" pid="13" name="ContentTypeId">
    <vt:lpwstr>0x0101006E3F2482381A214485F148E738AE1B9A</vt:lpwstr>
  </property>
  <property fmtid="{D5CDD505-2E9C-101B-9397-08002B2CF9AE}" pid="14" name="MediaServiceImageTags">
    <vt:lpwstr/>
  </property>
</Properties>
</file>