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797" r:id="rId4"/>
  </p:sldMasterIdLst>
  <p:sldIdLst>
    <p:sldId id="291" r:id="rId5"/>
    <p:sldId id="431" r:id="rId6"/>
    <p:sldId id="432" r:id="rId7"/>
    <p:sldId id="435" r:id="rId8"/>
    <p:sldId id="433" r:id="rId9"/>
    <p:sldId id="434" r:id="rId10"/>
    <p:sldId id="430" r:id="rId11"/>
  </p:sldIdLst>
  <p:sldSz cx="12192000" cy="6858000"/>
  <p:notesSz cx="12192000" cy="685800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1CF"/>
    <a:srgbClr val="000000"/>
    <a:srgbClr val="FE6601"/>
    <a:srgbClr val="03008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DEB441F-B7F6-4A60-B6E3-37C470EBC6D4}" v="1" dt="2026-02-03T04:49:15.355"/>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52"/>
    <p:restoredTop sz="88584" autoAdjust="0"/>
  </p:normalViewPr>
  <p:slideViewPr>
    <p:cSldViewPr>
      <p:cViewPr varScale="1">
        <p:scale>
          <a:sx n="98" d="100"/>
          <a:sy n="98" d="100"/>
        </p:scale>
        <p:origin x="1032" y="90"/>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nee Dickens" userId="41aaf39a-ae07-4d0c-94a4-8c4aca9d6d4f" providerId="ADAL" clId="{001D7FCF-CFD3-4FF0-947F-DD9E67F864D7}"/>
    <pc:docChg chg="undo custSel modSld">
      <pc:chgData name="Renee Dickens" userId="41aaf39a-ae07-4d0c-94a4-8c4aca9d6d4f" providerId="ADAL" clId="{001D7FCF-CFD3-4FF0-947F-DD9E67F864D7}" dt="2026-01-12T05:10:48.978" v="165" actId="20577"/>
      <pc:docMkLst>
        <pc:docMk/>
      </pc:docMkLst>
    </pc:docChg>
  </pc:docChgLst>
  <pc:docChgLst>
    <pc:chgData name="Nathan Edwards" userId="S::nathan.edwards@msq.org.au::4f1aa8b7-5741-4991-b3ff-2e43d7114403" providerId="AD" clId="Web-{1F125D82-D5A1-94DD-0491-9A8BBF8ACC32}"/>
    <pc:docChg chg="modSld">
      <pc:chgData name="Nathan Edwards" userId="S::nathan.edwards@msq.org.au::4f1aa8b7-5741-4991-b3ff-2e43d7114403" providerId="AD" clId="Web-{1F125D82-D5A1-94DD-0491-9A8BBF8ACC32}" dt="2026-01-12T23:26:25.355" v="32"/>
      <pc:docMkLst>
        <pc:docMk/>
      </pc:docMkLst>
    </pc:docChg>
  </pc:docChgLst>
  <pc:docChgLst>
    <pc:chgData name="Nathan Edwards" userId="S::nathan.edwards@msq.org.au::4f1aa8b7-5741-4991-b3ff-2e43d7114403" providerId="AD" clId="Web-{68093494-A354-455A-C256-8BAA29E17FBC}"/>
    <pc:docChg chg="modSld">
      <pc:chgData name="Nathan Edwards" userId="S::nathan.edwards@msq.org.au::4f1aa8b7-5741-4991-b3ff-2e43d7114403" providerId="AD" clId="Web-{68093494-A354-455A-C256-8BAA29E17FBC}" dt="2026-01-12T02:38:31.597" v="27"/>
      <pc:docMkLst>
        <pc:docMk/>
      </pc:docMkLst>
    </pc:docChg>
  </pc:docChgLst>
  <pc:docChgLst>
    <pc:chgData name="Nathan Edwards" userId="4f1aa8b7-5741-4991-b3ff-2e43d7114403" providerId="ADAL" clId="{20E823E2-E6CC-4BBC-B549-F0883863C698}"/>
    <pc:docChg chg="undo custSel addSld delSld modSld sldOrd delMainMaster">
      <pc:chgData name="Nathan Edwards" userId="4f1aa8b7-5741-4991-b3ff-2e43d7114403" providerId="ADAL" clId="{20E823E2-E6CC-4BBC-B549-F0883863C698}" dt="2026-02-03T04:49:15.355" v="1880"/>
      <pc:docMkLst>
        <pc:docMk/>
      </pc:docMkLst>
      <pc:sldChg chg="addSp delSp modSp mod modClrScheme chgLayout">
        <pc:chgData name="Nathan Edwards" userId="4f1aa8b7-5741-4991-b3ff-2e43d7114403" providerId="ADAL" clId="{20E823E2-E6CC-4BBC-B549-F0883863C698}" dt="2026-01-23T01:09:56.428" v="1878" actId="20577"/>
        <pc:sldMkLst>
          <pc:docMk/>
          <pc:sldMk cId="3286356865" sldId="291"/>
        </pc:sldMkLst>
        <pc:spChg chg="mod ord">
          <ac:chgData name="Nathan Edwards" userId="4f1aa8b7-5741-4991-b3ff-2e43d7114403" providerId="ADAL" clId="{20E823E2-E6CC-4BBC-B549-F0883863C698}" dt="2026-01-23T00:47:27.754" v="1657" actId="20577"/>
          <ac:spMkLst>
            <pc:docMk/>
            <pc:sldMk cId="3286356865" sldId="291"/>
            <ac:spMk id="2" creationId="{5E9588A1-D1D9-B631-3517-23821EF02397}"/>
          </ac:spMkLst>
        </pc:spChg>
        <pc:spChg chg="add mod ord">
          <ac:chgData name="Nathan Edwards" userId="4f1aa8b7-5741-4991-b3ff-2e43d7114403" providerId="ADAL" clId="{20E823E2-E6CC-4BBC-B549-F0883863C698}" dt="2026-01-23T01:09:56.428" v="1878" actId="20577"/>
          <ac:spMkLst>
            <pc:docMk/>
            <pc:sldMk cId="3286356865" sldId="291"/>
            <ac:spMk id="3" creationId="{F626A0BA-6F23-6099-9914-0A7DDC822C7C}"/>
          </ac:spMkLst>
        </pc:spChg>
        <pc:spChg chg="mod ord">
          <ac:chgData name="Nathan Edwards" userId="4f1aa8b7-5741-4991-b3ff-2e43d7114403" providerId="ADAL" clId="{20E823E2-E6CC-4BBC-B549-F0883863C698}" dt="2026-01-23T00:47:07.938" v="1622" actId="700"/>
          <ac:spMkLst>
            <pc:docMk/>
            <pc:sldMk cId="3286356865" sldId="291"/>
            <ac:spMk id="4" creationId="{47886217-43BE-328A-B683-E7E4BA80D793}"/>
          </ac:spMkLst>
        </pc:spChg>
        <pc:picChg chg="add mod">
          <ac:chgData name="Nathan Edwards" userId="4f1aa8b7-5741-4991-b3ff-2e43d7114403" providerId="ADAL" clId="{20E823E2-E6CC-4BBC-B549-F0883863C698}" dt="2026-01-23T00:47:36.380" v="1658"/>
          <ac:picMkLst>
            <pc:docMk/>
            <pc:sldMk cId="3286356865" sldId="291"/>
            <ac:picMk id="6" creationId="{D45CF7AB-8A6C-0B36-8BA7-78C1530B94BD}"/>
          </ac:picMkLst>
        </pc:picChg>
      </pc:sldChg>
      <pc:sldChg chg="modSp add del mod">
        <pc:chgData name="Nathan Edwards" userId="4f1aa8b7-5741-4991-b3ff-2e43d7114403" providerId="ADAL" clId="{20E823E2-E6CC-4BBC-B549-F0883863C698}" dt="2026-01-23T01:09:46.773" v="1867" actId="20577"/>
        <pc:sldMkLst>
          <pc:docMk/>
          <pc:sldMk cId="1732252631" sldId="430"/>
        </pc:sldMkLst>
        <pc:spChg chg="mod">
          <ac:chgData name="Nathan Edwards" userId="4f1aa8b7-5741-4991-b3ff-2e43d7114403" providerId="ADAL" clId="{20E823E2-E6CC-4BBC-B549-F0883863C698}" dt="2026-01-23T01:09:46.773" v="1867" actId="20577"/>
          <ac:spMkLst>
            <pc:docMk/>
            <pc:sldMk cId="1732252631" sldId="430"/>
            <ac:spMk id="18" creationId="{78B22DD5-3B71-E9FE-C63B-F23DE79B4F0C}"/>
          </ac:spMkLst>
        </pc:spChg>
      </pc:sldChg>
      <pc:sldChg chg="addSp delSp modSp new mod">
        <pc:chgData name="Nathan Edwards" userId="4f1aa8b7-5741-4991-b3ff-2e43d7114403" providerId="ADAL" clId="{20E823E2-E6CC-4BBC-B549-F0883863C698}" dt="2026-01-23T00:49:11.649" v="1670" actId="404"/>
        <pc:sldMkLst>
          <pc:docMk/>
          <pc:sldMk cId="1177005716" sldId="431"/>
        </pc:sldMkLst>
        <pc:spChg chg="mod">
          <ac:chgData name="Nathan Edwards" userId="4f1aa8b7-5741-4991-b3ff-2e43d7114403" providerId="ADAL" clId="{20E823E2-E6CC-4BBC-B549-F0883863C698}" dt="2026-01-23T00:49:11.649" v="1670" actId="404"/>
          <ac:spMkLst>
            <pc:docMk/>
            <pc:sldMk cId="1177005716" sldId="431"/>
            <ac:spMk id="2" creationId="{7270D6C5-95C2-87FC-75E9-6423D0C84170}"/>
          </ac:spMkLst>
        </pc:spChg>
        <pc:spChg chg="add mod">
          <ac:chgData name="Nathan Edwards" userId="4f1aa8b7-5741-4991-b3ff-2e43d7114403" providerId="ADAL" clId="{20E823E2-E6CC-4BBC-B549-F0883863C698}" dt="2026-01-23T00:48:05.788" v="1661"/>
          <ac:spMkLst>
            <pc:docMk/>
            <pc:sldMk cId="1177005716" sldId="431"/>
            <ac:spMk id="4" creationId="{64115442-CE85-4A54-FEE7-D96B410EB287}"/>
          </ac:spMkLst>
        </pc:spChg>
        <pc:spChg chg="add mod">
          <ac:chgData name="Nathan Edwards" userId="4f1aa8b7-5741-4991-b3ff-2e43d7114403" providerId="ADAL" clId="{20E823E2-E6CC-4BBC-B549-F0883863C698}" dt="2026-01-23T00:48:05.788" v="1661"/>
          <ac:spMkLst>
            <pc:docMk/>
            <pc:sldMk cId="1177005716" sldId="431"/>
            <ac:spMk id="5" creationId="{B55D548D-EFD1-AB6F-D336-AD9EB0E4EEA3}"/>
          </ac:spMkLst>
        </pc:spChg>
      </pc:sldChg>
      <pc:sldChg chg="addSp delSp modSp new mod">
        <pc:chgData name="Nathan Edwards" userId="4f1aa8b7-5741-4991-b3ff-2e43d7114403" providerId="ADAL" clId="{20E823E2-E6CC-4BBC-B549-F0883863C698}" dt="2026-01-23T01:07:29.789" v="1833" actId="20577"/>
        <pc:sldMkLst>
          <pc:docMk/>
          <pc:sldMk cId="1817510121" sldId="432"/>
        </pc:sldMkLst>
        <pc:spChg chg="mod">
          <ac:chgData name="Nathan Edwards" userId="4f1aa8b7-5741-4991-b3ff-2e43d7114403" providerId="ADAL" clId="{20E823E2-E6CC-4BBC-B549-F0883863C698}" dt="2026-01-23T00:50:00.947" v="1694" actId="20577"/>
          <ac:spMkLst>
            <pc:docMk/>
            <pc:sldMk cId="1817510121" sldId="432"/>
            <ac:spMk id="3" creationId="{B1ED1624-B87B-D60D-D399-EF8A524DFB49}"/>
          </ac:spMkLst>
        </pc:spChg>
        <pc:spChg chg="mod">
          <ac:chgData name="Nathan Edwards" userId="4f1aa8b7-5741-4991-b3ff-2e43d7114403" providerId="ADAL" clId="{20E823E2-E6CC-4BBC-B549-F0883863C698}" dt="2026-01-23T01:07:29.789" v="1833" actId="20577"/>
          <ac:spMkLst>
            <pc:docMk/>
            <pc:sldMk cId="1817510121" sldId="432"/>
            <ac:spMk id="4" creationId="{9BED6117-6665-E71C-51BA-93720CEA7369}"/>
          </ac:spMkLst>
        </pc:spChg>
        <pc:spChg chg="add mod">
          <ac:chgData name="Nathan Edwards" userId="4f1aa8b7-5741-4991-b3ff-2e43d7114403" providerId="ADAL" clId="{20E823E2-E6CC-4BBC-B549-F0883863C698}" dt="2026-01-23T01:07:05.196" v="1819" actId="1076"/>
          <ac:spMkLst>
            <pc:docMk/>
            <pc:sldMk cId="1817510121" sldId="432"/>
            <ac:spMk id="5" creationId="{411EE338-1C99-9F64-3B25-3B6997E1B6B0}"/>
          </ac:spMkLst>
        </pc:spChg>
        <pc:spChg chg="add mod">
          <ac:chgData name="Nathan Edwards" userId="4f1aa8b7-5741-4991-b3ff-2e43d7114403" providerId="ADAL" clId="{20E823E2-E6CC-4BBC-B549-F0883863C698}" dt="2026-01-23T01:06:15.698" v="1814" actId="1076"/>
          <ac:spMkLst>
            <pc:docMk/>
            <pc:sldMk cId="1817510121" sldId="432"/>
            <ac:spMk id="6" creationId="{C2863631-E991-E5E7-EA80-A96D8E18B3A4}"/>
          </ac:spMkLst>
        </pc:spChg>
        <pc:spChg chg="add mod">
          <ac:chgData name="Nathan Edwards" userId="4f1aa8b7-5741-4991-b3ff-2e43d7114403" providerId="ADAL" clId="{20E823E2-E6CC-4BBC-B549-F0883863C698}" dt="2026-01-23T01:06:15.698" v="1814" actId="1076"/>
          <ac:spMkLst>
            <pc:docMk/>
            <pc:sldMk cId="1817510121" sldId="432"/>
            <ac:spMk id="7" creationId="{464ABAF8-4EDE-9B73-8D92-09EEBD7AECD5}"/>
          </ac:spMkLst>
        </pc:spChg>
        <pc:spChg chg="add mod">
          <ac:chgData name="Nathan Edwards" userId="4f1aa8b7-5741-4991-b3ff-2e43d7114403" providerId="ADAL" clId="{20E823E2-E6CC-4BBC-B549-F0883863C698}" dt="2026-01-23T01:07:05.196" v="1819" actId="1076"/>
          <ac:spMkLst>
            <pc:docMk/>
            <pc:sldMk cId="1817510121" sldId="432"/>
            <ac:spMk id="8" creationId="{008D7AC3-4C32-89B7-3D1F-201DF07F9554}"/>
          </ac:spMkLst>
        </pc:spChg>
        <pc:spChg chg="add mod">
          <ac:chgData name="Nathan Edwards" userId="4f1aa8b7-5741-4991-b3ff-2e43d7114403" providerId="ADAL" clId="{20E823E2-E6CC-4BBC-B549-F0883863C698}" dt="2026-01-23T01:07:13.297" v="1821" actId="14100"/>
          <ac:spMkLst>
            <pc:docMk/>
            <pc:sldMk cId="1817510121" sldId="432"/>
            <ac:spMk id="9" creationId="{10249147-6221-FD09-C8A0-883E01B3A48C}"/>
          </ac:spMkLst>
        </pc:spChg>
        <pc:spChg chg="add mod">
          <ac:chgData name="Nathan Edwards" userId="4f1aa8b7-5741-4991-b3ff-2e43d7114403" providerId="ADAL" clId="{20E823E2-E6CC-4BBC-B549-F0883863C698}" dt="2026-01-23T01:07:20.215" v="1822" actId="14100"/>
          <ac:spMkLst>
            <pc:docMk/>
            <pc:sldMk cId="1817510121" sldId="432"/>
            <ac:spMk id="10" creationId="{1AE0D234-BDA4-1978-0868-A144244AA432}"/>
          </ac:spMkLst>
        </pc:spChg>
        <pc:spChg chg="add mod">
          <ac:chgData name="Nathan Edwards" userId="4f1aa8b7-5741-4991-b3ff-2e43d7114403" providerId="ADAL" clId="{20E823E2-E6CC-4BBC-B549-F0883863C698}" dt="2026-01-23T01:07:10.255" v="1820" actId="14100"/>
          <ac:spMkLst>
            <pc:docMk/>
            <pc:sldMk cId="1817510121" sldId="432"/>
            <ac:spMk id="11" creationId="{D5FC40A3-AFCD-D225-A348-FA739ABF2EB4}"/>
          </ac:spMkLst>
        </pc:spChg>
        <pc:spChg chg="add mod">
          <ac:chgData name="Nathan Edwards" userId="4f1aa8b7-5741-4991-b3ff-2e43d7114403" providerId="ADAL" clId="{20E823E2-E6CC-4BBC-B549-F0883863C698}" dt="2026-01-23T01:07:22.969" v="1823" actId="14100"/>
          <ac:spMkLst>
            <pc:docMk/>
            <pc:sldMk cId="1817510121" sldId="432"/>
            <ac:spMk id="12" creationId="{938DAA72-C935-02AB-1EBB-DE2801DC108D}"/>
          </ac:spMkLst>
        </pc:spChg>
      </pc:sldChg>
      <pc:sldChg chg="addSp delSp modSp new mod">
        <pc:chgData name="Nathan Edwards" userId="4f1aa8b7-5741-4991-b3ff-2e43d7114403" providerId="ADAL" clId="{20E823E2-E6CC-4BBC-B549-F0883863C698}" dt="2026-01-23T01:02:17.350" v="1787"/>
        <pc:sldMkLst>
          <pc:docMk/>
          <pc:sldMk cId="2528390297" sldId="433"/>
        </pc:sldMkLst>
        <pc:spChg chg="mod">
          <ac:chgData name="Nathan Edwards" userId="4f1aa8b7-5741-4991-b3ff-2e43d7114403" providerId="ADAL" clId="{20E823E2-E6CC-4BBC-B549-F0883863C698}" dt="2026-01-23T00:52:45.466" v="1731" actId="20577"/>
          <ac:spMkLst>
            <pc:docMk/>
            <pc:sldMk cId="2528390297" sldId="433"/>
            <ac:spMk id="2" creationId="{0D662E69-62EB-9A03-940C-DE14EDEC7C57}"/>
          </ac:spMkLst>
        </pc:spChg>
        <pc:spChg chg="mod">
          <ac:chgData name="Nathan Edwards" userId="4f1aa8b7-5741-4991-b3ff-2e43d7114403" providerId="ADAL" clId="{20E823E2-E6CC-4BBC-B549-F0883863C698}" dt="2026-01-23T00:52:16.227" v="1711" actId="20577"/>
          <ac:spMkLst>
            <pc:docMk/>
            <pc:sldMk cId="2528390297" sldId="433"/>
            <ac:spMk id="3" creationId="{1D4F8E0F-0840-F669-3F39-7413FE71B307}"/>
          </ac:spMkLst>
        </pc:spChg>
        <pc:spChg chg="mod">
          <ac:chgData name="Nathan Edwards" userId="4f1aa8b7-5741-4991-b3ff-2e43d7114403" providerId="ADAL" clId="{20E823E2-E6CC-4BBC-B549-F0883863C698}" dt="2026-01-23T00:52:59.371" v="1785" actId="20577"/>
          <ac:spMkLst>
            <pc:docMk/>
            <pc:sldMk cId="2528390297" sldId="433"/>
            <ac:spMk id="5" creationId="{D50E71F5-E2C3-391C-C545-F7ABFCFFB9E0}"/>
          </ac:spMkLst>
        </pc:spChg>
        <pc:spChg chg="add mod">
          <ac:chgData name="Nathan Edwards" userId="4f1aa8b7-5741-4991-b3ff-2e43d7114403" providerId="ADAL" clId="{20E823E2-E6CC-4BBC-B549-F0883863C698}" dt="2026-01-23T01:02:17.350" v="1787"/>
          <ac:spMkLst>
            <pc:docMk/>
            <pc:sldMk cId="2528390297" sldId="433"/>
            <ac:spMk id="8" creationId="{51E0BE7E-91A6-0065-1B5C-489685DB9743}"/>
          </ac:spMkLst>
        </pc:spChg>
        <pc:spChg chg="add mod">
          <ac:chgData name="Nathan Edwards" userId="4f1aa8b7-5741-4991-b3ff-2e43d7114403" providerId="ADAL" clId="{20E823E2-E6CC-4BBC-B549-F0883863C698}" dt="2026-01-23T01:02:17.350" v="1787"/>
          <ac:spMkLst>
            <pc:docMk/>
            <pc:sldMk cId="2528390297" sldId="433"/>
            <ac:spMk id="9" creationId="{CC0CCE11-5408-0D07-EF52-45C6054B97B6}"/>
          </ac:spMkLst>
        </pc:spChg>
        <pc:graphicFrameChg chg="add mod">
          <ac:chgData name="Nathan Edwards" userId="4f1aa8b7-5741-4991-b3ff-2e43d7114403" providerId="ADAL" clId="{20E823E2-E6CC-4BBC-B549-F0883863C698}" dt="2026-01-23T01:02:17.350" v="1787"/>
          <ac:graphicFrameMkLst>
            <pc:docMk/>
            <pc:sldMk cId="2528390297" sldId="433"/>
            <ac:graphicFrameMk id="7" creationId="{6D9583E8-6AC0-D2C8-1812-B44D4A4DF133}"/>
          </ac:graphicFrameMkLst>
        </pc:graphicFrameChg>
        <pc:picChg chg="add mod">
          <ac:chgData name="Nathan Edwards" userId="4f1aa8b7-5741-4991-b3ff-2e43d7114403" providerId="ADAL" clId="{20E823E2-E6CC-4BBC-B549-F0883863C698}" dt="2026-01-23T01:02:17.350" v="1787"/>
          <ac:picMkLst>
            <pc:docMk/>
            <pc:sldMk cId="2528390297" sldId="433"/>
            <ac:picMk id="6" creationId="{A5833E02-EE90-DE29-11C0-BFF395F01275}"/>
          </ac:picMkLst>
        </pc:picChg>
      </pc:sldChg>
      <pc:sldChg chg="addSp delSp modSp new mod">
        <pc:chgData name="Nathan Edwards" userId="4f1aa8b7-5741-4991-b3ff-2e43d7114403" providerId="ADAL" clId="{20E823E2-E6CC-4BBC-B549-F0883863C698}" dt="2026-01-23T01:03:36.246" v="1795" actId="27636"/>
        <pc:sldMkLst>
          <pc:docMk/>
          <pc:sldMk cId="2842323688" sldId="434"/>
        </pc:sldMkLst>
        <pc:spChg chg="mod">
          <ac:chgData name="Nathan Edwards" userId="4f1aa8b7-5741-4991-b3ff-2e43d7114403" providerId="ADAL" clId="{20E823E2-E6CC-4BBC-B549-F0883863C698}" dt="2026-01-23T01:03:36.246" v="1795" actId="27636"/>
          <ac:spMkLst>
            <pc:docMk/>
            <pc:sldMk cId="2842323688" sldId="434"/>
            <ac:spMk id="3" creationId="{FF4E70D4-620A-303A-BB5B-D1B3B49ABC29}"/>
          </ac:spMkLst>
        </pc:spChg>
        <pc:spChg chg="add mod">
          <ac:chgData name="Nathan Edwards" userId="4f1aa8b7-5741-4991-b3ff-2e43d7114403" providerId="ADAL" clId="{20E823E2-E6CC-4BBC-B549-F0883863C698}" dt="2026-01-23T01:03:24.037" v="1791"/>
          <ac:spMkLst>
            <pc:docMk/>
            <pc:sldMk cId="2842323688" sldId="434"/>
            <ac:spMk id="4" creationId="{14A95E8D-40CE-B15A-8213-57ECFD5923B2}"/>
          </ac:spMkLst>
        </pc:spChg>
        <pc:spChg chg="add mod">
          <ac:chgData name="Nathan Edwards" userId="4f1aa8b7-5741-4991-b3ff-2e43d7114403" providerId="ADAL" clId="{20E823E2-E6CC-4BBC-B549-F0883863C698}" dt="2026-01-23T01:03:24.037" v="1791"/>
          <ac:spMkLst>
            <pc:docMk/>
            <pc:sldMk cId="2842323688" sldId="434"/>
            <ac:spMk id="5" creationId="{5AE06DBC-6ED0-AA2C-0967-8C26749E2BFB}"/>
          </ac:spMkLst>
        </pc:spChg>
      </pc:sldChg>
      <pc:sldChg chg="addSp delSp modSp new modAnim">
        <pc:chgData name="Nathan Edwards" userId="4f1aa8b7-5741-4991-b3ff-2e43d7114403" providerId="ADAL" clId="{20E823E2-E6CC-4BBC-B549-F0883863C698}" dt="2026-02-03T04:49:15.355" v="1880"/>
        <pc:sldMkLst>
          <pc:docMk/>
          <pc:sldMk cId="1177660828" sldId="435"/>
        </pc:sldMkLst>
        <pc:spChg chg="del">
          <ac:chgData name="Nathan Edwards" userId="4f1aa8b7-5741-4991-b3ff-2e43d7114403" providerId="ADAL" clId="{20E823E2-E6CC-4BBC-B549-F0883863C698}" dt="2026-02-03T04:49:15.355" v="1880"/>
          <ac:spMkLst>
            <pc:docMk/>
            <pc:sldMk cId="1177660828" sldId="435"/>
            <ac:spMk id="2" creationId="{AE6B9467-2092-93B1-0A2A-2E1BCD72F0E0}"/>
          </ac:spMkLst>
        </pc:spChg>
        <pc:picChg chg="add mod">
          <ac:chgData name="Nathan Edwards" userId="4f1aa8b7-5741-4991-b3ff-2e43d7114403" providerId="ADAL" clId="{20E823E2-E6CC-4BBC-B549-F0883863C698}" dt="2026-02-03T04:49:15.355" v="1880"/>
          <ac:picMkLst>
            <pc:docMk/>
            <pc:sldMk cId="1177660828" sldId="435"/>
            <ac:picMk id="3" creationId="{61D47D77-AD4E-335D-23DD-FA16CF8DCD92}"/>
          </ac:picMkLst>
        </pc:picChg>
      </pc:sldChg>
    </pc:docChg>
  </pc:docChgLst>
</pc:chgInfo>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8.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8.png"/></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9.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11.pn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8.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image" Target="../media/image4.sv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9.png"/><Relationship Id="rId4" Type="http://schemas.openxmlformats.org/officeDocument/2006/relationships/image" Target="../media/image4.sv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10.png"/><Relationship Id="rId4" Type="http://schemas.openxmlformats.org/officeDocument/2006/relationships/image" Target="../media/image5.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8.png"/></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9.png"/></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11.png"/></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5.png"/><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4.png"/><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5.png"/><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37.emf"/><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63763986"/>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18180"/>
            <a:ext cx="6240462" cy="6839819"/>
          </a:xfrm>
          <a:solidFill>
            <a:schemeClr val="accent5">
              <a:lumMod val="20000"/>
              <a:lumOff val="80000"/>
            </a:schemeClr>
          </a:solidFill>
        </p:spPr>
        <p:txBody>
          <a:bodyPr rIns="324000" anchor="ctr"/>
          <a:lstStyle>
            <a:lvl1pPr algn="r">
              <a:defRPr sz="1600">
                <a:solidFill>
                  <a:schemeClr val="accent3"/>
                </a:solidFill>
              </a:defRPr>
            </a:lvl1pPr>
          </a:lstStyle>
          <a:p>
            <a:r>
              <a:rPr lang="en-US" dirty="0"/>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p:nvSpPr>
        <p:spPr>
          <a:xfrm>
            <a:off x="0" y="-26270"/>
            <a:ext cx="5951538" cy="6884269"/>
          </a:xfrm>
          <a:prstGeom prst="rect">
            <a:avLst/>
          </a:prstGeom>
          <a:solidFill>
            <a:schemeClr val="accent2">
              <a:lumMod val="20000"/>
              <a:lumOff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dirty="0"/>
              <a:t>Click edit line one</a:t>
            </a:r>
            <a:endParaRPr lang="en-AU" dirty="0"/>
          </a:p>
        </p:txBody>
      </p:sp>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1434E7EF-9FF9-1B4A-FCE5-7748B4B66B98}"/>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764413" y="5677988"/>
            <a:ext cx="3143905" cy="1169876"/>
          </a:xfrm>
          <a:prstGeom prst="rect">
            <a:avLst/>
          </a:prstGeom>
        </p:spPr>
      </p:pic>
    </p:spTree>
    <p:extLst>
      <p:ext uri="{BB962C8B-B14F-4D97-AF65-F5344CB8AC3E}">
        <p14:creationId xmlns:p14="http://schemas.microsoft.com/office/powerpoint/2010/main" val="936629657"/>
      </p:ext>
    </p:extLst>
  </p:cSld>
  <p:clrMapOvr>
    <a:masterClrMapping/>
  </p:clrMapOvr>
  <p:extLst>
    <p:ext uri="{DCECCB84-F9BA-43D5-87BE-67443E8EF086}">
      <p15:sldGuideLst xmlns:p15="http://schemas.microsoft.com/office/powerpoint/2012/main"/>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50D3F-485B-1A8F-5947-14019236DB07}"/>
              </a:ext>
            </a:extLst>
          </p:cNvPr>
          <p:cNvSpPr>
            <a:spLocks noGrp="1"/>
          </p:cNvSpPr>
          <p:nvPr>
            <p:ph type="title"/>
          </p:nvPr>
        </p:nvSpPr>
        <p:spPr>
          <a:xfrm>
            <a:off x="1055688" y="1700213"/>
            <a:ext cx="10080625" cy="553998"/>
          </a:xfrm>
          <a:prstGeom prst="rect">
            <a:avLst/>
          </a:prstGeom>
        </p:spPr>
        <p:txBody>
          <a:bodyPr anchor="b"/>
          <a:lstStyle>
            <a:lvl1pPr>
              <a:defRPr sz="4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EF0C91EC-0563-1BFC-E325-7D66CDDE4046}"/>
              </a:ext>
            </a:extLst>
          </p:cNvPr>
          <p:cNvSpPr>
            <a:spLocks noGrp="1"/>
          </p:cNvSpPr>
          <p:nvPr>
            <p:ph type="body" idx="1"/>
          </p:nvPr>
        </p:nvSpPr>
        <p:spPr>
          <a:xfrm>
            <a:off x="1055688" y="2423439"/>
            <a:ext cx="10080625" cy="332399"/>
          </a:xfrm>
          <a:prstGeom prst="rect">
            <a:avLst/>
          </a:prstGeo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447580569"/>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C9F55D-0E93-1AC5-D3C9-53ECA71E223D}"/>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dirty="0"/>
          </a:p>
        </p:txBody>
      </p:sp>
      <p:sp>
        <p:nvSpPr>
          <p:cNvPr id="3" name="Content Placeholder 2">
            <a:extLst>
              <a:ext uri="{FF2B5EF4-FFF2-40B4-BE49-F238E27FC236}">
                <a16:creationId xmlns:a16="http://schemas.microsoft.com/office/drawing/2014/main" id="{09FA32E6-7C41-27F6-E400-8BA1DBDDAAFA}"/>
              </a:ext>
            </a:extLst>
          </p:cNvPr>
          <p:cNvSpPr>
            <a:spLocks noGrp="1"/>
          </p:cNvSpPr>
          <p:nvPr>
            <p:ph sz="half" idx="1"/>
          </p:nvPr>
        </p:nvSpPr>
        <p:spPr>
          <a:xfrm>
            <a:off x="1055688"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5D5739CF-CE41-0623-B3BD-C4C353F6D84F}"/>
              </a:ext>
            </a:extLst>
          </p:cNvPr>
          <p:cNvSpPr>
            <a:spLocks noGrp="1"/>
          </p:cNvSpPr>
          <p:nvPr>
            <p:ph sz="half" idx="2"/>
          </p:nvPr>
        </p:nvSpPr>
        <p:spPr>
          <a:xfrm>
            <a:off x="6240463"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519189059"/>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6FA41-0467-7C08-78DF-6D3713D9D15F}"/>
              </a:ext>
            </a:extLst>
          </p:cNvPr>
          <p:cNvSpPr>
            <a:spLocks noGrp="1"/>
          </p:cNvSpPr>
          <p:nvPr>
            <p:ph type="title"/>
          </p:nvPr>
        </p:nvSpPr>
        <p:spPr>
          <a:xfrm>
            <a:off x="1055688" y="872533"/>
            <a:ext cx="10080625" cy="415498"/>
          </a:xfrm>
          <a:prstGeom prst="rect">
            <a:avLst/>
          </a:prstGeom>
        </p:spPr>
        <p:txBody>
          <a:bodyPr anchor="t"/>
          <a:lstStyle/>
          <a:p>
            <a:r>
              <a:rPr lang="en-US"/>
              <a:t>Click to edit Master title style</a:t>
            </a:r>
            <a:endParaRPr lang="en-AU"/>
          </a:p>
        </p:txBody>
      </p:sp>
      <p:sp>
        <p:nvSpPr>
          <p:cNvPr id="3" name="Text Placeholder 2">
            <a:extLst>
              <a:ext uri="{FF2B5EF4-FFF2-40B4-BE49-F238E27FC236}">
                <a16:creationId xmlns:a16="http://schemas.microsoft.com/office/drawing/2014/main" id="{B0473DFD-9301-0F71-EF95-B80FB1B510D4}"/>
              </a:ext>
            </a:extLst>
          </p:cNvPr>
          <p:cNvSpPr>
            <a:spLocks noGrp="1"/>
          </p:cNvSpPr>
          <p:nvPr>
            <p:ph type="body" idx="1"/>
          </p:nvPr>
        </p:nvSpPr>
        <p:spPr>
          <a:xfrm>
            <a:off x="1055689" y="1700213"/>
            <a:ext cx="4895850" cy="31334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DC72F27-0FDA-4A8C-31DA-889965B2C68F}"/>
              </a:ext>
            </a:extLst>
          </p:cNvPr>
          <p:cNvSpPr>
            <a:spLocks noGrp="1"/>
          </p:cNvSpPr>
          <p:nvPr>
            <p:ph sz="half" idx="2"/>
          </p:nvPr>
        </p:nvSpPr>
        <p:spPr>
          <a:xfrm>
            <a:off x="1055689" y="2425744"/>
            <a:ext cx="4895850"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70855CB2-17A0-D780-A10F-D52F1861C9CE}"/>
              </a:ext>
            </a:extLst>
          </p:cNvPr>
          <p:cNvSpPr>
            <a:spLocks noGrp="1"/>
          </p:cNvSpPr>
          <p:nvPr>
            <p:ph type="body" sz="quarter" idx="3"/>
          </p:nvPr>
        </p:nvSpPr>
        <p:spPr>
          <a:xfrm>
            <a:off x="6240462" y="1701483"/>
            <a:ext cx="4895849" cy="33239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3CBFD1D-574D-7AE4-F456-9211C91BF607}"/>
              </a:ext>
            </a:extLst>
          </p:cNvPr>
          <p:cNvSpPr>
            <a:spLocks noGrp="1"/>
          </p:cNvSpPr>
          <p:nvPr>
            <p:ph sz="quarter" idx="4"/>
          </p:nvPr>
        </p:nvSpPr>
        <p:spPr>
          <a:xfrm>
            <a:off x="6240462" y="2425744"/>
            <a:ext cx="4895849"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2124909757"/>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5E14E-6B98-2EA5-AAE7-10FE05254483}"/>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Tree>
    <p:extLst>
      <p:ext uri="{BB962C8B-B14F-4D97-AF65-F5344CB8AC3E}">
        <p14:creationId xmlns:p14="http://schemas.microsoft.com/office/powerpoint/2010/main" val="79423437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8E5CADA-B09C-A53B-9DC1-3FBF2355DF77}"/>
              </a:ext>
            </a:extLst>
          </p:cNvPr>
          <p:cNvSpPr>
            <a:spLocks noGrp="1"/>
          </p:cNvSpPr>
          <p:nvPr>
            <p:ph type="dt" sz="half" idx="10"/>
          </p:nvPr>
        </p:nvSpPr>
        <p:spPr>
          <a:xfrm>
            <a:off x="838200" y="6356350"/>
            <a:ext cx="2743200" cy="365125"/>
          </a:xfrm>
          <a:prstGeom prst="rect">
            <a:avLst/>
          </a:prstGeom>
        </p:spPr>
        <p:txBody>
          <a:bodyPr/>
          <a:lstStyle/>
          <a:p>
            <a:fld id="{1D8BD707-D9CF-40AE-B4C6-C98DA3205C09}" type="datetimeFigureOut">
              <a:rPr lang="en-US" smtClean="0"/>
              <a:t>2/3/2026</a:t>
            </a:fld>
            <a:endParaRPr lang="en-US"/>
          </a:p>
        </p:txBody>
      </p:sp>
      <p:sp>
        <p:nvSpPr>
          <p:cNvPr id="3" name="Footer Placeholder 2">
            <a:extLst>
              <a:ext uri="{FF2B5EF4-FFF2-40B4-BE49-F238E27FC236}">
                <a16:creationId xmlns:a16="http://schemas.microsoft.com/office/drawing/2014/main" id="{B4F622A8-D5F8-F022-C632-E65A9BF4E33D}"/>
              </a:ext>
            </a:extLst>
          </p:cNvPr>
          <p:cNvSpPr>
            <a:spLocks noGrp="1"/>
          </p:cNvSpPr>
          <p:nvPr>
            <p:ph type="ftr" sz="quarter" idx="11"/>
          </p:nvPr>
        </p:nvSpPr>
        <p:spPr>
          <a:xfrm>
            <a:off x="58270" y="6552315"/>
            <a:ext cx="4114800" cy="365125"/>
          </a:xfrm>
          <a:prstGeom prst="rect">
            <a:avLst/>
          </a:prstGeom>
        </p:spPr>
        <p:txBody>
          <a:bodyPr/>
          <a:lstStyle/>
          <a:p>
            <a:endParaRPr lang="en-AU"/>
          </a:p>
        </p:txBody>
      </p:sp>
      <p:sp>
        <p:nvSpPr>
          <p:cNvPr id="4" name="Slide Number Placeholder 3">
            <a:extLst>
              <a:ext uri="{FF2B5EF4-FFF2-40B4-BE49-F238E27FC236}">
                <a16:creationId xmlns:a16="http://schemas.microsoft.com/office/drawing/2014/main" id="{39CB2E66-1C4B-2F1F-E434-036F87304FBF}"/>
              </a:ext>
            </a:extLst>
          </p:cNvPr>
          <p:cNvSpPr>
            <a:spLocks noGrp="1"/>
          </p:cNvSpPr>
          <p:nvPr>
            <p:ph type="sldNum" sz="quarter" idx="12"/>
          </p:nvPr>
        </p:nvSpPr>
        <p:spPr>
          <a:xfrm>
            <a:off x="8932863" y="6644667"/>
            <a:ext cx="2743200" cy="123111"/>
          </a:xfrm>
          <a:prstGeom prst="rect">
            <a:avLst/>
          </a:prstGeom>
        </p:spPr>
        <p:txBody>
          <a:bodyPr/>
          <a:lstStyle/>
          <a:p>
            <a:fld id="{B6F15528-21DE-4FAA-801E-634DDDAF4B2B}" type="slidenum">
              <a:rPr lang="en-AU" smtClean="0"/>
              <a:t>‹#›</a:t>
            </a:fld>
            <a:endParaRPr lang="en-AU"/>
          </a:p>
        </p:txBody>
      </p:sp>
    </p:spTree>
    <p:extLst>
      <p:ext uri="{BB962C8B-B14F-4D97-AF65-F5344CB8AC3E}">
        <p14:creationId xmlns:p14="http://schemas.microsoft.com/office/powerpoint/2010/main" val="162685457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954B6-C4AC-B9D1-A50E-89AC0DB6FD7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33B974D8-89CA-C5A3-4DEC-D965A0C9B41D}"/>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AU"/>
          </a:p>
        </p:txBody>
      </p:sp>
      <p:sp>
        <p:nvSpPr>
          <p:cNvPr id="4" name="Text Placeholder 3">
            <a:extLst>
              <a:ext uri="{FF2B5EF4-FFF2-40B4-BE49-F238E27FC236}">
                <a16:creationId xmlns:a16="http://schemas.microsoft.com/office/drawing/2014/main" id="{42ADFBE5-86E3-C388-9272-CDE1827AD55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503E1394-0345-54AD-7438-802A19F8F7AE}"/>
              </a:ext>
            </a:extLst>
          </p:cNvPr>
          <p:cNvSpPr>
            <a:spLocks noGrp="1"/>
          </p:cNvSpPr>
          <p:nvPr>
            <p:ph type="sldNum" sz="quarter" idx="12"/>
          </p:nvPr>
        </p:nvSpPr>
        <p:spPr>
          <a:xfrm>
            <a:off x="8932863" y="6644667"/>
            <a:ext cx="2743200" cy="123111"/>
          </a:xfrm>
          <a:prstGeom prst="rect">
            <a:avLst/>
          </a:prstGeom>
        </p:spPr>
        <p:txBody>
          <a:bodyPr/>
          <a:lstStyle/>
          <a:p>
            <a:fld id="{B6F15528-21DE-4FAA-801E-634DDDAF4B2B}" type="slidenum">
              <a:rPr lang="en-AU" smtClean="0"/>
              <a:t>‹#›</a:t>
            </a:fld>
            <a:endParaRPr lang="en-AU"/>
          </a:p>
        </p:txBody>
      </p:sp>
    </p:spTree>
    <p:extLst>
      <p:ext uri="{BB962C8B-B14F-4D97-AF65-F5344CB8AC3E}">
        <p14:creationId xmlns:p14="http://schemas.microsoft.com/office/powerpoint/2010/main" val="3272898825"/>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BBAB4-7385-E176-0D21-E069522D0489}"/>
              </a:ext>
            </a:extLst>
          </p:cNvPr>
          <p:cNvSpPr>
            <a:spLocks noGrp="1"/>
          </p:cNvSpPr>
          <p:nvPr>
            <p:ph type="title"/>
          </p:nvPr>
        </p:nvSpPr>
        <p:spPr>
          <a:xfrm>
            <a:off x="1055688" y="873125"/>
            <a:ext cx="10080625" cy="451295"/>
          </a:xfrm>
          <a:prstGeom prst="rect">
            <a:avLst/>
          </a:prstGeom>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6F8865B4-57E9-9996-2B2F-F5DE913B27CA}"/>
              </a:ext>
            </a:extLst>
          </p:cNvPr>
          <p:cNvSpPr>
            <a:spLocks noGrp="1"/>
          </p:cNvSpPr>
          <p:nvPr>
            <p:ph type="body" orient="vert" idx="1"/>
          </p:nvPr>
        </p:nvSpPr>
        <p:spPr>
          <a:xfrm>
            <a:off x="1055688" y="1704361"/>
            <a:ext cx="10080625" cy="4847954"/>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507555288"/>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897991A-40F8-7AF0-9F96-E68B993578CD}"/>
              </a:ext>
            </a:extLst>
          </p:cNvPr>
          <p:cNvSpPr>
            <a:spLocks noGrp="1"/>
          </p:cNvSpPr>
          <p:nvPr>
            <p:ph type="title" orient="vert"/>
          </p:nvPr>
        </p:nvSpPr>
        <p:spPr>
          <a:xfrm>
            <a:off x="10293775" y="873125"/>
            <a:ext cx="842538" cy="5303838"/>
          </a:xfrm>
          <a:prstGeom prst="rect">
            <a:avLst/>
          </a:prstGeom>
        </p:spPr>
        <p:txBody>
          <a:bodyPr vert="eaVert" ancho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54EFF6A7-6C1F-9559-9A8C-12532EC928A1}"/>
              </a:ext>
            </a:extLst>
          </p:cNvPr>
          <p:cNvSpPr>
            <a:spLocks noGrp="1"/>
          </p:cNvSpPr>
          <p:nvPr>
            <p:ph type="body" orient="vert" idx="1"/>
          </p:nvPr>
        </p:nvSpPr>
        <p:spPr>
          <a:xfrm>
            <a:off x="1055686" y="873125"/>
            <a:ext cx="8880793" cy="5303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012541798"/>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176510608"/>
      </p:ext>
    </p:extLst>
  </p:cSld>
  <p:clrMapOvr>
    <a:masterClrMapping/>
  </p:clrMapOvr>
  <p:extLst>
    <p:ext uri="{DCECCB84-F9BA-43D5-87BE-67443E8EF086}">
      <p15:sldGuideLst xmlns:p15="http://schemas.microsoft.com/office/powerpoint/2012/main"/>
    </p:ext>
  </p:extLs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p:cSld name="4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p:nvSpPr>
        <p:spPr>
          <a:xfrm>
            <a:off x="0" y="0"/>
            <a:ext cx="12192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prstGeom prst="rect">
            <a:avLst/>
          </a:prstGeo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dirty="0"/>
              <a:t>Click edit line one</a:t>
            </a:r>
            <a:endParaRPr lang="en-AU" dirty="0"/>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704956979"/>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2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p:nvSpPr>
        <p:spPr>
          <a:xfrm>
            <a:off x="0" y="0"/>
            <a:ext cx="12192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dirty="0"/>
              <a:t>Click edit line one</a:t>
            </a:r>
            <a:endParaRPr lang="en-AU" dirty="0"/>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1335644585"/>
      </p:ext>
    </p:extLst>
  </p:cSld>
  <p:clrMapOvr>
    <a:masterClrMapping/>
  </p:clrMapOvr>
  <p:extLst>
    <p:ext uri="{DCECCB84-F9BA-43D5-87BE-67443E8EF086}">
      <p15:sldGuideLst xmlns:p15="http://schemas.microsoft.com/office/powerpoint/2012/main"/>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16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22935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3794926"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Learning objectives</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937290"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OVERVIEW</a:t>
            </a:r>
          </a:p>
        </p:txBody>
      </p:sp>
      <p:sp>
        <p:nvSpPr>
          <p:cNvPr id="2" name="Text Placeholder 5">
            <a:extLst>
              <a:ext uri="{FF2B5EF4-FFF2-40B4-BE49-F238E27FC236}">
                <a16:creationId xmlns:a16="http://schemas.microsoft.com/office/drawing/2014/main" id="{9318DE6A-E6D6-3E93-D7D9-345353F099FC}"/>
              </a:ext>
            </a:extLst>
          </p:cNvPr>
          <p:cNvSpPr>
            <a:spLocks noGrp="1"/>
          </p:cNvSpPr>
          <p:nvPr>
            <p:ph type="body" sz="quarter" idx="11" hasCustomPrompt="1"/>
          </p:nvPr>
        </p:nvSpPr>
        <p:spPr>
          <a:xfrm>
            <a:off x="7680325" y="1700213"/>
            <a:ext cx="1269578" cy="249299"/>
          </a:xfrm>
          <a:prstGeom prst="rect">
            <a:avLst/>
          </a:prstGeom>
        </p:spPr>
        <p:txBody>
          <a:bodyPr wrap="none">
            <a:spAutoFit/>
          </a:bodyPr>
          <a:lstStyle>
            <a:lvl1pPr marL="0" indent="0">
              <a:buNone/>
              <a:defRPr sz="2200">
                <a:solidFill>
                  <a:schemeClr val="tx2"/>
                </a:solidFill>
              </a:defRPr>
            </a:lvl1pPr>
          </a:lstStyle>
          <a:p>
            <a:pPr lvl="0"/>
            <a:r>
              <a:rPr lang="en-AU" sz="1800" noProof="0" dirty="0">
                <a:solidFill>
                  <a:schemeClr val="accent3"/>
                </a:solidFill>
              </a:rPr>
              <a:t>ACTIVITIES</a:t>
            </a:r>
          </a:p>
        </p:txBody>
      </p:sp>
      <p:sp>
        <p:nvSpPr>
          <p:cNvPr id="11" name="Text Placeholder 2">
            <a:extLst>
              <a:ext uri="{FF2B5EF4-FFF2-40B4-BE49-F238E27FC236}">
                <a16:creationId xmlns:a16="http://schemas.microsoft.com/office/drawing/2014/main" id="{3DEF0A09-EB16-B35C-504E-FBA7D3918DB2}"/>
              </a:ext>
            </a:extLst>
          </p:cNvPr>
          <p:cNvSpPr>
            <a:spLocks noGrp="1"/>
          </p:cNvSpPr>
          <p:nvPr>
            <p:ph type="body" idx="1" hasCustomPrompt="1"/>
          </p:nvPr>
        </p:nvSpPr>
        <p:spPr>
          <a:xfrm>
            <a:off x="7697787" y="1907963"/>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dirty="0">
                <a:solidFill>
                  <a:schemeClr val="tx2"/>
                </a:solidFill>
              </a:rPr>
              <a:t>Dot points</a:t>
            </a:r>
            <a:endParaRPr lang="en-US" sz="1400" dirty="0">
              <a:solidFill>
                <a:schemeClr val="tx2"/>
              </a:solidFill>
            </a:endParaRPr>
          </a:p>
        </p:txBody>
      </p:sp>
      <p:graphicFrame>
        <p:nvGraphicFramePr>
          <p:cNvPr id="16" name="Table 15">
            <a:extLst>
              <a:ext uri="{FF2B5EF4-FFF2-40B4-BE49-F238E27FC236}">
                <a16:creationId xmlns:a16="http://schemas.microsoft.com/office/drawing/2014/main" id="{94FCAF18-BE5E-6FA8-7F03-8FD5CC5198E7}"/>
              </a:ext>
            </a:extLst>
          </p:cNvPr>
          <p:cNvGraphicFramePr>
            <a:graphicFrameLocks noGrp="1"/>
          </p:cNvGraphicFramePr>
          <p:nvPr>
            <p:extLst>
              <p:ext uri="{D42A27DB-BD31-4B8C-83A1-F6EECF244321}">
                <p14:modId xmlns:p14="http://schemas.microsoft.com/office/powerpoint/2010/main" val="3485227489"/>
              </p:ext>
            </p:extLst>
          </p:nvPr>
        </p:nvGraphicFramePr>
        <p:xfrm>
          <a:off x="1055688" y="1706839"/>
          <a:ext cx="4895850" cy="4170084"/>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695014">
                <a:tc>
                  <a:txBody>
                    <a:bodyPr/>
                    <a:lstStyle/>
                    <a:p>
                      <a:r>
                        <a:rPr lang="en-US" sz="1600" noProof="0" dirty="0"/>
                        <a:t>By the end of this lesson, you will be able to:</a:t>
                      </a:r>
                      <a:endParaRPr lang="en-AU" sz="1600" noProof="0" dirty="0"/>
                    </a:p>
                  </a:txBody>
                  <a:tcPr anchor="ctr"/>
                </a:tc>
                <a:extLst>
                  <a:ext uri="{0D108BD9-81ED-4DB2-BD59-A6C34878D82A}">
                    <a16:rowId xmlns:a16="http://schemas.microsoft.com/office/drawing/2014/main" val="479762216"/>
                  </a:ext>
                </a:extLst>
              </a:tr>
              <a:tr h="695014">
                <a:tc>
                  <a:txBody>
                    <a:bodyPr/>
                    <a:lstStyle/>
                    <a:p>
                      <a:pPr marL="0" indent="0">
                        <a:buFont typeface="+mj-lt"/>
                        <a:buNone/>
                      </a:pPr>
                      <a:r>
                        <a:rPr lang="en-US" sz="1400" b="1" noProof="0" dirty="0">
                          <a:solidFill>
                            <a:schemeClr val="tx2"/>
                          </a:solidFill>
                        </a:rPr>
                        <a:t>Learning objective 1</a:t>
                      </a:r>
                      <a:endParaRPr lang="en-AU" sz="1400" b="0" noProof="0" dirty="0">
                        <a:solidFill>
                          <a:schemeClr val="tx2"/>
                        </a:solidFill>
                      </a:endParaRPr>
                    </a:p>
                  </a:txBody>
                  <a:tcPr anchor="ctr"/>
                </a:tc>
                <a:extLst>
                  <a:ext uri="{0D108BD9-81ED-4DB2-BD59-A6C34878D82A}">
                    <a16:rowId xmlns:a16="http://schemas.microsoft.com/office/drawing/2014/main" val="508081052"/>
                  </a:ext>
                </a:extLst>
              </a:tr>
              <a:tr h="695014">
                <a:tc>
                  <a:txBody>
                    <a:bodyPr/>
                    <a:lstStyle/>
                    <a:p>
                      <a:pPr marL="0" indent="0">
                        <a:buFont typeface="+mj-lt"/>
                        <a:buNone/>
                      </a:pPr>
                      <a:r>
                        <a:rPr lang="en-US" sz="1400" b="1" noProof="0" dirty="0">
                          <a:solidFill>
                            <a:schemeClr val="tx2"/>
                          </a:solidFill>
                        </a:rPr>
                        <a:t>Learning objective 2</a:t>
                      </a:r>
                      <a:endParaRPr lang="en-AU" sz="1400" b="0" noProof="0" dirty="0">
                        <a:solidFill>
                          <a:schemeClr val="tx2"/>
                        </a:solidFill>
                      </a:endParaRPr>
                    </a:p>
                  </a:txBody>
                  <a:tcPr anchor="ctr"/>
                </a:tc>
                <a:extLst>
                  <a:ext uri="{0D108BD9-81ED-4DB2-BD59-A6C34878D82A}">
                    <a16:rowId xmlns:a16="http://schemas.microsoft.com/office/drawing/2014/main" val="2929732075"/>
                  </a:ext>
                </a:extLst>
              </a:tr>
              <a:tr h="69501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400" b="1" i="0" u="none" strike="noStrike" kern="1200" cap="none" spc="0" normalizeH="0" baseline="0" noProof="0" dirty="0">
                          <a:ln>
                            <a:noFill/>
                          </a:ln>
                          <a:solidFill>
                            <a:srgbClr val="000000"/>
                          </a:solidFill>
                          <a:effectLst/>
                          <a:uLnTx/>
                          <a:uFillTx/>
                          <a:latin typeface="Arial" panose="020B0604020202020204"/>
                          <a:ea typeface="+mn-ea"/>
                          <a:cs typeface="+mn-cs"/>
                        </a:rPr>
                        <a:t>Learning objective 3</a:t>
                      </a:r>
                      <a:endParaRPr kumimoji="0" lang="en-AU" sz="1400" b="0" i="0" u="none" strike="noStrike" kern="1200" cap="none" spc="0" normalizeH="0" baseline="0" noProof="0" dirty="0">
                        <a:ln>
                          <a:noFill/>
                        </a:ln>
                        <a:solidFill>
                          <a:srgbClr val="000000"/>
                        </a:solidFill>
                        <a:effectLst/>
                        <a:uLnTx/>
                        <a:uFillTx/>
                        <a:latin typeface="Arial" panose="020B0604020202020204"/>
                        <a:ea typeface="+mn-ea"/>
                        <a:cs typeface="+mn-cs"/>
                      </a:endParaRPr>
                    </a:p>
                  </a:txBody>
                  <a:tcPr anchor="ctr"/>
                </a:tc>
                <a:extLst>
                  <a:ext uri="{0D108BD9-81ED-4DB2-BD59-A6C34878D82A}">
                    <a16:rowId xmlns:a16="http://schemas.microsoft.com/office/drawing/2014/main" val="923861008"/>
                  </a:ext>
                </a:extLst>
              </a:tr>
              <a:tr h="69501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400" b="1" i="0" u="none" strike="noStrike" kern="1200" cap="none" spc="0" normalizeH="0" baseline="0" noProof="0" dirty="0">
                          <a:ln>
                            <a:noFill/>
                          </a:ln>
                          <a:solidFill>
                            <a:srgbClr val="000000"/>
                          </a:solidFill>
                          <a:effectLst/>
                          <a:uLnTx/>
                          <a:uFillTx/>
                          <a:latin typeface="Arial" panose="020B0604020202020204"/>
                          <a:ea typeface="+mn-ea"/>
                          <a:cs typeface="+mn-cs"/>
                        </a:rPr>
                        <a:t>Learning objective 4</a:t>
                      </a:r>
                      <a:endParaRPr kumimoji="0" lang="en-AU" sz="1400" b="0" i="0" u="none" strike="noStrike" kern="1200" cap="none" spc="0" normalizeH="0" baseline="0" noProof="0" dirty="0">
                        <a:ln>
                          <a:noFill/>
                        </a:ln>
                        <a:solidFill>
                          <a:srgbClr val="000000"/>
                        </a:solidFill>
                        <a:effectLst/>
                        <a:uLnTx/>
                        <a:uFillTx/>
                        <a:latin typeface="Arial" panose="020B0604020202020204"/>
                        <a:ea typeface="+mn-ea"/>
                        <a:cs typeface="+mn-cs"/>
                      </a:endParaRPr>
                    </a:p>
                  </a:txBody>
                  <a:tcPr anchor="ctr"/>
                </a:tc>
                <a:extLst>
                  <a:ext uri="{0D108BD9-81ED-4DB2-BD59-A6C34878D82A}">
                    <a16:rowId xmlns:a16="http://schemas.microsoft.com/office/drawing/2014/main" val="1553370433"/>
                  </a:ext>
                </a:extLst>
              </a:tr>
              <a:tr h="69501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400" b="1" i="0" u="none" strike="noStrike" kern="1200" cap="none" spc="0" normalizeH="0" baseline="0" noProof="0" dirty="0">
                          <a:ln>
                            <a:noFill/>
                          </a:ln>
                          <a:solidFill>
                            <a:srgbClr val="000000"/>
                          </a:solidFill>
                          <a:effectLst/>
                          <a:uLnTx/>
                          <a:uFillTx/>
                          <a:latin typeface="Arial" panose="020B0604020202020204"/>
                          <a:ea typeface="+mn-ea"/>
                          <a:cs typeface="+mn-cs"/>
                        </a:rPr>
                        <a:t>Learning objective 5</a:t>
                      </a:r>
                      <a:endParaRPr kumimoji="0" lang="en-AU" sz="1400" b="0" i="0" u="none" strike="noStrike" kern="1200" cap="none" spc="0" normalizeH="0" baseline="0" noProof="0" dirty="0">
                        <a:ln>
                          <a:noFill/>
                        </a:ln>
                        <a:solidFill>
                          <a:srgbClr val="000000"/>
                        </a:solidFill>
                        <a:effectLst/>
                        <a:uLnTx/>
                        <a:uFillTx/>
                        <a:latin typeface="Arial" panose="020B0604020202020204"/>
                        <a:ea typeface="+mn-ea"/>
                        <a:cs typeface="+mn-cs"/>
                      </a:endParaRPr>
                    </a:p>
                  </a:txBody>
                  <a:tcPr anchor="ctr"/>
                </a:tc>
                <a:extLst>
                  <a:ext uri="{0D108BD9-81ED-4DB2-BD59-A6C34878D82A}">
                    <a16:rowId xmlns:a16="http://schemas.microsoft.com/office/drawing/2014/main" val="1725021986"/>
                  </a:ext>
                </a:extLst>
              </a:tr>
            </a:tbl>
          </a:graphicData>
        </a:graphic>
      </p:graphicFrame>
      <p:sp>
        <p:nvSpPr>
          <p:cNvPr id="21" name="Text Placeholder 5">
            <a:extLst>
              <a:ext uri="{FF2B5EF4-FFF2-40B4-BE49-F238E27FC236}">
                <a16:creationId xmlns:a16="http://schemas.microsoft.com/office/drawing/2014/main" id="{7FF0A8D8-07BC-8179-DE90-5CFEDCEDDD93}"/>
              </a:ext>
            </a:extLst>
          </p:cNvPr>
          <p:cNvSpPr>
            <a:spLocks noGrp="1"/>
          </p:cNvSpPr>
          <p:nvPr>
            <p:ph type="body" sz="quarter" idx="21" hasCustomPrompt="1"/>
          </p:nvPr>
        </p:nvSpPr>
        <p:spPr>
          <a:xfrm>
            <a:off x="7680325" y="3732825"/>
            <a:ext cx="1461939" cy="249299"/>
          </a:xfrm>
          <a:prstGeom prst="rect">
            <a:avLst/>
          </a:prstGeom>
        </p:spPr>
        <p:txBody>
          <a:bodyPr wrap="none">
            <a:spAutoFit/>
          </a:bodyPr>
          <a:lstStyle>
            <a:lvl1pPr marL="0" indent="0">
              <a:buNone/>
              <a:defRPr sz="2200">
                <a:solidFill>
                  <a:schemeClr val="tx2"/>
                </a:solidFill>
              </a:defRPr>
            </a:lvl1pPr>
          </a:lstStyle>
          <a:p>
            <a:pPr lvl="0"/>
            <a:r>
              <a:rPr lang="en-AU" sz="1800" noProof="0" dirty="0">
                <a:solidFill>
                  <a:schemeClr val="accent3"/>
                </a:solidFill>
              </a:rPr>
              <a:t>RESOURCES</a:t>
            </a:r>
          </a:p>
        </p:txBody>
      </p:sp>
      <p:sp>
        <p:nvSpPr>
          <p:cNvPr id="22" name="Text Placeholder 2">
            <a:extLst>
              <a:ext uri="{FF2B5EF4-FFF2-40B4-BE49-F238E27FC236}">
                <a16:creationId xmlns:a16="http://schemas.microsoft.com/office/drawing/2014/main" id="{84A6B9B4-D892-4B5A-36C1-8E82C49566CA}"/>
              </a:ext>
            </a:extLst>
          </p:cNvPr>
          <p:cNvSpPr>
            <a:spLocks noGrp="1"/>
          </p:cNvSpPr>
          <p:nvPr>
            <p:ph type="body" idx="22" hasCustomPrompt="1"/>
          </p:nvPr>
        </p:nvSpPr>
        <p:spPr>
          <a:xfrm>
            <a:off x="7697787" y="3940575"/>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dirty="0">
                <a:solidFill>
                  <a:schemeClr val="tx2"/>
                </a:solidFill>
              </a:rPr>
              <a:t>Dot points</a:t>
            </a:r>
            <a:endParaRPr lang="en-US" sz="1400" dirty="0">
              <a:solidFill>
                <a:schemeClr val="tx2"/>
              </a:solidFill>
            </a:endParaRPr>
          </a:p>
        </p:txBody>
      </p:sp>
    </p:spTree>
    <p:extLst>
      <p:ext uri="{BB962C8B-B14F-4D97-AF65-F5344CB8AC3E}">
        <p14:creationId xmlns:p14="http://schemas.microsoft.com/office/powerpoint/2010/main" val="127300899"/>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p:cSld name="21_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8" name="Text Placeholder 6">
            <a:extLst>
              <a:ext uri="{FF2B5EF4-FFF2-40B4-BE49-F238E27FC236}">
                <a16:creationId xmlns:a16="http://schemas.microsoft.com/office/drawing/2014/main" id="{F8303A1B-F066-6119-9307-60B41E43504D}"/>
              </a:ext>
            </a:extLst>
          </p:cNvPr>
          <p:cNvSpPr>
            <a:spLocks noGrp="1"/>
          </p:cNvSpPr>
          <p:nvPr>
            <p:ph type="body" sz="quarter" idx="13"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3424796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2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p:nvSpPr>
        <p:spPr>
          <a:xfrm>
            <a:off x="0" y="3428996"/>
            <a:ext cx="12192000" cy="3429004"/>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pic>
        <p:nvPicPr>
          <p:cNvPr id="2" name="Picture 1">
            <a:extLst>
              <a:ext uri="{FF2B5EF4-FFF2-40B4-BE49-F238E27FC236}">
                <a16:creationId xmlns:a16="http://schemas.microsoft.com/office/drawing/2014/main" id="{9A11397D-7776-88AE-3944-3FAC6B997D36}"/>
              </a:ext>
            </a:extLst>
          </p:cNvPr>
          <p:cNvPicPr>
            <a:picLocks noChangeAspect="1"/>
          </p:cNvPicPr>
          <p:nvPr/>
        </p:nvPicPr>
        <p:blipFill>
          <a:blip r:embed="rId4"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2C391086-5E30-7C29-328A-58546DD61355}"/>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1595943494"/>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2_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p:nvSpPr>
        <p:spPr>
          <a:xfrm>
            <a:off x="6096000" y="0"/>
            <a:ext cx="6096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EBC3E8A0-602B-DE68-6339-7DBD216AA763}"/>
              </a:ext>
            </a:extLst>
          </p:cNvPr>
          <p:cNvSpPr txBox="1">
            <a:spLocks/>
          </p:cNvSpPr>
          <p:nvPr/>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dirty="0">
                <a:latin typeface="Arial" panose="020B0604020202020204" pitchFamily="34" charset="0"/>
                <a:cs typeface="Arial" panose="020B0604020202020204" pitchFamily="34" charset="0"/>
              </a:rPr>
              <a:t>Click to edit line two</a:t>
            </a:r>
            <a:endParaRPr lang="en-AU" sz="3500" dirty="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dirty="0"/>
              <a:t>Click edit line one</a:t>
            </a:r>
            <a:endParaRPr lang="en-AU" dirty="0"/>
          </a:p>
        </p:txBody>
      </p:sp>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6437633" y="45914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pic>
        <p:nvPicPr>
          <p:cNvPr id="11" name="Picture 10" descr="A blue orange and white sign&#10;&#10;AI-generated content may be incorrect.">
            <a:extLst>
              <a:ext uri="{FF2B5EF4-FFF2-40B4-BE49-F238E27FC236}">
                <a16:creationId xmlns:a16="http://schemas.microsoft.com/office/drawing/2014/main" id="{E94EE0F6-5D3E-A40C-35EB-22252A4091E4}"/>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
        <p:nvSpPr>
          <p:cNvPr id="12" name="Subtitle 2">
            <a:extLst>
              <a:ext uri="{FF2B5EF4-FFF2-40B4-BE49-F238E27FC236}">
                <a16:creationId xmlns:a16="http://schemas.microsoft.com/office/drawing/2014/main" id="{32B3C016-703E-D804-8678-C07F2D3903AB}"/>
              </a:ext>
            </a:extLst>
          </p:cNvPr>
          <p:cNvSpPr>
            <a:spLocks noGrp="1"/>
          </p:cNvSpPr>
          <p:nvPr>
            <p:ph type="subTitle" idx="1" hasCustomPrompt="1"/>
          </p:nvPr>
        </p:nvSpPr>
        <p:spPr>
          <a:xfrm>
            <a:off x="6888163" y="3539821"/>
            <a:ext cx="4037447" cy="405102"/>
          </a:xfrm>
          <a:prstGeom prst="rect">
            <a:avLst/>
          </a:prstGeom>
          <a:solidFill>
            <a:schemeClr val="tx1"/>
          </a:solidFill>
        </p:spPr>
        <p:txBody>
          <a:bodyPr wrap="none" lIns="0" tIns="36000" rIns="36000" bIns="36000"/>
          <a:lstStyle>
            <a:lvl1pPr marL="342900" indent="-342900" algn="l">
              <a:buFontTx/>
              <a:buBlip>
                <a:blip r:embed="rId5">
                  <a:extLst>
                    <a:ext uri="{96DAC541-7B7A-43D3-8B79-37D633B846F1}">
                      <asvg:svgBlip xmlns:asvg="http://schemas.microsoft.com/office/drawing/2016/SVG/main" r:embed="rId6"/>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a:t>
            </a:r>
            <a:endParaRPr lang="en-AU" dirty="0"/>
          </a:p>
        </p:txBody>
      </p:sp>
      <p:sp>
        <p:nvSpPr>
          <p:cNvPr id="13" name="Subtitle 2">
            <a:extLst>
              <a:ext uri="{FF2B5EF4-FFF2-40B4-BE49-F238E27FC236}">
                <a16:creationId xmlns:a16="http://schemas.microsoft.com/office/drawing/2014/main" id="{900F08F1-3FF1-C6E5-F898-BB3B092CE1CB}"/>
              </a:ext>
            </a:extLst>
          </p:cNvPr>
          <p:cNvSpPr txBox="1">
            <a:spLocks/>
          </p:cNvSpPr>
          <p:nvPr/>
        </p:nvSpPr>
        <p:spPr>
          <a:xfrm>
            <a:off x="6896872" y="4033516"/>
            <a:ext cx="3095967" cy="405102"/>
          </a:xfrm>
          <a:prstGeom prst="rect">
            <a:avLst/>
          </a:prstGeom>
          <a:solidFill>
            <a:schemeClr val="tx1"/>
          </a:solidFill>
        </p:spPr>
        <p:txBody>
          <a:bodyPr vert="horz" wrap="none" lIns="108000" tIns="36000" rIns="36000" bIns="36000" rtlCol="0">
            <a:spAutoFit/>
          </a:bodyPr>
          <a:lstStyle>
            <a:lvl1pPr marL="342900" indent="-342900" algn="l" defTabSz="914400" rtl="0" eaLnBrk="1" latinLnBrk="0" hangingPunct="1">
              <a:lnSpc>
                <a:spcPct val="90000"/>
              </a:lnSpc>
              <a:spcBef>
                <a:spcPts val="1000"/>
              </a:spcBef>
              <a:buFontTx/>
              <a:buBlip>
                <a:blip r:embed="rId5">
                  <a:extLst>
                    <a:ext uri="{96DAC541-7B7A-43D3-8B79-37D633B846F1}">
                      <asvg:svgBlip xmlns:asvg="http://schemas.microsoft.com/office/drawing/2016/SVG/main" r:embed="rId6"/>
                    </a:ext>
                  </a:extLst>
                </a:blip>
              </a:buBlip>
              <a:defRPr sz="2400" b="1" i="0" kern="1200">
                <a:solidFill>
                  <a:srgbClr val="FFFFFF"/>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en-US" dirty="0"/>
              <a:t>of a standard length</a:t>
            </a:r>
            <a:endParaRPr lang="en-AU" dirty="0"/>
          </a:p>
        </p:txBody>
      </p:sp>
    </p:spTree>
    <p:extLst>
      <p:ext uri="{BB962C8B-B14F-4D97-AF65-F5344CB8AC3E}">
        <p14:creationId xmlns:p14="http://schemas.microsoft.com/office/powerpoint/2010/main" val="1111704735"/>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4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TEXT </a:t>
            </a:r>
          </a:p>
          <a:p>
            <a:pPr>
              <a:lnSpc>
                <a:spcPts val="13000"/>
              </a:lnSpc>
            </a:pPr>
            <a:endParaRPr lang="en-US" sz="15000" b="1" i="0" dirty="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p:nvPicPr>
        <p:blipFill>
          <a:blip r:embed="rId2"/>
          <a:stretch>
            <a:fillRect/>
          </a:stretch>
        </p:blipFill>
        <p:spPr>
          <a:xfrm>
            <a:off x="1055688" y="3835168"/>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597218107"/>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5E71605-6F09-3082-11A8-397362D55F86}"/>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9944099" y="0"/>
            <a:ext cx="1370671" cy="1317984"/>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6F89A424-1B2D-E912-BE4A-DE926184A0E7}"/>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3413314" y="4338758"/>
            <a:ext cx="6560712" cy="1348957"/>
          </a:xfrm>
          <a:prstGeom prst="rect">
            <a:avLst/>
          </a:prstGeom>
        </p:spPr>
      </p:pic>
      <p:sp>
        <p:nvSpPr>
          <p:cNvPr id="4" name="Title 1">
            <a:extLst>
              <a:ext uri="{FF2B5EF4-FFF2-40B4-BE49-F238E27FC236}">
                <a16:creationId xmlns:a16="http://schemas.microsoft.com/office/drawing/2014/main" id="{B32150E4-4811-67F0-CFDA-EEA4189D579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5" name="Text Placeholder 5">
            <a:extLst>
              <a:ext uri="{FF2B5EF4-FFF2-40B4-BE49-F238E27FC236}">
                <a16:creationId xmlns:a16="http://schemas.microsoft.com/office/drawing/2014/main" id="{80AE6CAF-C33A-A9E4-A4B5-E2A3F8C1A7A8}"/>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7" name="Text Placeholder 2">
            <a:extLst>
              <a:ext uri="{FF2B5EF4-FFF2-40B4-BE49-F238E27FC236}">
                <a16:creationId xmlns:a16="http://schemas.microsoft.com/office/drawing/2014/main" id="{BBB9DBA8-6866-26C0-D73B-386E05097717}"/>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0" name="Text Placeholder 6">
            <a:extLst>
              <a:ext uri="{FF2B5EF4-FFF2-40B4-BE49-F238E27FC236}">
                <a16:creationId xmlns:a16="http://schemas.microsoft.com/office/drawing/2014/main" id="{2294DC3A-2F17-C993-D9C8-FD36B8E0B43F}"/>
              </a:ext>
            </a:extLst>
          </p:cNvPr>
          <p:cNvSpPr>
            <a:spLocks noGrp="1"/>
          </p:cNvSpPr>
          <p:nvPr>
            <p:ph type="body" sz="quarter" idx="1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0432612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EXT 2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2168262-73AE-9EAE-F094-78FA32594332}"/>
              </a:ext>
            </a:extLst>
          </p:cNvPr>
          <p:cNvPicPr>
            <a:picLocks noChangeAspect="1"/>
          </p:cNvPicPr>
          <p:nvPr/>
        </p:nvPicPr>
        <p:blipFill>
          <a:blip r:embed="rId2"/>
          <a:stretch>
            <a:fillRect/>
          </a:stretch>
        </p:blipFill>
        <p:spPr>
          <a:xfrm>
            <a:off x="-1" y="5832092"/>
            <a:ext cx="12191999" cy="694267"/>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ABAC6B11-610B-6263-E71B-F907A5AE8EFF}"/>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8903092" y="3990209"/>
            <a:ext cx="6515335" cy="1339627"/>
          </a:xfrm>
          <a:prstGeom prst="rect">
            <a:avLst/>
          </a:prstGeom>
        </p:spPr>
      </p:pic>
      <p:sp>
        <p:nvSpPr>
          <p:cNvPr id="6" name="Text Placeholder 5">
            <a:extLst>
              <a:ext uri="{FF2B5EF4-FFF2-40B4-BE49-F238E27FC236}">
                <a16:creationId xmlns:a16="http://schemas.microsoft.com/office/drawing/2014/main" id="{14EE8292-17B4-59C9-D4D1-8E9167EF7F9D}"/>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8" name="Text Placeholder 5">
            <a:extLst>
              <a:ext uri="{FF2B5EF4-FFF2-40B4-BE49-F238E27FC236}">
                <a16:creationId xmlns:a16="http://schemas.microsoft.com/office/drawing/2014/main" id="{46FDD1C2-C445-D0C2-47EB-8592DAA07D5D}"/>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0" name="Text Placeholder 2">
            <a:extLst>
              <a:ext uri="{FF2B5EF4-FFF2-40B4-BE49-F238E27FC236}">
                <a16:creationId xmlns:a16="http://schemas.microsoft.com/office/drawing/2014/main" id="{78AE1712-1604-EDD6-6C44-2E2E9D56BCC2}"/>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1" name="Text Placeholder 2">
            <a:extLst>
              <a:ext uri="{FF2B5EF4-FFF2-40B4-BE49-F238E27FC236}">
                <a16:creationId xmlns:a16="http://schemas.microsoft.com/office/drawing/2014/main" id="{4E8E8B5D-1DD7-9B57-5E52-413C88BDEA4B}"/>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3" name="Title 1">
            <a:extLst>
              <a:ext uri="{FF2B5EF4-FFF2-40B4-BE49-F238E27FC236}">
                <a16:creationId xmlns:a16="http://schemas.microsoft.com/office/drawing/2014/main" id="{B2A0CA31-C815-3BA5-B27D-72D65BBD696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14" name="Text Placeholder 6">
            <a:extLst>
              <a:ext uri="{FF2B5EF4-FFF2-40B4-BE49-F238E27FC236}">
                <a16:creationId xmlns:a16="http://schemas.microsoft.com/office/drawing/2014/main" id="{4DC13A44-2F74-45A9-7E7F-25415112F076}"/>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35551265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EXT 3 Column Text">
    <p:bg>
      <p:bgPr>
        <a:solidFill>
          <a:schemeClr val="bg1"/>
        </a:solidFill>
        <a:effectLst/>
      </p:bgPr>
    </p:bg>
    <p:spTree>
      <p:nvGrpSpPr>
        <p:cNvPr id="1" name=""/>
        <p:cNvGrpSpPr/>
        <p:nvPr/>
      </p:nvGrpSpPr>
      <p:grpSpPr>
        <a:xfrm>
          <a:off x="0" y="0"/>
          <a:ext cx="0" cy="0"/>
          <a:chOff x="0" y="0"/>
          <a:chExt cx="0" cy="0"/>
        </a:xfrm>
      </p:grpSpPr>
      <p:pic>
        <p:nvPicPr>
          <p:cNvPr id="3" name="Picture 2" descr="A cartoon of a machine&#10;&#10;AI-generated content may be incorrect.">
            <a:extLst>
              <a:ext uri="{FF2B5EF4-FFF2-40B4-BE49-F238E27FC236}">
                <a16:creationId xmlns:a16="http://schemas.microsoft.com/office/drawing/2014/main" id="{EC55B89B-92A2-713F-66BF-0CBB3FC56F43}"/>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334912" y="5464886"/>
            <a:ext cx="1128623" cy="921200"/>
          </a:xfrm>
          <a:prstGeom prst="rect">
            <a:avLst/>
          </a:prstGeom>
        </p:spPr>
      </p:pic>
      <p:pic>
        <p:nvPicPr>
          <p:cNvPr id="5" name="Picture 4" descr="A cartoon of a person in a hat and a basket&#10;&#10;AI-generated content may be incorrect.">
            <a:extLst>
              <a:ext uri="{FF2B5EF4-FFF2-40B4-BE49-F238E27FC236}">
                <a16:creationId xmlns:a16="http://schemas.microsoft.com/office/drawing/2014/main" id="{20E5B489-D62E-D982-4282-B1EE361D3C28}"/>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463535" y="5761338"/>
            <a:ext cx="529986" cy="605698"/>
          </a:xfrm>
          <a:prstGeom prst="rect">
            <a:avLst/>
          </a:prstGeom>
        </p:spPr>
      </p:pic>
      <p:pic>
        <p:nvPicPr>
          <p:cNvPr id="8" name="Picture 7" descr="A cartoon of a person holding a basket&#10;&#10;AI-generated content may be incorrect.">
            <a:extLst>
              <a:ext uri="{FF2B5EF4-FFF2-40B4-BE49-F238E27FC236}">
                <a16:creationId xmlns:a16="http://schemas.microsoft.com/office/drawing/2014/main" id="{3FA35AB5-71B8-3D80-102E-CFDD66549FAA}"/>
              </a:ext>
            </a:extLst>
          </p:cNvPr>
          <p:cNvPicPr>
            <a:picLocks noChangeAspect="1"/>
          </p:cNvPicPr>
          <p:nvPr/>
        </p:nvPicPr>
        <p:blipFill>
          <a:blip r:embed="rId4" cstate="screen">
            <a:extLst>
              <a:ext uri="{28A0092B-C50C-407E-A947-70E740481C1C}">
                <a14:useLocalDpi xmlns:a14="http://schemas.microsoft.com/office/drawing/2010/main" val="0"/>
              </a:ext>
            </a:extLst>
          </a:blip>
          <a:srcRect/>
          <a:stretch>
            <a:fillRect/>
          </a:stretch>
        </p:blipFill>
        <p:spPr>
          <a:xfrm>
            <a:off x="8903093" y="345017"/>
            <a:ext cx="2861870" cy="588433"/>
          </a:xfrm>
          <a:prstGeom prst="rect">
            <a:avLst/>
          </a:prstGeom>
        </p:spPr>
      </p:pic>
      <p:sp>
        <p:nvSpPr>
          <p:cNvPr id="6" name="Text Placeholder 5">
            <a:extLst>
              <a:ext uri="{FF2B5EF4-FFF2-40B4-BE49-F238E27FC236}">
                <a16:creationId xmlns:a16="http://schemas.microsoft.com/office/drawing/2014/main" id="{BB6BCD9F-DC1F-8B47-3571-811459E4937F}"/>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9" name="Text Placeholder 5">
            <a:extLst>
              <a:ext uri="{FF2B5EF4-FFF2-40B4-BE49-F238E27FC236}">
                <a16:creationId xmlns:a16="http://schemas.microsoft.com/office/drawing/2014/main" id="{D478D5BD-9A95-1EE6-BB9D-1C38087CD5C8}"/>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0" name="Text Placeholder 5">
            <a:extLst>
              <a:ext uri="{FF2B5EF4-FFF2-40B4-BE49-F238E27FC236}">
                <a16:creationId xmlns:a16="http://schemas.microsoft.com/office/drawing/2014/main" id="{B200F345-BE63-CC9E-022B-E83A23101302}"/>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1" name="Text Placeholder 2">
            <a:extLst>
              <a:ext uri="{FF2B5EF4-FFF2-40B4-BE49-F238E27FC236}">
                <a16:creationId xmlns:a16="http://schemas.microsoft.com/office/drawing/2014/main" id="{A2392F36-1526-6877-BFB5-7BE86384EED1}"/>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ext Placeholder 2">
            <a:extLst>
              <a:ext uri="{FF2B5EF4-FFF2-40B4-BE49-F238E27FC236}">
                <a16:creationId xmlns:a16="http://schemas.microsoft.com/office/drawing/2014/main" id="{466E4615-426E-ECF1-CC86-D4148F239942}"/>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5" name="Text Placeholder 2">
            <a:extLst>
              <a:ext uri="{FF2B5EF4-FFF2-40B4-BE49-F238E27FC236}">
                <a16:creationId xmlns:a16="http://schemas.microsoft.com/office/drawing/2014/main" id="{10B41121-0183-2D16-EC46-8FFD489297A9}"/>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6" name="Title 1">
            <a:extLst>
              <a:ext uri="{FF2B5EF4-FFF2-40B4-BE49-F238E27FC236}">
                <a16:creationId xmlns:a16="http://schemas.microsoft.com/office/drawing/2014/main" id="{C60B4141-0F21-1C63-0E8A-C49E7D903C5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17" name="Text Placeholder 6">
            <a:extLst>
              <a:ext uri="{FF2B5EF4-FFF2-40B4-BE49-F238E27FC236}">
                <a16:creationId xmlns:a16="http://schemas.microsoft.com/office/drawing/2014/main" id="{4E2CA33D-EAE1-EDF2-43DF-3FC9BCC0A374}"/>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2920212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EXT 3 Column Text 4 points">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4" name="Picture 3" descr="A cartoon of a person holding a basket&#10;&#10;AI-generated content may be incorrect.">
            <a:extLst>
              <a:ext uri="{FF2B5EF4-FFF2-40B4-BE49-F238E27FC236}">
                <a16:creationId xmlns:a16="http://schemas.microsoft.com/office/drawing/2014/main" id="{A1098A81-4501-3205-ADEC-8CEFF984568F}"/>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2397515" y="4213531"/>
            <a:ext cx="6515335" cy="1339627"/>
          </a:xfrm>
          <a:prstGeom prst="rect">
            <a:avLst/>
          </a:prstGeom>
        </p:spPr>
      </p:pic>
      <p:pic>
        <p:nvPicPr>
          <p:cNvPr id="7" name="Picture 6">
            <a:extLst>
              <a:ext uri="{FF2B5EF4-FFF2-40B4-BE49-F238E27FC236}">
                <a16:creationId xmlns:a16="http://schemas.microsoft.com/office/drawing/2014/main" id="{3C7F5720-970E-D696-0A25-5EDF57965D98}"/>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532934" y="4593019"/>
            <a:ext cx="1846942" cy="1797470"/>
          </a:xfrm>
          <a:prstGeom prst="rect">
            <a:avLst/>
          </a:prstGeom>
        </p:spPr>
      </p:pic>
      <p:sp>
        <p:nvSpPr>
          <p:cNvPr id="2" name="Title 1">
            <a:extLst>
              <a:ext uri="{FF2B5EF4-FFF2-40B4-BE49-F238E27FC236}">
                <a16:creationId xmlns:a16="http://schemas.microsoft.com/office/drawing/2014/main" id="{035B61CD-2162-3023-F0E9-ABED3FA48C4A}"/>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8" name="Title 1">
            <a:extLst>
              <a:ext uri="{FF2B5EF4-FFF2-40B4-BE49-F238E27FC236}">
                <a16:creationId xmlns:a16="http://schemas.microsoft.com/office/drawing/2014/main" id="{D2AB1A09-E504-AE6D-91AF-12F5F94AB6E3}"/>
              </a:ext>
            </a:extLst>
          </p:cNvPr>
          <p:cNvSpPr txBox="1">
            <a:spLocks/>
          </p:cNvSpPr>
          <p:nvPr/>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1B1E97C8-9FF4-790D-8863-DF0F783E909F}"/>
              </a:ext>
            </a:extLst>
          </p:cNvPr>
          <p:cNvSpPr txBox="1">
            <a:spLocks/>
          </p:cNvSpPr>
          <p:nvPr/>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three</a:t>
            </a:r>
            <a:endParaRPr lang="en-AU" dirty="0">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586C5896-A959-8A91-4F75-1D524359EC1B}"/>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30362197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1780487"/>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CHARTS</a:t>
            </a:r>
          </a:p>
        </p:txBody>
      </p:sp>
      <p:sp>
        <p:nvSpPr>
          <p:cNvPr id="3" name="TextBox 2">
            <a:extLst>
              <a:ext uri="{FF2B5EF4-FFF2-40B4-BE49-F238E27FC236}">
                <a16:creationId xmlns:a16="http://schemas.microsoft.com/office/drawing/2014/main" id="{CCE23FD9-F2DC-4389-2857-C0C380DDD87C}"/>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pic>
        <p:nvPicPr>
          <p:cNvPr id="4" name="Picture 3">
            <a:extLst>
              <a:ext uri="{FF2B5EF4-FFF2-40B4-BE49-F238E27FC236}">
                <a16:creationId xmlns:a16="http://schemas.microsoft.com/office/drawing/2014/main" id="{5D491F23-A0DC-82C8-E71C-ADF81A403E1D}"/>
              </a:ext>
            </a:extLst>
          </p:cNvPr>
          <p:cNvPicPr>
            <a:picLocks noChangeAspect="1"/>
          </p:cNvPicPr>
          <p:nvPr/>
        </p:nvPicPr>
        <p:blipFill>
          <a:blip r:embed="rId2"/>
          <a:stretch>
            <a:fillRect/>
          </a:stretch>
        </p:blipFill>
        <p:spPr>
          <a:xfrm>
            <a:off x="1055688" y="3835168"/>
            <a:ext cx="3203575" cy="1484323"/>
          </a:xfrm>
          <a:prstGeom prst="rect">
            <a:avLst/>
          </a:prstGeom>
        </p:spPr>
      </p:pic>
    </p:spTree>
    <p:extLst>
      <p:ext uri="{BB962C8B-B14F-4D97-AF65-F5344CB8AC3E}">
        <p14:creationId xmlns:p14="http://schemas.microsoft.com/office/powerpoint/2010/main" val="3258811549"/>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0"/>
            <a:ext cx="6240462" cy="6857999"/>
          </a:xfrm>
          <a:solidFill>
            <a:schemeClr val="accent5">
              <a:lumMod val="20000"/>
              <a:lumOff val="80000"/>
            </a:schemeClr>
          </a:solidFill>
        </p:spPr>
        <p:txBody>
          <a:bodyPr rIns="324000" anchor="ctr"/>
          <a:lstStyle>
            <a:lvl1pPr algn="r">
              <a:defRPr sz="1600">
                <a:solidFill>
                  <a:schemeClr val="accent3"/>
                </a:solidFill>
              </a:defRPr>
            </a:lvl1pPr>
          </a:lstStyle>
          <a:p>
            <a:r>
              <a:rPr lang="en-US" dirty="0"/>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p:nvSpPr>
        <p:spPr>
          <a:xfrm>
            <a:off x="0" y="0"/>
            <a:ext cx="5951538" cy="6858000"/>
          </a:xfrm>
          <a:prstGeom prst="rect">
            <a:avLst/>
          </a:prstGeom>
          <a:solidFill>
            <a:srgbClr val="FBBD4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dirty="0"/>
              <a:t>Click edit line one</a:t>
            </a:r>
            <a:endParaRPr lang="en-AU" dirty="0"/>
          </a:p>
        </p:txBody>
      </p:sp>
      <p:pic>
        <p:nvPicPr>
          <p:cNvPr id="11" name="Picture 10" descr="A white rectangular sign with blue and orange text&#10;&#10;AI-generated content may be incorrect.">
            <a:extLst>
              <a:ext uri="{FF2B5EF4-FFF2-40B4-BE49-F238E27FC236}">
                <a16:creationId xmlns:a16="http://schemas.microsoft.com/office/drawing/2014/main" id="{6B8E35C4-09AA-F43D-72E3-A9E530A61BA2}"/>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85907" y="5674251"/>
            <a:ext cx="3181190" cy="1183750"/>
          </a:xfrm>
          <a:prstGeom prst="rect">
            <a:avLst/>
          </a:prstGeom>
        </p:spPr>
      </p:pic>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p:nvPicPr>
        <p:blipFill>
          <a:blip r:embed="rId6"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spTree>
    <p:extLst>
      <p:ext uri="{BB962C8B-B14F-4D97-AF65-F5344CB8AC3E}">
        <p14:creationId xmlns:p14="http://schemas.microsoft.com/office/powerpoint/2010/main" val="4178277457"/>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HART 2 Column Tex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3913187"/>
          </a:xfrm>
          <a:solidFill>
            <a:schemeClr val="bg2">
              <a:lumMod val="95000"/>
            </a:schemeClr>
          </a:solidFill>
        </p:spPr>
        <p:txBody>
          <a:bodyPr anchor="ctr">
            <a:normAutofit/>
          </a:bodyPr>
          <a:lstStyle>
            <a:lvl1pPr algn="ctr">
              <a:defRPr sz="2000"/>
            </a:lvl1pPr>
          </a:lstStyle>
          <a:p>
            <a:r>
              <a:rPr lang="en-US"/>
              <a:t>Click to add chart</a:t>
            </a:r>
          </a:p>
        </p:txBody>
      </p:sp>
      <p:pic>
        <p:nvPicPr>
          <p:cNvPr id="9" name="Picture 8" descr="A blue truck with a white board&#10;&#10;AI-generated content may be incorrect.">
            <a:extLst>
              <a:ext uri="{FF2B5EF4-FFF2-40B4-BE49-F238E27FC236}">
                <a16:creationId xmlns:a16="http://schemas.microsoft.com/office/drawing/2014/main" id="{E583FDA6-797F-6EF6-8FA0-582E1E04938D}"/>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693737" y="5019411"/>
            <a:ext cx="1801571" cy="8946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82C6AF54-D959-F6A1-AA8D-3B8B3605FCE0}"/>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7855957" y="0"/>
            <a:ext cx="6560712" cy="1348957"/>
          </a:xfrm>
          <a:prstGeom prst="rect">
            <a:avLst/>
          </a:prstGeom>
        </p:spPr>
      </p:pic>
      <p:sp>
        <p:nvSpPr>
          <p:cNvPr id="5" name="Text Placeholder 5">
            <a:extLst>
              <a:ext uri="{FF2B5EF4-FFF2-40B4-BE49-F238E27FC236}">
                <a16:creationId xmlns:a16="http://schemas.microsoft.com/office/drawing/2014/main" id="{69C84F00-3CF0-6799-A7F3-9F39E43E1F9E}"/>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6" name="Text Placeholder 2">
            <a:extLst>
              <a:ext uri="{FF2B5EF4-FFF2-40B4-BE49-F238E27FC236}">
                <a16:creationId xmlns:a16="http://schemas.microsoft.com/office/drawing/2014/main" id="{DA4C606B-31A1-4BBF-2E89-8D6E0DE6F53B}"/>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8" name="Title 1">
            <a:extLst>
              <a:ext uri="{FF2B5EF4-FFF2-40B4-BE49-F238E27FC236}">
                <a16:creationId xmlns:a16="http://schemas.microsoft.com/office/drawing/2014/main" id="{BE3C872B-09C2-CCBB-8C98-D27363DA3309}"/>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11" name="Text Placeholder 6">
            <a:extLst>
              <a:ext uri="{FF2B5EF4-FFF2-40B4-BE49-F238E27FC236}">
                <a16:creationId xmlns:a16="http://schemas.microsoft.com/office/drawing/2014/main" id="{ED3443D7-B299-5BA8-2CA1-B82E071B7E0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pic>
        <p:nvPicPr>
          <p:cNvPr id="12" name="Picture 11">
            <a:extLst>
              <a:ext uri="{FF2B5EF4-FFF2-40B4-BE49-F238E27FC236}">
                <a16:creationId xmlns:a16="http://schemas.microsoft.com/office/drawing/2014/main" id="{0CB091B3-9752-64EF-63B7-FDFD4E198D2F}"/>
              </a:ext>
            </a:extLst>
          </p:cNvPr>
          <p:cNvPicPr>
            <a:picLocks noChangeAspect="1"/>
          </p:cNvPicPr>
          <p:nvPr/>
        </p:nvPicPr>
        <p:blipFill>
          <a:blip r:embed="rId4"/>
          <a:stretch>
            <a:fillRect/>
          </a:stretch>
        </p:blipFill>
        <p:spPr>
          <a:xfrm>
            <a:off x="-1" y="5832092"/>
            <a:ext cx="12191999" cy="694267"/>
          </a:xfrm>
          <a:prstGeom prst="rect">
            <a:avLst/>
          </a:prstGeom>
        </p:spPr>
      </p:pic>
    </p:spTree>
    <p:extLst>
      <p:ext uri="{BB962C8B-B14F-4D97-AF65-F5344CB8AC3E}">
        <p14:creationId xmlns:p14="http://schemas.microsoft.com/office/powerpoint/2010/main" val="23144597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1_CHART 2 Column Tex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4338637"/>
          </a:xfrm>
          <a:solidFill>
            <a:schemeClr val="bg2">
              <a:lumMod val="95000"/>
            </a:schemeClr>
          </a:solidFill>
        </p:spPr>
        <p:txBody>
          <a:bodyPr anchor="ctr">
            <a:normAutofit/>
          </a:bodyPr>
          <a:lstStyle>
            <a:lvl1pPr algn="ctr">
              <a:defRPr sz="2000"/>
            </a:lvl1pPr>
          </a:lstStyle>
          <a:p>
            <a:r>
              <a:rPr lang="en-US"/>
              <a:t>Click to add chart</a:t>
            </a:r>
          </a:p>
        </p:txBody>
      </p:sp>
      <p:pic>
        <p:nvPicPr>
          <p:cNvPr id="3" name="Picture 2" descr="A cartoon of a person holding a basket&#10;&#10;AI-generated content may be incorrect.">
            <a:extLst>
              <a:ext uri="{FF2B5EF4-FFF2-40B4-BE49-F238E27FC236}">
                <a16:creationId xmlns:a16="http://schemas.microsoft.com/office/drawing/2014/main" id="{82C6AF54-D959-F6A1-AA8D-3B8B3605FCE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7855957" y="0"/>
            <a:ext cx="6560712" cy="1348957"/>
          </a:xfrm>
          <a:prstGeom prst="rect">
            <a:avLst/>
          </a:prstGeom>
        </p:spPr>
      </p:pic>
      <p:sp>
        <p:nvSpPr>
          <p:cNvPr id="5" name="Text Placeholder 5">
            <a:extLst>
              <a:ext uri="{FF2B5EF4-FFF2-40B4-BE49-F238E27FC236}">
                <a16:creationId xmlns:a16="http://schemas.microsoft.com/office/drawing/2014/main" id="{69C84F00-3CF0-6799-A7F3-9F39E43E1F9E}"/>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6" name="Text Placeholder 2">
            <a:extLst>
              <a:ext uri="{FF2B5EF4-FFF2-40B4-BE49-F238E27FC236}">
                <a16:creationId xmlns:a16="http://schemas.microsoft.com/office/drawing/2014/main" id="{DA4C606B-31A1-4BBF-2E89-8D6E0DE6F53B}"/>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8" name="Title 1">
            <a:extLst>
              <a:ext uri="{FF2B5EF4-FFF2-40B4-BE49-F238E27FC236}">
                <a16:creationId xmlns:a16="http://schemas.microsoft.com/office/drawing/2014/main" id="{BE3C872B-09C2-CCBB-8C98-D27363DA3309}"/>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11" name="Text Placeholder 6">
            <a:extLst>
              <a:ext uri="{FF2B5EF4-FFF2-40B4-BE49-F238E27FC236}">
                <a16:creationId xmlns:a16="http://schemas.microsoft.com/office/drawing/2014/main" id="{ED3443D7-B299-5BA8-2CA1-B82E071B7E0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3330501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CHART 1 Column ">
    <p:bg>
      <p:bgPr>
        <a:solidFill>
          <a:schemeClr val="bg1"/>
        </a:solidFill>
        <a:effectLst/>
      </p:bgPr>
    </p:bg>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4D7048F1-B5A2-1C7B-525D-9A42BCFF9265}"/>
              </a:ext>
            </a:extLst>
          </p:cNvPr>
          <p:cNvSpPr>
            <a:spLocks noGrp="1"/>
          </p:cNvSpPr>
          <p:nvPr>
            <p:ph type="chart" sz="quarter" idx="10" hasCustomPrompt="1"/>
          </p:nvPr>
        </p:nvSpPr>
        <p:spPr>
          <a:xfrm>
            <a:off x="1065213" y="2295526"/>
            <a:ext cx="10071100" cy="3689350"/>
          </a:xfrm>
          <a:solidFill>
            <a:schemeClr val="bg1">
              <a:lumMod val="95000"/>
            </a:schemeClr>
          </a:solidFill>
        </p:spPr>
        <p:txBody>
          <a:bodyPr anchor="ctr">
            <a:noAutofit/>
          </a:bodyPr>
          <a:lstStyle>
            <a:lvl1pPr marL="0" indent="0" algn="ctr">
              <a:buNone/>
              <a:defRPr sz="2000"/>
            </a:lvl1pPr>
          </a:lstStyle>
          <a:p>
            <a:r>
              <a:rPr lang="en-US"/>
              <a:t>Click to add chart</a:t>
            </a:r>
          </a:p>
          <a:p>
            <a:endParaRPr lang="en-US"/>
          </a:p>
        </p:txBody>
      </p:sp>
      <p:sp>
        <p:nvSpPr>
          <p:cNvPr id="3" name="Text Placeholder 5">
            <a:extLst>
              <a:ext uri="{FF2B5EF4-FFF2-40B4-BE49-F238E27FC236}">
                <a16:creationId xmlns:a16="http://schemas.microsoft.com/office/drawing/2014/main" id="{0D3F9F64-E3AA-75C8-C2EB-E9380F4184B4}"/>
              </a:ext>
            </a:extLst>
          </p:cNvPr>
          <p:cNvSpPr>
            <a:spLocks noGrp="1"/>
          </p:cNvSpPr>
          <p:nvPr>
            <p:ph type="body" sz="quarter" idx="12" hasCustomPrompt="1"/>
          </p:nvPr>
        </p:nvSpPr>
        <p:spPr>
          <a:xfrm>
            <a:off x="4523893" y="873125"/>
            <a:ext cx="660264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2" name="Text Placeholder 2">
            <a:extLst>
              <a:ext uri="{FF2B5EF4-FFF2-40B4-BE49-F238E27FC236}">
                <a16:creationId xmlns:a16="http://schemas.microsoft.com/office/drawing/2014/main" id="{1BE0AE7A-59E2-940F-8911-6A171E71485F}"/>
              </a:ext>
            </a:extLst>
          </p:cNvPr>
          <p:cNvSpPr>
            <a:spLocks noGrp="1"/>
          </p:cNvSpPr>
          <p:nvPr>
            <p:ph type="body" idx="11" hasCustomPrompt="1"/>
          </p:nvPr>
        </p:nvSpPr>
        <p:spPr>
          <a:xfrm>
            <a:off x="4511675" y="1187489"/>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pic>
        <p:nvPicPr>
          <p:cNvPr id="7" name="Picture 6" descr="A cartoon of a person holding a medal and a bag of money&#10;&#10;AI-generated content may be incorrect.">
            <a:extLst>
              <a:ext uri="{FF2B5EF4-FFF2-40B4-BE49-F238E27FC236}">
                <a16:creationId xmlns:a16="http://schemas.microsoft.com/office/drawing/2014/main" id="{DAAF9D28-580C-C28D-91B8-27A8C58D9A69}"/>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11248583" y="5484688"/>
            <a:ext cx="873427" cy="905618"/>
          </a:xfrm>
          <a:prstGeom prst="rect">
            <a:avLst/>
          </a:prstGeom>
        </p:spPr>
      </p:pic>
      <p:pic>
        <p:nvPicPr>
          <p:cNvPr id="6" name="Picture 5" descr="A cartoon of a person holding a basket&#10;&#10;AI-generated content may be incorrect.">
            <a:extLst>
              <a:ext uri="{FF2B5EF4-FFF2-40B4-BE49-F238E27FC236}">
                <a16:creationId xmlns:a16="http://schemas.microsoft.com/office/drawing/2014/main" id="{C1E80A4E-CCB9-C670-1DAB-D863A49DA9AE}"/>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385816" y="-294217"/>
            <a:ext cx="2861870" cy="588433"/>
          </a:xfrm>
          <a:prstGeom prst="rect">
            <a:avLst/>
          </a:prstGeom>
        </p:spPr>
      </p:pic>
      <p:sp>
        <p:nvSpPr>
          <p:cNvPr id="9" name="Title 1">
            <a:extLst>
              <a:ext uri="{FF2B5EF4-FFF2-40B4-BE49-F238E27FC236}">
                <a16:creationId xmlns:a16="http://schemas.microsoft.com/office/drawing/2014/main" id="{1CF9D047-8D24-625A-6018-2F93DD586D6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10" name="Title 1">
            <a:extLst>
              <a:ext uri="{FF2B5EF4-FFF2-40B4-BE49-F238E27FC236}">
                <a16:creationId xmlns:a16="http://schemas.microsoft.com/office/drawing/2014/main" id="{FEEE1549-1D78-E0C7-AC07-C484917158C3}"/>
              </a:ext>
            </a:extLst>
          </p:cNvPr>
          <p:cNvSpPr txBox="1">
            <a:spLocks/>
          </p:cNvSpPr>
          <p:nvPr/>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
        <p:nvSpPr>
          <p:cNvPr id="11" name="Text Placeholder 6">
            <a:extLst>
              <a:ext uri="{FF2B5EF4-FFF2-40B4-BE49-F238E27FC236}">
                <a16:creationId xmlns:a16="http://schemas.microsoft.com/office/drawing/2014/main" id="{BF1F5492-24E1-9750-1D01-D231F34AF34E}"/>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74233098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1780487"/>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TABLES</a:t>
            </a:r>
          </a:p>
        </p:txBody>
      </p:sp>
      <p:sp>
        <p:nvSpPr>
          <p:cNvPr id="2" name="TextBox 1">
            <a:extLst>
              <a:ext uri="{FF2B5EF4-FFF2-40B4-BE49-F238E27FC236}">
                <a16:creationId xmlns:a16="http://schemas.microsoft.com/office/drawing/2014/main" id="{0140CA2B-48E2-3951-EAC4-591DF7982914}"/>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pic>
        <p:nvPicPr>
          <p:cNvPr id="4" name="Picture 3">
            <a:extLst>
              <a:ext uri="{FF2B5EF4-FFF2-40B4-BE49-F238E27FC236}">
                <a16:creationId xmlns:a16="http://schemas.microsoft.com/office/drawing/2014/main" id="{E4B63A00-8D1B-ADB3-6488-C57BD884FEE2}"/>
              </a:ext>
            </a:extLst>
          </p:cNvPr>
          <p:cNvPicPr>
            <a:picLocks noChangeAspect="1"/>
          </p:cNvPicPr>
          <p:nvPr/>
        </p:nvPicPr>
        <p:blipFill>
          <a:blip r:embed="rId2"/>
          <a:stretch>
            <a:fillRect/>
          </a:stretch>
        </p:blipFill>
        <p:spPr>
          <a:xfrm>
            <a:off x="1055688" y="3835168"/>
            <a:ext cx="3203575" cy="1484323"/>
          </a:xfrm>
          <a:prstGeom prst="rect">
            <a:avLst/>
          </a:prstGeom>
        </p:spPr>
      </p:pic>
    </p:spTree>
    <p:extLst>
      <p:ext uri="{BB962C8B-B14F-4D97-AF65-F5344CB8AC3E}">
        <p14:creationId xmlns:p14="http://schemas.microsoft.com/office/powerpoint/2010/main" val="1413327778"/>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ABLE 2 Column text">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0ADC4E72-9BCB-DB74-EC87-2A826E39F477}"/>
              </a:ext>
            </a:extLst>
          </p:cNvPr>
          <p:cNvSpPr>
            <a:spLocks noGrp="1"/>
          </p:cNvSpPr>
          <p:nvPr>
            <p:ph type="tbl" sz="quarter" idx="13" hasCustomPrompt="1"/>
          </p:nvPr>
        </p:nvSpPr>
        <p:spPr>
          <a:xfrm>
            <a:off x="6240463" y="1706563"/>
            <a:ext cx="5435600" cy="4325937"/>
          </a:xfrm>
          <a:solidFill>
            <a:schemeClr val="bg1">
              <a:lumMod val="95000"/>
            </a:schemeClr>
          </a:solidFill>
        </p:spPr>
        <p:txBody>
          <a:bodyPr anchor="ctr">
            <a:noAutofit/>
          </a:bodyPr>
          <a:lstStyle>
            <a:lvl1pPr algn="ctr">
              <a:defRPr sz="2000"/>
            </a:lvl1pPr>
          </a:lstStyle>
          <a:p>
            <a:r>
              <a:rPr lang="en-US"/>
              <a:t>Click to insert table</a:t>
            </a:r>
          </a:p>
        </p:txBody>
      </p:sp>
      <p:pic>
        <p:nvPicPr>
          <p:cNvPr id="4" name="Picture 3" descr="A cartoon of a person holding a basket&#10;&#10;AI-generated content may be incorrect.">
            <a:extLst>
              <a:ext uri="{FF2B5EF4-FFF2-40B4-BE49-F238E27FC236}">
                <a16:creationId xmlns:a16="http://schemas.microsoft.com/office/drawing/2014/main" id="{BD5DB2F3-DBB6-72F6-ACBA-A5B5CB561014}"/>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7614925" y="123814"/>
            <a:ext cx="4577075" cy="1339627"/>
          </a:xfrm>
          <a:prstGeom prst="rect">
            <a:avLst/>
          </a:prstGeom>
        </p:spPr>
      </p:pic>
      <p:pic>
        <p:nvPicPr>
          <p:cNvPr id="7" name="Picture 6" descr="A cartoon of a robot&#10;&#10;AI-generated content may be incorrect.">
            <a:extLst>
              <a:ext uri="{FF2B5EF4-FFF2-40B4-BE49-F238E27FC236}">
                <a16:creationId xmlns:a16="http://schemas.microsoft.com/office/drawing/2014/main" id="{93A1EDF4-4076-94A3-4409-EF9FF88DD4CA}"/>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0483912" y="0"/>
            <a:ext cx="1279692" cy="1233577"/>
          </a:xfrm>
          <a:prstGeom prst="rect">
            <a:avLst/>
          </a:prstGeom>
        </p:spPr>
      </p:pic>
      <p:sp>
        <p:nvSpPr>
          <p:cNvPr id="6" name="Text Placeholder 5">
            <a:extLst>
              <a:ext uri="{FF2B5EF4-FFF2-40B4-BE49-F238E27FC236}">
                <a16:creationId xmlns:a16="http://schemas.microsoft.com/office/drawing/2014/main" id="{CB1F5E6B-C796-0A6E-B136-B21C421F58B5}"/>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9" name="Text Placeholder 2">
            <a:extLst>
              <a:ext uri="{FF2B5EF4-FFF2-40B4-BE49-F238E27FC236}">
                <a16:creationId xmlns:a16="http://schemas.microsoft.com/office/drawing/2014/main" id="{006AB851-FEA0-E629-058C-E8DE7258DC1D}"/>
              </a:ext>
            </a:extLst>
          </p:cNvPr>
          <p:cNvSpPr>
            <a:spLocks noGrp="1"/>
          </p:cNvSpPr>
          <p:nvPr>
            <p:ph type="body" idx="1" hasCustomPrompt="1"/>
          </p:nvPr>
        </p:nvSpPr>
        <p:spPr>
          <a:xfrm>
            <a:off x="1055687" y="233368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0" name="Title 1">
            <a:extLst>
              <a:ext uri="{FF2B5EF4-FFF2-40B4-BE49-F238E27FC236}">
                <a16:creationId xmlns:a16="http://schemas.microsoft.com/office/drawing/2014/main" id="{60A15A63-0ACE-06B4-9116-C1F47F4CAFE0}"/>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11" name="Text Placeholder 6">
            <a:extLst>
              <a:ext uri="{FF2B5EF4-FFF2-40B4-BE49-F238E27FC236}">
                <a16:creationId xmlns:a16="http://schemas.microsoft.com/office/drawing/2014/main" id="{4E5049EA-1B0C-0080-BA8E-E15C02E7BEDB}"/>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72534636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ABLE 1 Column ">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C537394-F67A-3B64-2504-74CCAADA3708}"/>
              </a:ext>
            </a:extLst>
          </p:cNvPr>
          <p:cNvPicPr>
            <a:picLocks noGrp="1" noRot="1" noChangeAspect="1" noMove="1" noResize="1" noEditPoints="1" noAdjustHandles="1" noChangeArrowheads="1" noChangeShapeType="1" noCrop="1"/>
          </p:cNvPicPr>
          <p:nvPr/>
        </p:nvPicPr>
        <p:blipFill>
          <a:blip r:embed="rId2" cstate="screen">
            <a:extLst>
              <a:ext uri="{28A0092B-C50C-407E-A947-70E740481C1C}">
                <a14:useLocalDpi xmlns:a14="http://schemas.microsoft.com/office/drawing/2010/main" val="0"/>
              </a:ext>
            </a:extLst>
          </a:blip>
          <a:srcRect/>
          <a:stretch>
            <a:fillRect/>
          </a:stretch>
        </p:blipFill>
        <p:spPr>
          <a:xfrm>
            <a:off x="-2102720" y="123814"/>
            <a:ext cx="6515335" cy="1339627"/>
          </a:xfrm>
          <a:prstGeom prst="rect">
            <a:avLst/>
          </a:prstGeom>
        </p:spPr>
      </p:pic>
      <p:sp>
        <p:nvSpPr>
          <p:cNvPr id="5" name="Table Placeholder 3">
            <a:extLst>
              <a:ext uri="{FF2B5EF4-FFF2-40B4-BE49-F238E27FC236}">
                <a16:creationId xmlns:a16="http://schemas.microsoft.com/office/drawing/2014/main" id="{DD9A58B2-4CEE-5DE9-2A4A-6CAB62FAA973}"/>
              </a:ext>
            </a:extLst>
          </p:cNvPr>
          <p:cNvSpPr>
            <a:spLocks noGrp="1"/>
          </p:cNvSpPr>
          <p:nvPr>
            <p:ph type="tbl" sz="quarter" idx="14" hasCustomPrompt="1"/>
          </p:nvPr>
        </p:nvSpPr>
        <p:spPr>
          <a:xfrm>
            <a:off x="1055688" y="2203450"/>
            <a:ext cx="10080625" cy="3781425"/>
          </a:xfrm>
          <a:solidFill>
            <a:schemeClr val="bg1">
              <a:lumMod val="95000"/>
            </a:schemeClr>
          </a:solidFill>
        </p:spPr>
        <p:txBody>
          <a:bodyPr anchor="ctr">
            <a:noAutofit/>
          </a:bodyPr>
          <a:lstStyle>
            <a:lvl1pPr algn="ctr">
              <a:defRPr sz="2000"/>
            </a:lvl1pPr>
          </a:lstStyle>
          <a:p>
            <a:r>
              <a:rPr lang="en-US"/>
              <a:t>Click to insert table</a:t>
            </a:r>
          </a:p>
        </p:txBody>
      </p:sp>
      <p:sp>
        <p:nvSpPr>
          <p:cNvPr id="6" name="Text Placeholder 5">
            <a:extLst>
              <a:ext uri="{FF2B5EF4-FFF2-40B4-BE49-F238E27FC236}">
                <a16:creationId xmlns:a16="http://schemas.microsoft.com/office/drawing/2014/main" id="{33A77B04-4012-5BE5-F8CB-CBE641197EB5}"/>
              </a:ext>
            </a:extLst>
          </p:cNvPr>
          <p:cNvSpPr>
            <a:spLocks noGrp="1"/>
          </p:cNvSpPr>
          <p:nvPr>
            <p:ph type="body" sz="quarter" idx="12" hasCustomPrompt="1"/>
          </p:nvPr>
        </p:nvSpPr>
        <p:spPr>
          <a:xfrm>
            <a:off x="4511675" y="873125"/>
            <a:ext cx="6625616" cy="304699"/>
          </a:xfrm>
          <a:prstGeom prst="rect">
            <a:avLst/>
          </a:prstGeom>
        </p:spPr>
        <p:txBody>
          <a:bodyPr wrap="square">
            <a:spAutoFit/>
          </a:bodyPr>
          <a:lstStyle>
            <a:lvl1pPr marL="0" indent="0">
              <a:buNone/>
              <a:defRPr sz="2200"/>
            </a:lvl1pPr>
          </a:lstStyle>
          <a:p>
            <a:pPr lvl="0"/>
            <a:r>
              <a:rPr lang="en-GB" dirty="0"/>
              <a:t>Sample heading which is of a standard length</a:t>
            </a:r>
          </a:p>
        </p:txBody>
      </p:sp>
      <p:sp>
        <p:nvSpPr>
          <p:cNvPr id="7" name="Text Placeholder 2">
            <a:extLst>
              <a:ext uri="{FF2B5EF4-FFF2-40B4-BE49-F238E27FC236}">
                <a16:creationId xmlns:a16="http://schemas.microsoft.com/office/drawing/2014/main" id="{08808258-5CD3-DDC9-C6B2-21B4E9C3BCE6}"/>
              </a:ext>
            </a:extLst>
          </p:cNvPr>
          <p:cNvSpPr>
            <a:spLocks noGrp="1"/>
          </p:cNvSpPr>
          <p:nvPr>
            <p:ph type="body" idx="11" hasCustomPrompt="1"/>
          </p:nvPr>
        </p:nvSpPr>
        <p:spPr>
          <a:xfrm>
            <a:off x="4514449" y="1187489"/>
            <a:ext cx="662186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8" name="Title 1">
            <a:extLst>
              <a:ext uri="{FF2B5EF4-FFF2-40B4-BE49-F238E27FC236}">
                <a16:creationId xmlns:a16="http://schemas.microsoft.com/office/drawing/2014/main" id="{8A88738F-BDDC-DF50-3280-EE56C161139F}"/>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9" name="Title 1">
            <a:extLst>
              <a:ext uri="{FF2B5EF4-FFF2-40B4-BE49-F238E27FC236}">
                <a16:creationId xmlns:a16="http://schemas.microsoft.com/office/drawing/2014/main" id="{8F5B781E-C496-1896-F85D-24F218007A15}"/>
              </a:ext>
            </a:extLst>
          </p:cNvPr>
          <p:cNvSpPr txBox="1">
            <a:spLocks/>
          </p:cNvSpPr>
          <p:nvPr/>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3833AEEE-E4CB-4E76-9F3B-5DCF840E9DA8}"/>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408832544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5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1173"/>
            <a:ext cx="10620375" cy="3426579"/>
          </a:xfrm>
          <a:prstGeom prst="rect">
            <a:avLst/>
          </a:prstGeom>
          <a:noFill/>
        </p:spPr>
        <p:txBody>
          <a:bodyPr wrap="square" rtlCol="0">
            <a:spAutoFit/>
          </a:bodyPr>
          <a:lstStyle/>
          <a:p>
            <a:pPr>
              <a:lnSpc>
                <a:spcPts val="13000"/>
              </a:lnSpc>
            </a:pPr>
            <a:r>
              <a:rPr lang="en-US" sz="12500" b="1" i="0" dirty="0">
                <a:solidFill>
                  <a:schemeClr val="bg1"/>
                </a:solidFill>
                <a:latin typeface="Arial" panose="020B0604020202020204" pitchFamily="34" charset="0"/>
                <a:cs typeface="Arial" panose="020B0604020202020204" pitchFamily="34" charset="0"/>
              </a:rPr>
              <a:t>LESSON PLANNING</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587682"/>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022756321"/>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1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36270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3794926"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Learning objectives</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937290"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OVERVIEW</a:t>
            </a:r>
          </a:p>
        </p:txBody>
      </p:sp>
      <p:sp>
        <p:nvSpPr>
          <p:cNvPr id="2" name="Text Placeholder 5">
            <a:extLst>
              <a:ext uri="{FF2B5EF4-FFF2-40B4-BE49-F238E27FC236}">
                <a16:creationId xmlns:a16="http://schemas.microsoft.com/office/drawing/2014/main" id="{9318DE6A-E6D6-3E93-D7D9-345353F099FC}"/>
              </a:ext>
            </a:extLst>
          </p:cNvPr>
          <p:cNvSpPr>
            <a:spLocks noGrp="1"/>
          </p:cNvSpPr>
          <p:nvPr>
            <p:ph type="body" sz="quarter" idx="11" hasCustomPrompt="1"/>
          </p:nvPr>
        </p:nvSpPr>
        <p:spPr>
          <a:xfrm>
            <a:off x="7680325" y="1700213"/>
            <a:ext cx="1269578" cy="249299"/>
          </a:xfrm>
          <a:prstGeom prst="rect">
            <a:avLst/>
          </a:prstGeom>
        </p:spPr>
        <p:txBody>
          <a:bodyPr wrap="none">
            <a:spAutoFit/>
          </a:bodyPr>
          <a:lstStyle>
            <a:lvl1pPr marL="0" indent="0">
              <a:buNone/>
              <a:defRPr sz="2200">
                <a:solidFill>
                  <a:schemeClr val="tx2"/>
                </a:solidFill>
              </a:defRPr>
            </a:lvl1pPr>
          </a:lstStyle>
          <a:p>
            <a:pPr lvl="0"/>
            <a:r>
              <a:rPr lang="en-AU" sz="1800" noProof="0" dirty="0">
                <a:solidFill>
                  <a:schemeClr val="accent3"/>
                </a:solidFill>
              </a:rPr>
              <a:t>ACTIVITIES</a:t>
            </a:r>
          </a:p>
        </p:txBody>
      </p:sp>
      <p:sp>
        <p:nvSpPr>
          <p:cNvPr id="11" name="Text Placeholder 2">
            <a:extLst>
              <a:ext uri="{FF2B5EF4-FFF2-40B4-BE49-F238E27FC236}">
                <a16:creationId xmlns:a16="http://schemas.microsoft.com/office/drawing/2014/main" id="{3DEF0A09-EB16-B35C-504E-FBA7D3918DB2}"/>
              </a:ext>
            </a:extLst>
          </p:cNvPr>
          <p:cNvSpPr>
            <a:spLocks noGrp="1"/>
          </p:cNvSpPr>
          <p:nvPr>
            <p:ph type="body" idx="1" hasCustomPrompt="1"/>
          </p:nvPr>
        </p:nvSpPr>
        <p:spPr>
          <a:xfrm>
            <a:off x="7697787" y="1907963"/>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dirty="0">
                <a:solidFill>
                  <a:schemeClr val="tx2"/>
                </a:solidFill>
              </a:rPr>
              <a:t>Dot points</a:t>
            </a:r>
            <a:endParaRPr lang="en-US" sz="1400" dirty="0">
              <a:solidFill>
                <a:schemeClr val="tx2"/>
              </a:solidFill>
            </a:endParaRPr>
          </a:p>
        </p:txBody>
      </p:sp>
      <p:sp>
        <p:nvSpPr>
          <p:cNvPr id="21" name="Text Placeholder 5">
            <a:extLst>
              <a:ext uri="{FF2B5EF4-FFF2-40B4-BE49-F238E27FC236}">
                <a16:creationId xmlns:a16="http://schemas.microsoft.com/office/drawing/2014/main" id="{7FF0A8D8-07BC-8179-DE90-5CFEDCEDDD93}"/>
              </a:ext>
            </a:extLst>
          </p:cNvPr>
          <p:cNvSpPr>
            <a:spLocks noGrp="1"/>
          </p:cNvSpPr>
          <p:nvPr>
            <p:ph type="body" sz="quarter" idx="21" hasCustomPrompt="1"/>
          </p:nvPr>
        </p:nvSpPr>
        <p:spPr>
          <a:xfrm>
            <a:off x="7680325" y="3732825"/>
            <a:ext cx="1461939" cy="249299"/>
          </a:xfrm>
          <a:prstGeom prst="rect">
            <a:avLst/>
          </a:prstGeom>
        </p:spPr>
        <p:txBody>
          <a:bodyPr wrap="none">
            <a:spAutoFit/>
          </a:bodyPr>
          <a:lstStyle>
            <a:lvl1pPr marL="0" indent="0">
              <a:buNone/>
              <a:defRPr sz="2200">
                <a:solidFill>
                  <a:schemeClr val="tx2"/>
                </a:solidFill>
              </a:defRPr>
            </a:lvl1pPr>
          </a:lstStyle>
          <a:p>
            <a:pPr lvl="0"/>
            <a:r>
              <a:rPr lang="en-AU" sz="1800" noProof="0" dirty="0">
                <a:solidFill>
                  <a:schemeClr val="accent3"/>
                </a:solidFill>
              </a:rPr>
              <a:t>RESOURCES</a:t>
            </a:r>
          </a:p>
        </p:txBody>
      </p:sp>
      <p:sp>
        <p:nvSpPr>
          <p:cNvPr id="22" name="Text Placeholder 2">
            <a:extLst>
              <a:ext uri="{FF2B5EF4-FFF2-40B4-BE49-F238E27FC236}">
                <a16:creationId xmlns:a16="http://schemas.microsoft.com/office/drawing/2014/main" id="{84A6B9B4-D892-4B5A-36C1-8E82C49566CA}"/>
              </a:ext>
            </a:extLst>
          </p:cNvPr>
          <p:cNvSpPr>
            <a:spLocks noGrp="1"/>
          </p:cNvSpPr>
          <p:nvPr>
            <p:ph type="body" idx="22" hasCustomPrompt="1"/>
          </p:nvPr>
        </p:nvSpPr>
        <p:spPr>
          <a:xfrm>
            <a:off x="7697787" y="3940575"/>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dirty="0">
                <a:solidFill>
                  <a:schemeClr val="tx2"/>
                </a:solidFill>
              </a:rPr>
              <a:t>Dot points</a:t>
            </a:r>
            <a:endParaRPr lang="en-US" sz="1400" dirty="0">
              <a:solidFill>
                <a:schemeClr val="tx2"/>
              </a:solidFill>
            </a:endParaRPr>
          </a:p>
        </p:txBody>
      </p:sp>
    </p:spTree>
    <p:extLst>
      <p:ext uri="{BB962C8B-B14F-4D97-AF65-F5344CB8AC3E}">
        <p14:creationId xmlns:p14="http://schemas.microsoft.com/office/powerpoint/2010/main" val="32919067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6_IMAGE 1 Column Text Left">
    <p:bg>
      <p:bgPr>
        <a:solidFill>
          <a:schemeClr val="bg1"/>
        </a:solidFill>
        <a:effectLst/>
      </p:bgPr>
    </p:bg>
    <p:spTree>
      <p:nvGrpSpPr>
        <p:cNvPr id="1" name=""/>
        <p:cNvGrpSpPr/>
        <p:nvPr/>
      </p:nvGrpSpPr>
      <p:grpSpPr>
        <a:xfrm>
          <a:off x="0" y="0"/>
          <a:ext cx="0" cy="0"/>
          <a:chOff x="0" y="0"/>
          <a:chExt cx="0" cy="0"/>
        </a:xfrm>
      </p:grpSpPr>
      <p:sp>
        <p:nvSpPr>
          <p:cNvPr id="7" name="Picture Placeholder 13">
            <a:extLst>
              <a:ext uri="{FF2B5EF4-FFF2-40B4-BE49-F238E27FC236}">
                <a16:creationId xmlns:a16="http://schemas.microsoft.com/office/drawing/2014/main" id="{062C1A16-9B46-D2D1-761B-EA296719C2C4}"/>
              </a:ext>
            </a:extLst>
          </p:cNvPr>
          <p:cNvSpPr>
            <a:spLocks noGrp="1"/>
          </p:cNvSpPr>
          <p:nvPr>
            <p:ph type="pic" sz="quarter" idx="21" hasCustomPrompt="1"/>
          </p:nvPr>
        </p:nvSpPr>
        <p:spPr>
          <a:xfrm>
            <a:off x="6888163" y="0"/>
            <a:ext cx="5303837" cy="6229350"/>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dirty="0"/>
              <a:t>Standard length sub-heading</a:t>
            </a:r>
          </a:p>
        </p:txBody>
      </p:sp>
    </p:spTree>
    <p:extLst>
      <p:ext uri="{BB962C8B-B14F-4D97-AF65-F5344CB8AC3E}">
        <p14:creationId xmlns:p14="http://schemas.microsoft.com/office/powerpoint/2010/main" val="309461276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7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22935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dirty="0"/>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dirty="0"/>
              <a:t>ACTIVITY SHEET</a:t>
            </a:r>
          </a:p>
        </p:txBody>
      </p:sp>
      <p:graphicFrame>
        <p:nvGraphicFramePr>
          <p:cNvPr id="13" name="Object 12">
            <a:extLst>
              <a:ext uri="{FF2B5EF4-FFF2-40B4-BE49-F238E27FC236}">
                <a16:creationId xmlns:a16="http://schemas.microsoft.com/office/drawing/2014/main" id="{1BCD4506-A862-B2B9-A4FA-CF423A85F625}"/>
              </a:ext>
            </a:extLst>
          </p:cNvPr>
          <p:cNvGraphicFramePr>
            <a:graphicFrameLocks noChangeAspect="1"/>
          </p:cNvGraphicFramePr>
          <p:nvPr>
            <p:extLst>
              <p:ext uri="{D42A27DB-BD31-4B8C-83A1-F6EECF244321}">
                <p14:modId xmlns:p14="http://schemas.microsoft.com/office/powerpoint/2010/main" val="2373032460"/>
              </p:ext>
            </p:extLst>
          </p:nvPr>
        </p:nvGraphicFramePr>
        <p:xfrm>
          <a:off x="9652364" y="608910"/>
          <a:ext cx="2034446" cy="2878759"/>
        </p:xfrm>
        <a:graphic>
          <a:graphicData uri="http://schemas.openxmlformats.org/presentationml/2006/ole">
            <mc:AlternateContent xmlns:mc="http://schemas.openxmlformats.org/markup-compatibility/2006">
              <mc:Choice xmlns:v="urn:schemas-microsoft-com:vml" Requires="v">
                <p:oleObj name="Acrobat Document" r:id="rId2" imgW="5667139" imgH="8019880" progId="Acrobat.Document.DC">
                  <p:embed/>
                </p:oleObj>
              </mc:Choice>
              <mc:Fallback>
                <p:oleObj name="Acrobat Document" r:id="rId2" imgW="5667139" imgH="8019880" progId="Acrobat.Document.DC">
                  <p:embed/>
                  <p:pic>
                    <p:nvPicPr>
                      <p:cNvPr id="13" name="Object 12">
                        <a:extLst>
                          <a:ext uri="{FF2B5EF4-FFF2-40B4-BE49-F238E27FC236}">
                            <a16:creationId xmlns:a16="http://schemas.microsoft.com/office/drawing/2014/main" id="{1BCD4506-A862-B2B9-A4FA-CF423A85F625}"/>
                          </a:ext>
                        </a:extLst>
                      </p:cNvPr>
                      <p:cNvPicPr/>
                      <p:nvPr/>
                    </p:nvPicPr>
                    <p:blipFill>
                      <a:blip r:embed="rId3"/>
                      <a:stretch>
                        <a:fillRect/>
                      </a:stretch>
                    </p:blipFill>
                    <p:spPr>
                      <a:xfrm>
                        <a:off x="9652364" y="608910"/>
                        <a:ext cx="2034446" cy="2878759"/>
                      </a:xfrm>
                      <a:prstGeom prst="rect">
                        <a:avLst/>
                      </a:prstGeom>
                    </p:spPr>
                  </p:pic>
                </p:oleObj>
              </mc:Fallback>
            </mc:AlternateContent>
          </a:graphicData>
        </a:graphic>
      </p:graphicFrame>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dirty="0"/>
              <a:t>ACTIVITY SHEET</a:t>
            </a:r>
          </a:p>
        </p:txBody>
      </p:sp>
    </p:spTree>
    <p:extLst>
      <p:ext uri="{BB962C8B-B14F-4D97-AF65-F5344CB8AC3E}">
        <p14:creationId xmlns:p14="http://schemas.microsoft.com/office/powerpoint/2010/main" val="39897978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p:nvSpPr>
        <p:spPr>
          <a:xfrm>
            <a:off x="0" y="0"/>
            <a:ext cx="12192000" cy="6858000"/>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dirty="0"/>
              <a:t>Click edit line one</a:t>
            </a:r>
            <a:endParaRPr lang="en-AU" dirty="0"/>
          </a:p>
        </p:txBody>
      </p:sp>
      <p:pic>
        <p:nvPicPr>
          <p:cNvPr id="7" name="Picture 6" descr="A white rectangular sign with blue and orange text&#10;&#10;AI-generated content may be incorrect.">
            <a:extLst>
              <a:ext uri="{FF2B5EF4-FFF2-40B4-BE49-F238E27FC236}">
                <a16:creationId xmlns:a16="http://schemas.microsoft.com/office/drawing/2014/main" id="{0BED1BEA-CA44-758C-9022-2D603945331A}"/>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3">
                  <a:extLst>
                    <a:ext uri="{96DAC541-7B7A-43D3-8B79-37D633B846F1}">
                      <asvg:svgBlip xmlns:asvg="http://schemas.microsoft.com/office/drawing/2016/SVG/main" r:embed="rId4"/>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p:nvPicPr>
        <p:blipFill>
          <a:blip r:embed="rId6"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spTree>
    <p:extLst>
      <p:ext uri="{BB962C8B-B14F-4D97-AF65-F5344CB8AC3E}">
        <p14:creationId xmlns:p14="http://schemas.microsoft.com/office/powerpoint/2010/main" val="333895213"/>
      </p:ext>
    </p:extLst>
  </p:cSld>
  <p:clrMapOvr>
    <a:masterClrMapping/>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10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22935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dirty="0"/>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dirty="0"/>
              <a:t>ACTIVITY SHEET</a:t>
            </a:r>
          </a:p>
        </p:txBody>
      </p:sp>
    </p:spTree>
    <p:extLst>
      <p:ext uri="{BB962C8B-B14F-4D97-AF65-F5344CB8AC3E}">
        <p14:creationId xmlns:p14="http://schemas.microsoft.com/office/powerpoint/2010/main" val="223223127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9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22935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dirty="0"/>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dirty="0"/>
              <a:t>ACTIVITY SHEET</a:t>
            </a:r>
          </a:p>
        </p:txBody>
      </p:sp>
      <p:graphicFrame>
        <p:nvGraphicFramePr>
          <p:cNvPr id="13" name="Object 12">
            <a:extLst>
              <a:ext uri="{FF2B5EF4-FFF2-40B4-BE49-F238E27FC236}">
                <a16:creationId xmlns:a16="http://schemas.microsoft.com/office/drawing/2014/main" id="{1BCD4506-A862-B2B9-A4FA-CF423A85F625}"/>
              </a:ext>
            </a:extLst>
          </p:cNvPr>
          <p:cNvGraphicFramePr>
            <a:graphicFrameLocks noChangeAspect="1"/>
          </p:cNvGraphicFramePr>
          <p:nvPr>
            <p:extLst>
              <p:ext uri="{D42A27DB-BD31-4B8C-83A1-F6EECF244321}">
                <p14:modId xmlns:p14="http://schemas.microsoft.com/office/powerpoint/2010/main" val="2373032460"/>
              </p:ext>
            </p:extLst>
          </p:nvPr>
        </p:nvGraphicFramePr>
        <p:xfrm>
          <a:off x="9652364" y="608910"/>
          <a:ext cx="2034446" cy="2878759"/>
        </p:xfrm>
        <a:graphic>
          <a:graphicData uri="http://schemas.openxmlformats.org/presentationml/2006/ole">
            <mc:AlternateContent xmlns:mc="http://schemas.openxmlformats.org/markup-compatibility/2006">
              <mc:Choice xmlns:v="urn:schemas-microsoft-com:vml" Requires="v">
                <p:oleObj name="Acrobat Document" r:id="rId2" imgW="5667139" imgH="8019880" progId="Acrobat.Document.DC">
                  <p:embed/>
                </p:oleObj>
              </mc:Choice>
              <mc:Fallback>
                <p:oleObj name="Acrobat Document" r:id="rId2" imgW="5667139" imgH="8019880" progId="Acrobat.Document.DC">
                  <p:embed/>
                  <p:pic>
                    <p:nvPicPr>
                      <p:cNvPr id="13" name="Object 12">
                        <a:extLst>
                          <a:ext uri="{FF2B5EF4-FFF2-40B4-BE49-F238E27FC236}">
                            <a16:creationId xmlns:a16="http://schemas.microsoft.com/office/drawing/2014/main" id="{1BCD4506-A862-B2B9-A4FA-CF423A85F625}"/>
                          </a:ext>
                        </a:extLst>
                      </p:cNvPr>
                      <p:cNvPicPr/>
                      <p:nvPr/>
                    </p:nvPicPr>
                    <p:blipFill>
                      <a:blip r:embed="rId3"/>
                      <a:stretch>
                        <a:fillRect/>
                      </a:stretch>
                    </p:blipFill>
                    <p:spPr>
                      <a:xfrm>
                        <a:off x="9652364" y="608910"/>
                        <a:ext cx="2034446" cy="2878759"/>
                      </a:xfrm>
                      <a:prstGeom prst="rect">
                        <a:avLst/>
                      </a:prstGeom>
                    </p:spPr>
                  </p:pic>
                </p:oleObj>
              </mc:Fallback>
            </mc:AlternateContent>
          </a:graphicData>
        </a:graphic>
      </p:graphicFrame>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dirty="0"/>
              <a:t>ACTIVITY SHEET</a:t>
            </a:r>
          </a:p>
        </p:txBody>
      </p:sp>
    </p:spTree>
    <p:extLst>
      <p:ext uri="{BB962C8B-B14F-4D97-AF65-F5344CB8AC3E}">
        <p14:creationId xmlns:p14="http://schemas.microsoft.com/office/powerpoint/2010/main" val="189189664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11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22935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dirty="0"/>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dirty="0"/>
              <a:t>ACTIVITY SHEET</a:t>
            </a:r>
          </a:p>
        </p:txBody>
      </p:sp>
    </p:spTree>
    <p:extLst>
      <p:ext uri="{BB962C8B-B14F-4D97-AF65-F5344CB8AC3E}">
        <p14:creationId xmlns:p14="http://schemas.microsoft.com/office/powerpoint/2010/main" val="8986355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12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2293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dirty="0"/>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dirty="0"/>
              <a:t>ACTIVITY SHEET</a:t>
            </a:r>
          </a:p>
        </p:txBody>
      </p:sp>
      <p:graphicFrame>
        <p:nvGraphicFramePr>
          <p:cNvPr id="13" name="Object 12">
            <a:extLst>
              <a:ext uri="{FF2B5EF4-FFF2-40B4-BE49-F238E27FC236}">
                <a16:creationId xmlns:a16="http://schemas.microsoft.com/office/drawing/2014/main" id="{1BCD4506-A862-B2B9-A4FA-CF423A85F625}"/>
              </a:ext>
            </a:extLst>
          </p:cNvPr>
          <p:cNvGraphicFramePr>
            <a:graphicFrameLocks noChangeAspect="1"/>
          </p:cNvGraphicFramePr>
          <p:nvPr>
            <p:extLst>
              <p:ext uri="{D42A27DB-BD31-4B8C-83A1-F6EECF244321}">
                <p14:modId xmlns:p14="http://schemas.microsoft.com/office/powerpoint/2010/main" val="2373032460"/>
              </p:ext>
            </p:extLst>
          </p:nvPr>
        </p:nvGraphicFramePr>
        <p:xfrm>
          <a:off x="9652364" y="608910"/>
          <a:ext cx="2034446" cy="2878759"/>
        </p:xfrm>
        <a:graphic>
          <a:graphicData uri="http://schemas.openxmlformats.org/presentationml/2006/ole">
            <mc:AlternateContent xmlns:mc="http://schemas.openxmlformats.org/markup-compatibility/2006">
              <mc:Choice xmlns:v="urn:schemas-microsoft-com:vml" Requires="v">
                <p:oleObj name="Acrobat Document" r:id="rId2" imgW="5667139" imgH="8019880" progId="Acrobat.Document.DC">
                  <p:embed/>
                </p:oleObj>
              </mc:Choice>
              <mc:Fallback>
                <p:oleObj name="Acrobat Document" r:id="rId2" imgW="5667139" imgH="8019880" progId="Acrobat.Document.DC">
                  <p:embed/>
                  <p:pic>
                    <p:nvPicPr>
                      <p:cNvPr id="13" name="Object 12">
                        <a:extLst>
                          <a:ext uri="{FF2B5EF4-FFF2-40B4-BE49-F238E27FC236}">
                            <a16:creationId xmlns:a16="http://schemas.microsoft.com/office/drawing/2014/main" id="{1BCD4506-A862-B2B9-A4FA-CF423A85F625}"/>
                          </a:ext>
                        </a:extLst>
                      </p:cNvPr>
                      <p:cNvPicPr/>
                      <p:nvPr/>
                    </p:nvPicPr>
                    <p:blipFill>
                      <a:blip r:embed="rId3"/>
                      <a:stretch>
                        <a:fillRect/>
                      </a:stretch>
                    </p:blipFill>
                    <p:spPr>
                      <a:xfrm>
                        <a:off x="9652364" y="608910"/>
                        <a:ext cx="2034446" cy="2878759"/>
                      </a:xfrm>
                      <a:prstGeom prst="rect">
                        <a:avLst/>
                      </a:prstGeom>
                    </p:spPr>
                  </p:pic>
                </p:oleObj>
              </mc:Fallback>
            </mc:AlternateContent>
          </a:graphicData>
        </a:graphic>
      </p:graphicFrame>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dirty="0"/>
              <a:t>ACTIVITY SHEET</a:t>
            </a:r>
          </a:p>
        </p:txBody>
      </p:sp>
    </p:spTree>
    <p:extLst>
      <p:ext uri="{BB962C8B-B14F-4D97-AF65-F5344CB8AC3E}">
        <p14:creationId xmlns:p14="http://schemas.microsoft.com/office/powerpoint/2010/main" val="272054475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13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2293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dirty="0"/>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dirty="0"/>
              <a:t>ACTIVITY SHEET</a:t>
            </a:r>
          </a:p>
        </p:txBody>
      </p:sp>
    </p:spTree>
    <p:extLst>
      <p:ext uri="{BB962C8B-B14F-4D97-AF65-F5344CB8AC3E}">
        <p14:creationId xmlns:p14="http://schemas.microsoft.com/office/powerpoint/2010/main" val="258384367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1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1173"/>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TEXT &amp;</a:t>
            </a:r>
            <a:br>
              <a:rPr lang="en-US" sz="15000" b="1" i="0" dirty="0">
                <a:solidFill>
                  <a:schemeClr val="bg1"/>
                </a:solidFill>
                <a:latin typeface="Arial" panose="020B0604020202020204" pitchFamily="34" charset="0"/>
                <a:cs typeface="Arial" panose="020B0604020202020204" pitchFamily="34" charset="0"/>
              </a:rPr>
            </a:br>
            <a:r>
              <a:rPr lang="en-US" sz="15000" b="1" i="0" dirty="0">
                <a:solidFill>
                  <a:schemeClr val="bg1"/>
                </a:solidFill>
                <a:latin typeface="Arial" panose="020B0604020202020204" pitchFamily="34" charset="0"/>
                <a:cs typeface="Arial" panose="020B0604020202020204" pitchFamily="34" charset="0"/>
              </a:rPr>
              <a:t>IMAGE</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587682"/>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412252643"/>
      </p:ext>
    </p:extLst>
  </p:cSld>
  <p:clrMapOvr>
    <a:masterClrMapping/>
  </p:clrMapOvr>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3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353176"/>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dirty="0">
                <a:solidFill>
                  <a:schemeClr val="tx2"/>
                </a:solidFill>
              </a:rPr>
              <a:t>Dot points</a:t>
            </a:r>
            <a:endParaRPr lang="en-US" sz="1400" dirty="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24903443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15_IMAGE 1 Column Text Left">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PRE-HEADER</a:t>
            </a: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198829727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8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8102600" y="0"/>
            <a:ext cx="4089401" cy="635000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PRE-HEADER</a:t>
            </a:r>
          </a:p>
        </p:txBody>
      </p:sp>
    </p:spTree>
    <p:extLst>
      <p:ext uri="{BB962C8B-B14F-4D97-AF65-F5344CB8AC3E}">
        <p14:creationId xmlns:p14="http://schemas.microsoft.com/office/powerpoint/2010/main" val="65951292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17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8102600" y="0"/>
            <a:ext cx="4089401" cy="6350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PRE-HEADER</a:t>
            </a:r>
          </a:p>
        </p:txBody>
      </p:sp>
    </p:spTree>
    <p:extLst>
      <p:ext uri="{BB962C8B-B14F-4D97-AF65-F5344CB8AC3E}">
        <p14:creationId xmlns:p14="http://schemas.microsoft.com/office/powerpoint/2010/main" val="6169768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p:nvSpPr>
        <p:spPr>
          <a:xfrm>
            <a:off x="0" y="3428996"/>
            <a:ext cx="12192000" cy="3429004"/>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pic>
        <p:nvPicPr>
          <p:cNvPr id="3" name="Picture 2" descr="A white rectangular sign with blue and orange text&#10;&#10;AI-generated content may be incorrect.">
            <a:extLst>
              <a:ext uri="{FF2B5EF4-FFF2-40B4-BE49-F238E27FC236}">
                <a16:creationId xmlns:a16="http://schemas.microsoft.com/office/drawing/2014/main" id="{C3EFD0B8-0F52-FFBC-434B-B6DA538143D7}"/>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3">
                  <a:extLst>
                    <a:ext uri="{96DAC541-7B7A-43D3-8B79-37D633B846F1}">
                      <asvg:svgBlip xmlns:asvg="http://schemas.microsoft.com/office/drawing/2016/SVG/main" r:embed="rId4"/>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pic>
        <p:nvPicPr>
          <p:cNvPr id="2" name="Picture 1">
            <a:extLst>
              <a:ext uri="{FF2B5EF4-FFF2-40B4-BE49-F238E27FC236}">
                <a16:creationId xmlns:a16="http://schemas.microsoft.com/office/drawing/2014/main" id="{9A11397D-7776-88AE-3944-3FAC6B997D36}"/>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p:nvPicPr>
        <p:blipFill>
          <a:blip r:embed="rId6"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spTree>
    <p:extLst>
      <p:ext uri="{BB962C8B-B14F-4D97-AF65-F5344CB8AC3E}">
        <p14:creationId xmlns:p14="http://schemas.microsoft.com/office/powerpoint/2010/main" val="2396368240"/>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14_IMAGE 1 Column Text Left">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PRE-HEADER</a:t>
            </a:r>
          </a:p>
        </p:txBody>
      </p:sp>
      <p:sp>
        <p:nvSpPr>
          <p:cNvPr id="2" name="Text Placeholder 2">
            <a:extLst>
              <a:ext uri="{FF2B5EF4-FFF2-40B4-BE49-F238E27FC236}">
                <a16:creationId xmlns:a16="http://schemas.microsoft.com/office/drawing/2014/main" id="{BCB5DCED-64B4-7258-1937-46DE29C30B03}"/>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215949465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4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350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dirty="0">
                <a:solidFill>
                  <a:schemeClr val="tx2"/>
                </a:solidFill>
              </a:rPr>
              <a:t>Dot points</a:t>
            </a:r>
            <a:endParaRPr lang="en-US" sz="1400" dirty="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160023006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5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350000"/>
          </a:xfrm>
          <a:prstGeom prst="rect">
            <a:avLst/>
          </a:prstGeom>
          <a:solidFill>
            <a:schemeClr val="accent3">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dirty="0">
                <a:solidFill>
                  <a:schemeClr val="tx2"/>
                </a:solidFill>
              </a:rPr>
              <a:t>Dot points</a:t>
            </a:r>
            <a:endParaRPr lang="en-US" sz="1400" dirty="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278616770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TEXT 2 Column Text with images">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3" name="Picture Placeholder 9">
            <a:extLst>
              <a:ext uri="{FF2B5EF4-FFF2-40B4-BE49-F238E27FC236}">
                <a16:creationId xmlns:a16="http://schemas.microsoft.com/office/drawing/2014/main" id="{F9D2F94C-24D9-6409-1761-F8F214350568}"/>
              </a:ext>
            </a:extLst>
          </p:cNvPr>
          <p:cNvSpPr>
            <a:spLocks noGrp="1"/>
          </p:cNvSpPr>
          <p:nvPr>
            <p:ph type="pic" sz="quarter" idx="20" hasCustomPrompt="1"/>
          </p:nvPr>
        </p:nvSpPr>
        <p:spPr>
          <a:xfrm>
            <a:off x="1067391" y="1700213"/>
            <a:ext cx="1723707" cy="1728787"/>
          </a:xfrm>
          <a:solidFill>
            <a:srgbClr val="F1EFED"/>
          </a:solidFill>
        </p:spPr>
        <p:txBody>
          <a:bodyPr anchor="ctr">
            <a:noAutofit/>
          </a:bodyPr>
          <a:lstStyle>
            <a:lvl1pPr algn="ctr">
              <a:defRPr sz="1200"/>
            </a:lvl1pPr>
          </a:lstStyle>
          <a:p>
            <a:r>
              <a:rPr lang="en-US"/>
              <a:t>Click to add image</a:t>
            </a:r>
          </a:p>
        </p:txBody>
      </p:sp>
      <p:sp>
        <p:nvSpPr>
          <p:cNvPr id="4" name="Picture Placeholder 9">
            <a:extLst>
              <a:ext uri="{FF2B5EF4-FFF2-40B4-BE49-F238E27FC236}">
                <a16:creationId xmlns:a16="http://schemas.microsoft.com/office/drawing/2014/main" id="{08798A64-B339-0352-B408-13FD2EF90B11}"/>
              </a:ext>
            </a:extLst>
          </p:cNvPr>
          <p:cNvSpPr>
            <a:spLocks noGrp="1"/>
          </p:cNvSpPr>
          <p:nvPr>
            <p:ph type="pic" sz="quarter" idx="21" hasCustomPrompt="1"/>
          </p:nvPr>
        </p:nvSpPr>
        <p:spPr>
          <a:xfrm>
            <a:off x="6240859" y="1700213"/>
            <a:ext cx="1723707" cy="1728787"/>
          </a:xfrm>
          <a:solidFill>
            <a:srgbClr val="F1EFED"/>
          </a:solidFill>
        </p:spPr>
        <p:txBody>
          <a:bodyPr anchor="ctr">
            <a:noAutofit/>
          </a:bodyPr>
          <a:lstStyle>
            <a:lvl1pPr algn="ctr">
              <a:defRPr sz="1200"/>
            </a:lvl1pPr>
          </a:lstStyle>
          <a:p>
            <a:r>
              <a:rPr lang="en-US"/>
              <a:t>Click to add image</a:t>
            </a:r>
          </a:p>
        </p:txBody>
      </p:sp>
      <p:sp>
        <p:nvSpPr>
          <p:cNvPr id="13" name="Text Placeholder 5">
            <a:extLst>
              <a:ext uri="{FF2B5EF4-FFF2-40B4-BE49-F238E27FC236}">
                <a16:creationId xmlns:a16="http://schemas.microsoft.com/office/drawing/2014/main" id="{6ACDB1AE-9028-5F40-5F32-8078E06D436D}"/>
              </a:ext>
            </a:extLst>
          </p:cNvPr>
          <p:cNvSpPr>
            <a:spLocks noGrp="1"/>
          </p:cNvSpPr>
          <p:nvPr>
            <p:ph type="body" sz="quarter" idx="11" hasCustomPrompt="1"/>
          </p:nvPr>
        </p:nvSpPr>
        <p:spPr>
          <a:xfrm>
            <a:off x="1055687"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8" name="Text Placeholder 5">
            <a:extLst>
              <a:ext uri="{FF2B5EF4-FFF2-40B4-BE49-F238E27FC236}">
                <a16:creationId xmlns:a16="http://schemas.microsoft.com/office/drawing/2014/main" id="{07A78545-2B59-5DD2-00C8-E72FDBFAE41A}"/>
              </a:ext>
            </a:extLst>
          </p:cNvPr>
          <p:cNvSpPr>
            <a:spLocks noGrp="1"/>
          </p:cNvSpPr>
          <p:nvPr>
            <p:ph type="body" sz="quarter" idx="14" hasCustomPrompt="1"/>
          </p:nvPr>
        </p:nvSpPr>
        <p:spPr>
          <a:xfrm>
            <a:off x="6249172"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2" name="Text Placeholder 2">
            <a:extLst>
              <a:ext uri="{FF2B5EF4-FFF2-40B4-BE49-F238E27FC236}">
                <a16:creationId xmlns:a16="http://schemas.microsoft.com/office/drawing/2014/main" id="{FEE5FA85-5E1E-D5E0-57EA-1B0C3FC245F4}"/>
              </a:ext>
            </a:extLst>
          </p:cNvPr>
          <p:cNvSpPr>
            <a:spLocks noGrp="1"/>
          </p:cNvSpPr>
          <p:nvPr>
            <p:ph type="body" idx="1" hasCustomPrompt="1"/>
          </p:nvPr>
        </p:nvSpPr>
        <p:spPr>
          <a:xfrm>
            <a:off x="1055687"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7" name="Text Placeholder 2">
            <a:extLst>
              <a:ext uri="{FF2B5EF4-FFF2-40B4-BE49-F238E27FC236}">
                <a16:creationId xmlns:a16="http://schemas.microsoft.com/office/drawing/2014/main" id="{9CB2E053-4E9D-69EA-E32C-82E2FBC4BB05}"/>
              </a:ext>
            </a:extLst>
          </p:cNvPr>
          <p:cNvSpPr>
            <a:spLocks noGrp="1"/>
          </p:cNvSpPr>
          <p:nvPr>
            <p:ph type="body" idx="13" hasCustomPrompt="1"/>
          </p:nvPr>
        </p:nvSpPr>
        <p:spPr>
          <a:xfrm>
            <a:off x="6249172"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pic>
        <p:nvPicPr>
          <p:cNvPr id="8" name="Picture 7">
            <a:extLst>
              <a:ext uri="{FF2B5EF4-FFF2-40B4-BE49-F238E27FC236}">
                <a16:creationId xmlns:a16="http://schemas.microsoft.com/office/drawing/2014/main" id="{D125369D-411E-BDD4-8864-97F0B6970EE9}"/>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10471637" y="0"/>
            <a:ext cx="843133" cy="810724"/>
          </a:xfrm>
          <a:prstGeom prst="rect">
            <a:avLst/>
          </a:prstGeom>
        </p:spPr>
      </p:pic>
      <p:sp>
        <p:nvSpPr>
          <p:cNvPr id="2" name="Title 1">
            <a:extLst>
              <a:ext uri="{FF2B5EF4-FFF2-40B4-BE49-F238E27FC236}">
                <a16:creationId xmlns:a16="http://schemas.microsoft.com/office/drawing/2014/main" id="{659D46FD-BD9D-2F11-1D0A-04A2C5FA74B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5" name="Text Placeholder 6">
            <a:extLst>
              <a:ext uri="{FF2B5EF4-FFF2-40B4-BE49-F238E27FC236}">
                <a16:creationId xmlns:a16="http://schemas.microsoft.com/office/drawing/2014/main" id="{B20D384D-5255-0831-D0DC-15574EDB33AD}"/>
              </a:ext>
            </a:extLst>
          </p:cNvPr>
          <p:cNvSpPr>
            <a:spLocks noGrp="1"/>
          </p:cNvSpPr>
          <p:nvPr>
            <p:ph type="body" sz="quarter" idx="22"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10118537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TEXT 3 Column Text with images">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4B40C0B-4024-D330-96C1-482C458F0CC6}"/>
              </a:ext>
            </a:extLst>
          </p:cNvPr>
          <p:cNvSpPr>
            <a:spLocks noGrp="1"/>
          </p:cNvSpPr>
          <p:nvPr>
            <p:ph type="pic" sz="quarter" idx="20" hasCustomPrompt="1"/>
          </p:nvPr>
        </p:nvSpPr>
        <p:spPr>
          <a:xfrm>
            <a:off x="1065213" y="1700213"/>
            <a:ext cx="3194050" cy="1728787"/>
          </a:xfrm>
          <a:solidFill>
            <a:srgbClr val="F1EFED"/>
          </a:solidFill>
        </p:spPr>
        <p:txBody>
          <a:bodyPr anchor="ctr">
            <a:noAutofit/>
          </a:bodyPr>
          <a:lstStyle>
            <a:lvl1pPr algn="ctr">
              <a:defRPr sz="2000"/>
            </a:lvl1pPr>
          </a:lstStyle>
          <a:p>
            <a:r>
              <a:rPr lang="en-US"/>
              <a:t>Click to add image</a:t>
            </a:r>
          </a:p>
        </p:txBody>
      </p:sp>
      <p:sp>
        <p:nvSpPr>
          <p:cNvPr id="12" name="Picture Placeholder 9">
            <a:extLst>
              <a:ext uri="{FF2B5EF4-FFF2-40B4-BE49-F238E27FC236}">
                <a16:creationId xmlns:a16="http://schemas.microsoft.com/office/drawing/2014/main" id="{ED824BC8-91A2-C7F2-37A1-36932B9157F0}"/>
              </a:ext>
            </a:extLst>
          </p:cNvPr>
          <p:cNvSpPr>
            <a:spLocks noGrp="1"/>
          </p:cNvSpPr>
          <p:nvPr>
            <p:ph type="pic" sz="quarter" idx="21" hasCustomPrompt="1"/>
          </p:nvPr>
        </p:nvSpPr>
        <p:spPr>
          <a:xfrm>
            <a:off x="4516852" y="1700213"/>
            <a:ext cx="3163473" cy="1728786"/>
          </a:xfrm>
          <a:solidFill>
            <a:srgbClr val="F1EFED"/>
          </a:solidFill>
        </p:spPr>
        <p:txBody>
          <a:bodyPr anchor="ctr">
            <a:noAutofit/>
          </a:bodyPr>
          <a:lstStyle>
            <a:lvl1pPr algn="ctr">
              <a:defRPr sz="2000"/>
            </a:lvl1pPr>
          </a:lstStyle>
          <a:p>
            <a:r>
              <a:rPr lang="en-US"/>
              <a:t>Click to add image</a:t>
            </a:r>
          </a:p>
        </p:txBody>
      </p:sp>
      <p:sp>
        <p:nvSpPr>
          <p:cNvPr id="13" name="Picture Placeholder 9">
            <a:extLst>
              <a:ext uri="{FF2B5EF4-FFF2-40B4-BE49-F238E27FC236}">
                <a16:creationId xmlns:a16="http://schemas.microsoft.com/office/drawing/2014/main" id="{9E8BF5A6-5734-F66B-0937-C3DABEC1C86F}"/>
              </a:ext>
            </a:extLst>
          </p:cNvPr>
          <p:cNvSpPr>
            <a:spLocks noGrp="1"/>
          </p:cNvSpPr>
          <p:nvPr>
            <p:ph type="pic" sz="quarter" idx="22" hasCustomPrompt="1"/>
          </p:nvPr>
        </p:nvSpPr>
        <p:spPr>
          <a:xfrm>
            <a:off x="7938842" y="1700213"/>
            <a:ext cx="3194050" cy="1728785"/>
          </a:xfrm>
          <a:solidFill>
            <a:srgbClr val="F1EFED"/>
          </a:solidFill>
        </p:spPr>
        <p:txBody>
          <a:bodyPr anchor="ctr">
            <a:noAutofit/>
          </a:bodyPr>
          <a:lstStyle>
            <a:lvl1pPr algn="ctr">
              <a:defRPr sz="2000"/>
            </a:lvl1pPr>
          </a:lstStyle>
          <a:p>
            <a:r>
              <a:rPr lang="en-US"/>
              <a:t>Click to add image</a:t>
            </a:r>
          </a:p>
        </p:txBody>
      </p:sp>
      <p:sp>
        <p:nvSpPr>
          <p:cNvPr id="15" name="Text Placeholder 5">
            <a:extLst>
              <a:ext uri="{FF2B5EF4-FFF2-40B4-BE49-F238E27FC236}">
                <a16:creationId xmlns:a16="http://schemas.microsoft.com/office/drawing/2014/main" id="{7AC3DD0B-7994-7806-C0D8-1040A7EE8DEA}"/>
              </a:ext>
            </a:extLst>
          </p:cNvPr>
          <p:cNvSpPr>
            <a:spLocks noGrp="1"/>
          </p:cNvSpPr>
          <p:nvPr>
            <p:ph type="body" sz="quarter" idx="11" hasCustomPrompt="1"/>
          </p:nvPr>
        </p:nvSpPr>
        <p:spPr>
          <a:xfrm>
            <a:off x="1055687"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20" name="Text Placeholder 5">
            <a:extLst>
              <a:ext uri="{FF2B5EF4-FFF2-40B4-BE49-F238E27FC236}">
                <a16:creationId xmlns:a16="http://schemas.microsoft.com/office/drawing/2014/main" id="{C1E3AEA2-CB8A-C217-8B38-9E5CDEF943D0}"/>
              </a:ext>
            </a:extLst>
          </p:cNvPr>
          <p:cNvSpPr>
            <a:spLocks noGrp="1"/>
          </p:cNvSpPr>
          <p:nvPr>
            <p:ph type="body" sz="quarter" idx="14" hasCustomPrompt="1"/>
          </p:nvPr>
        </p:nvSpPr>
        <p:spPr>
          <a:xfrm>
            <a:off x="4511676" y="3660407"/>
            <a:ext cx="3170444"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23" name="Text Placeholder 5">
            <a:extLst>
              <a:ext uri="{FF2B5EF4-FFF2-40B4-BE49-F238E27FC236}">
                <a16:creationId xmlns:a16="http://schemas.microsoft.com/office/drawing/2014/main" id="{4E95EB5B-23E2-3089-6F17-DD6942B113C7}"/>
              </a:ext>
            </a:extLst>
          </p:cNvPr>
          <p:cNvSpPr>
            <a:spLocks noGrp="1"/>
          </p:cNvSpPr>
          <p:nvPr>
            <p:ph type="body" sz="quarter" idx="17" hasCustomPrompt="1"/>
          </p:nvPr>
        </p:nvSpPr>
        <p:spPr>
          <a:xfrm>
            <a:off x="7939269"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4" name="Text Placeholder 2">
            <a:extLst>
              <a:ext uri="{FF2B5EF4-FFF2-40B4-BE49-F238E27FC236}">
                <a16:creationId xmlns:a16="http://schemas.microsoft.com/office/drawing/2014/main" id="{5E1AC239-6B44-ED82-9801-F80F0530995E}"/>
              </a:ext>
            </a:extLst>
          </p:cNvPr>
          <p:cNvSpPr>
            <a:spLocks noGrp="1"/>
          </p:cNvSpPr>
          <p:nvPr>
            <p:ph type="body" idx="1" hasCustomPrompt="1"/>
          </p:nvPr>
        </p:nvSpPr>
        <p:spPr>
          <a:xfrm>
            <a:off x="1055688"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9" name="Text Placeholder 2">
            <a:extLst>
              <a:ext uri="{FF2B5EF4-FFF2-40B4-BE49-F238E27FC236}">
                <a16:creationId xmlns:a16="http://schemas.microsoft.com/office/drawing/2014/main" id="{9FF5F328-DC88-905C-2A2B-2BFCA551BBB2}"/>
              </a:ext>
            </a:extLst>
          </p:cNvPr>
          <p:cNvSpPr>
            <a:spLocks noGrp="1"/>
          </p:cNvSpPr>
          <p:nvPr>
            <p:ph type="body" idx="13" hasCustomPrompt="1"/>
          </p:nvPr>
        </p:nvSpPr>
        <p:spPr>
          <a:xfrm>
            <a:off x="4511676" y="4285692"/>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68E02920-09A5-465C-BEFC-CCB3E905360A}"/>
              </a:ext>
            </a:extLst>
          </p:cNvPr>
          <p:cNvSpPr>
            <a:spLocks noGrp="1"/>
          </p:cNvSpPr>
          <p:nvPr>
            <p:ph type="body" idx="16" hasCustomPrompt="1"/>
          </p:nvPr>
        </p:nvSpPr>
        <p:spPr>
          <a:xfrm>
            <a:off x="7939270"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2" name="Title 1">
            <a:extLst>
              <a:ext uri="{FF2B5EF4-FFF2-40B4-BE49-F238E27FC236}">
                <a16:creationId xmlns:a16="http://schemas.microsoft.com/office/drawing/2014/main" id="{5DE3FAEE-0E42-60B9-F1C0-25C6F6B8CF4D}"/>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3" name="Text Placeholder 6">
            <a:extLst>
              <a:ext uri="{FF2B5EF4-FFF2-40B4-BE49-F238E27FC236}">
                <a16:creationId xmlns:a16="http://schemas.microsoft.com/office/drawing/2014/main" id="{7C34745C-96EA-C3A9-5F95-EA382831024E}"/>
              </a:ext>
            </a:extLst>
          </p:cNvPr>
          <p:cNvSpPr>
            <a:spLocks noGrp="1"/>
          </p:cNvSpPr>
          <p:nvPr>
            <p:ph type="body" sz="quarter" idx="2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401913351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IMAGE 1 Column Text Left">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7932738" y="-3176"/>
            <a:ext cx="4259262" cy="6353175"/>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pic>
        <p:nvPicPr>
          <p:cNvPr id="5" name="Picture 4" descr="A cartoon of a robot arm&#10;&#10;AI-generated content may be incorrect.">
            <a:extLst>
              <a:ext uri="{FF2B5EF4-FFF2-40B4-BE49-F238E27FC236}">
                <a16:creationId xmlns:a16="http://schemas.microsoft.com/office/drawing/2014/main" id="{450B7326-6BEA-A9CE-ABFB-83AE831B8CD2}"/>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528638" y="4582909"/>
            <a:ext cx="1839853" cy="1767090"/>
          </a:xfrm>
          <a:prstGeom prst="rect">
            <a:avLst/>
          </a:prstGeom>
        </p:spPr>
      </p:pic>
      <p:sp>
        <p:nvSpPr>
          <p:cNvPr id="4" name="Text Placeholder 5">
            <a:extLst>
              <a:ext uri="{FF2B5EF4-FFF2-40B4-BE49-F238E27FC236}">
                <a16:creationId xmlns:a16="http://schemas.microsoft.com/office/drawing/2014/main" id="{F3F3D2C2-860E-6AB3-1A3C-BFA09C60C56A}"/>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6" name="Text Placeholder 2">
            <a:extLst>
              <a:ext uri="{FF2B5EF4-FFF2-40B4-BE49-F238E27FC236}">
                <a16:creationId xmlns:a16="http://schemas.microsoft.com/office/drawing/2014/main" id="{42A19493-31CA-B26F-7612-C1FFF707AD7C}"/>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4722959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2_IMAGE 1 Column Text Left">
    <p:bg>
      <p:bgPr>
        <a:solidFill>
          <a:schemeClr val="bg1"/>
        </a:solidFill>
        <a:effectLst/>
      </p:bgPr>
    </p:bg>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F3F3D2C2-860E-6AB3-1A3C-BFA09C60C56A}"/>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6" name="Text Placeholder 2">
            <a:extLst>
              <a:ext uri="{FF2B5EF4-FFF2-40B4-BE49-F238E27FC236}">
                <a16:creationId xmlns:a16="http://schemas.microsoft.com/office/drawing/2014/main" id="{42A19493-31CA-B26F-7612-C1FFF707AD7C}"/>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75521827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IMAGE 1 Column Text Right">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0" y="-3176"/>
            <a:ext cx="4259264" cy="6357339"/>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D8F6A88A-E06A-552D-4703-FD9D74427217}"/>
              </a:ext>
            </a:extLst>
          </p:cNvPr>
          <p:cNvSpPr>
            <a:spLocks noGrp="1"/>
          </p:cNvSpPr>
          <p:nvPr>
            <p:ph type="body" sz="quarter" idx="11" hasCustomPrompt="1"/>
          </p:nvPr>
        </p:nvSpPr>
        <p:spPr>
          <a:xfrm>
            <a:off x="4527430"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2" name="Text Placeholder 2">
            <a:extLst>
              <a:ext uri="{FF2B5EF4-FFF2-40B4-BE49-F238E27FC236}">
                <a16:creationId xmlns:a16="http://schemas.microsoft.com/office/drawing/2014/main" id="{09FBA178-8A86-759C-671F-0213E48AF9C0}"/>
              </a:ext>
            </a:extLst>
          </p:cNvPr>
          <p:cNvSpPr>
            <a:spLocks noGrp="1"/>
          </p:cNvSpPr>
          <p:nvPr>
            <p:ph type="body" idx="1" hasCustomPrompt="1"/>
          </p:nvPr>
        </p:nvSpPr>
        <p:spPr>
          <a:xfrm>
            <a:off x="4527430"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9C4C4760-D72F-4182-0F35-A9EE84C667F6}"/>
              </a:ext>
            </a:extLst>
          </p:cNvPr>
          <p:cNvSpPr>
            <a:spLocks noGrp="1"/>
          </p:cNvSpPr>
          <p:nvPr>
            <p:ph type="title" hasCustomPrompt="1"/>
          </p:nvPr>
        </p:nvSpPr>
        <p:spPr>
          <a:xfrm>
            <a:off x="4511928"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pic>
        <p:nvPicPr>
          <p:cNvPr id="5" name="Picture 4" descr="A cartoon of a person in a helmet&#10;&#10;AI-generated content may be incorrect.">
            <a:extLst>
              <a:ext uri="{FF2B5EF4-FFF2-40B4-BE49-F238E27FC236}">
                <a16:creationId xmlns:a16="http://schemas.microsoft.com/office/drawing/2014/main" id="{B857F73E-A20B-5ED1-0CA3-CEC4717C728E}"/>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9478963" y="5007964"/>
            <a:ext cx="2197100" cy="1473200"/>
          </a:xfrm>
          <a:prstGeom prst="rect">
            <a:avLst/>
          </a:prstGeom>
        </p:spPr>
      </p:pic>
      <p:sp>
        <p:nvSpPr>
          <p:cNvPr id="4" name="Text Placeholder 6">
            <a:extLst>
              <a:ext uri="{FF2B5EF4-FFF2-40B4-BE49-F238E27FC236}">
                <a16:creationId xmlns:a16="http://schemas.microsoft.com/office/drawing/2014/main" id="{C82C25E0-0DC5-1EB2-1506-42A4051C15DD}"/>
              </a:ext>
            </a:extLst>
          </p:cNvPr>
          <p:cNvSpPr>
            <a:spLocks noGrp="1"/>
          </p:cNvSpPr>
          <p:nvPr>
            <p:ph type="body" sz="quarter" idx="20" hasCustomPrompt="1"/>
          </p:nvPr>
        </p:nvSpPr>
        <p:spPr>
          <a:xfrm>
            <a:off x="4511928" y="606522"/>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257089009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IMAGE 2 Column Text Lef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7941060" y="-3176"/>
            <a:ext cx="4251949" cy="636855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D4A2D10C-2188-21CF-93DA-7D457A547ECA}"/>
              </a:ext>
            </a:extLst>
          </p:cNvPr>
          <p:cNvSpPr>
            <a:spLocks noGrp="1"/>
          </p:cNvSpPr>
          <p:nvPr>
            <p:ph type="body" sz="quarter" idx="14" hasCustomPrompt="1"/>
          </p:nvPr>
        </p:nvSpPr>
        <p:spPr>
          <a:xfrm>
            <a:off x="1062219" y="1708680"/>
            <a:ext cx="3197044"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4" name="Text Placeholder 5">
            <a:extLst>
              <a:ext uri="{FF2B5EF4-FFF2-40B4-BE49-F238E27FC236}">
                <a16:creationId xmlns:a16="http://schemas.microsoft.com/office/drawing/2014/main" id="{53EF37CE-23DE-D365-58AD-941DF5EC1D6E}"/>
              </a:ext>
            </a:extLst>
          </p:cNvPr>
          <p:cNvSpPr>
            <a:spLocks noGrp="1"/>
          </p:cNvSpPr>
          <p:nvPr>
            <p:ph type="body" sz="quarter" idx="17" hasCustomPrompt="1"/>
          </p:nvPr>
        </p:nvSpPr>
        <p:spPr>
          <a:xfrm>
            <a:off x="4518207" y="1708680"/>
            <a:ext cx="3163910"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6" name="Text Placeholder 2">
            <a:extLst>
              <a:ext uri="{FF2B5EF4-FFF2-40B4-BE49-F238E27FC236}">
                <a16:creationId xmlns:a16="http://schemas.microsoft.com/office/drawing/2014/main" id="{16CF93E8-C6C4-6A6D-BED9-9870011F1E69}"/>
              </a:ext>
            </a:extLst>
          </p:cNvPr>
          <p:cNvSpPr>
            <a:spLocks noGrp="1"/>
          </p:cNvSpPr>
          <p:nvPr>
            <p:ph type="body" idx="13" hasCustomPrompt="1"/>
          </p:nvPr>
        </p:nvSpPr>
        <p:spPr>
          <a:xfrm>
            <a:off x="1062219" y="2335496"/>
            <a:ext cx="320357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63850AB2-DB2B-537A-035F-AE29215CACEE}"/>
              </a:ext>
            </a:extLst>
          </p:cNvPr>
          <p:cNvSpPr>
            <a:spLocks noGrp="1"/>
          </p:cNvSpPr>
          <p:nvPr>
            <p:ph type="body" idx="16" hasCustomPrompt="1"/>
          </p:nvPr>
        </p:nvSpPr>
        <p:spPr>
          <a:xfrm>
            <a:off x="4518207" y="2335496"/>
            <a:ext cx="316211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5" name="Title 1">
            <a:extLst>
              <a:ext uri="{FF2B5EF4-FFF2-40B4-BE49-F238E27FC236}">
                <a16:creationId xmlns:a16="http://schemas.microsoft.com/office/drawing/2014/main" id="{6F02EE06-7653-95FA-8B6C-EEF5AC49230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pic>
        <p:nvPicPr>
          <p:cNvPr id="2" name="Picture 1" descr="A cartoon of a person and a striped object&#10;&#10;AI-generated content may be incorrect.">
            <a:extLst>
              <a:ext uri="{FF2B5EF4-FFF2-40B4-BE49-F238E27FC236}">
                <a16:creationId xmlns:a16="http://schemas.microsoft.com/office/drawing/2014/main" id="{7B7E40A6-56F2-019C-87D4-996D879BD671}"/>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0" y="4935219"/>
            <a:ext cx="1137374" cy="1430163"/>
          </a:xfrm>
          <a:prstGeom prst="rect">
            <a:avLst/>
          </a:prstGeom>
        </p:spPr>
      </p:pic>
      <p:sp>
        <p:nvSpPr>
          <p:cNvPr id="3" name="Text Placeholder 6">
            <a:extLst>
              <a:ext uri="{FF2B5EF4-FFF2-40B4-BE49-F238E27FC236}">
                <a16:creationId xmlns:a16="http://schemas.microsoft.com/office/drawing/2014/main" id="{A2395895-09D5-6437-D4E6-4CD60412E851}"/>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22221765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IMAGE 2 Column Text Righ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7" name="Text Placeholder 5">
            <a:extLst>
              <a:ext uri="{FF2B5EF4-FFF2-40B4-BE49-F238E27FC236}">
                <a16:creationId xmlns:a16="http://schemas.microsoft.com/office/drawing/2014/main" id="{4EA18569-5472-72C7-10D6-D0B4EA57A90D}"/>
              </a:ext>
            </a:extLst>
          </p:cNvPr>
          <p:cNvSpPr>
            <a:spLocks noGrp="1"/>
          </p:cNvSpPr>
          <p:nvPr>
            <p:ph type="body" sz="quarter" idx="14" hasCustomPrompt="1"/>
          </p:nvPr>
        </p:nvSpPr>
        <p:spPr>
          <a:xfrm>
            <a:off x="4518051" y="1708680"/>
            <a:ext cx="3164066"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20" name="Text Placeholder 5">
            <a:extLst>
              <a:ext uri="{FF2B5EF4-FFF2-40B4-BE49-F238E27FC236}">
                <a16:creationId xmlns:a16="http://schemas.microsoft.com/office/drawing/2014/main" id="{7AA1F8AA-31EE-11A5-9895-2AD12DD2519E}"/>
              </a:ext>
            </a:extLst>
          </p:cNvPr>
          <p:cNvSpPr>
            <a:spLocks noGrp="1"/>
          </p:cNvSpPr>
          <p:nvPr>
            <p:ph type="body" sz="quarter" idx="17" hasCustomPrompt="1"/>
          </p:nvPr>
        </p:nvSpPr>
        <p:spPr>
          <a:xfrm>
            <a:off x="7944048" y="1708680"/>
            <a:ext cx="3194074"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6" name="Text Placeholder 2">
            <a:extLst>
              <a:ext uri="{FF2B5EF4-FFF2-40B4-BE49-F238E27FC236}">
                <a16:creationId xmlns:a16="http://schemas.microsoft.com/office/drawing/2014/main" id="{1A97007A-AF47-AD09-CD4F-0B2E929C6919}"/>
              </a:ext>
            </a:extLst>
          </p:cNvPr>
          <p:cNvSpPr>
            <a:spLocks noGrp="1"/>
          </p:cNvSpPr>
          <p:nvPr>
            <p:ph type="body" idx="13" hasCustomPrompt="1"/>
          </p:nvPr>
        </p:nvSpPr>
        <p:spPr>
          <a:xfrm>
            <a:off x="4518052" y="2335496"/>
            <a:ext cx="316227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9" name="Text Placeholder 2">
            <a:extLst>
              <a:ext uri="{FF2B5EF4-FFF2-40B4-BE49-F238E27FC236}">
                <a16:creationId xmlns:a16="http://schemas.microsoft.com/office/drawing/2014/main" id="{1F812936-A24A-6A27-3412-D25ED962453D}"/>
              </a:ext>
            </a:extLst>
          </p:cNvPr>
          <p:cNvSpPr>
            <a:spLocks noGrp="1"/>
          </p:cNvSpPr>
          <p:nvPr>
            <p:ph type="body" idx="16" hasCustomPrompt="1"/>
          </p:nvPr>
        </p:nvSpPr>
        <p:spPr>
          <a:xfrm>
            <a:off x="7944047" y="2335496"/>
            <a:ext cx="319226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5" name="Title 1">
            <a:extLst>
              <a:ext uri="{FF2B5EF4-FFF2-40B4-BE49-F238E27FC236}">
                <a16:creationId xmlns:a16="http://schemas.microsoft.com/office/drawing/2014/main" id="{91B92DD2-8082-7CE8-8838-16404491436C}"/>
              </a:ext>
            </a:extLst>
          </p:cNvPr>
          <p:cNvSpPr>
            <a:spLocks noGrp="1"/>
          </p:cNvSpPr>
          <p:nvPr>
            <p:ph type="title" hasCustomPrompt="1"/>
          </p:nvPr>
        </p:nvSpPr>
        <p:spPr>
          <a:xfrm>
            <a:off x="4511675"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pic>
        <p:nvPicPr>
          <p:cNvPr id="2" name="Picture 1" descr="A cartoon of a person holding a basket&#10;&#10;AI-generated content may be incorrect.">
            <a:extLst>
              <a:ext uri="{FF2B5EF4-FFF2-40B4-BE49-F238E27FC236}">
                <a16:creationId xmlns:a16="http://schemas.microsoft.com/office/drawing/2014/main" id="{03887CC5-4D08-F391-95A8-6AC96A4CCD9A}"/>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9115131" y="4657809"/>
            <a:ext cx="6560712" cy="1348957"/>
          </a:xfrm>
          <a:prstGeom prst="rect">
            <a:avLst/>
          </a:prstGeom>
        </p:spPr>
      </p:pic>
      <p:pic>
        <p:nvPicPr>
          <p:cNvPr id="3" name="Picture 2" descr="A cartoon of a person holding a medal and a bag of money&#10;&#10;AI-generated content may be incorrect.">
            <a:extLst>
              <a:ext uri="{FF2B5EF4-FFF2-40B4-BE49-F238E27FC236}">
                <a16:creationId xmlns:a16="http://schemas.microsoft.com/office/drawing/2014/main" id="{AA347455-D87F-25EA-8D5B-26C7C7A9FC3C}"/>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11136312" y="5462940"/>
            <a:ext cx="873427" cy="905618"/>
          </a:xfrm>
          <a:prstGeom prst="rect">
            <a:avLst/>
          </a:prstGeom>
        </p:spPr>
      </p:pic>
      <p:sp>
        <p:nvSpPr>
          <p:cNvPr id="4" name="Text Placeholder 6">
            <a:extLst>
              <a:ext uri="{FF2B5EF4-FFF2-40B4-BE49-F238E27FC236}">
                <a16:creationId xmlns:a16="http://schemas.microsoft.com/office/drawing/2014/main" id="{ED1972AC-97AB-68A9-A53B-F5930F951B71}"/>
              </a:ext>
            </a:extLst>
          </p:cNvPr>
          <p:cNvSpPr>
            <a:spLocks noGrp="1"/>
          </p:cNvSpPr>
          <p:nvPr>
            <p:ph type="body" sz="quarter" idx="20" hasCustomPrompt="1"/>
          </p:nvPr>
        </p:nvSpPr>
        <p:spPr>
          <a:xfrm>
            <a:off x="4511928" y="606522"/>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
        <p:nvSpPr>
          <p:cNvPr id="6" name="Picture Placeholder 13">
            <a:extLst>
              <a:ext uri="{FF2B5EF4-FFF2-40B4-BE49-F238E27FC236}">
                <a16:creationId xmlns:a16="http://schemas.microsoft.com/office/drawing/2014/main" id="{C9FD8046-0349-0813-D258-8E6AC1A3FDF2}"/>
              </a:ext>
            </a:extLst>
          </p:cNvPr>
          <p:cNvSpPr>
            <a:spLocks noGrp="1"/>
          </p:cNvSpPr>
          <p:nvPr>
            <p:ph type="pic" sz="quarter" idx="10" hasCustomPrompt="1"/>
          </p:nvPr>
        </p:nvSpPr>
        <p:spPr>
          <a:xfrm>
            <a:off x="2381" y="0"/>
            <a:ext cx="4251949" cy="636855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36871496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p:nvSpPr>
        <p:spPr>
          <a:xfrm>
            <a:off x="6096000" y="0"/>
            <a:ext cx="6096000" cy="6858000"/>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ubtitle 2">
            <a:extLst>
              <a:ext uri="{FF2B5EF4-FFF2-40B4-BE49-F238E27FC236}">
                <a16:creationId xmlns:a16="http://schemas.microsoft.com/office/drawing/2014/main" id="{F2902EC9-5B24-3FD8-4FED-6B2EAAD935FD}"/>
              </a:ext>
            </a:extLst>
          </p:cNvPr>
          <p:cNvSpPr txBox="1">
            <a:spLocks/>
          </p:cNvSpPr>
          <p:nvPr/>
        </p:nvSpPr>
        <p:spPr>
          <a:xfrm>
            <a:off x="6888162" y="3556754"/>
            <a:ext cx="4787899" cy="664797"/>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2">
                  <a:extLst>
                    <a:ext uri="{96DAC541-7B7A-43D3-8B79-37D633B846F1}">
                      <asvg:svgBlip xmlns:asvg="http://schemas.microsoft.com/office/drawing/2016/SVG/main" r:embed="rId3"/>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latin typeface="Arial" panose="020B0604020202020204" pitchFamily="34" charset="0"/>
                <a:cs typeface="Arial" panose="020B0604020202020204" pitchFamily="34" charset="0"/>
              </a:rPr>
              <a:t>Sample heading which is of a standard length</a:t>
            </a:r>
            <a:endParaRPr lang="en-AU" dirty="0">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EBC3E8A0-602B-DE68-6339-7DBD216AA763}"/>
              </a:ext>
            </a:extLst>
          </p:cNvPr>
          <p:cNvSpPr txBox="1">
            <a:spLocks/>
          </p:cNvSpPr>
          <p:nvPr/>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dirty="0">
                <a:latin typeface="Arial" panose="020B0604020202020204" pitchFamily="34" charset="0"/>
                <a:cs typeface="Arial" panose="020B0604020202020204" pitchFamily="34" charset="0"/>
              </a:rPr>
              <a:t>Click to edit line two</a:t>
            </a:r>
            <a:endParaRPr lang="en-AU" sz="3500" dirty="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dirty="0"/>
              <a:t>Click edit line one</a:t>
            </a:r>
            <a:endParaRPr lang="en-AU" dirty="0"/>
          </a:p>
        </p:txBody>
      </p:sp>
      <p:pic>
        <p:nvPicPr>
          <p:cNvPr id="5" name="Picture 4" descr="A white rectangular sign with blue and orange text&#10;&#10;AI-generated content may be incorrect.">
            <a:extLst>
              <a:ext uri="{FF2B5EF4-FFF2-40B4-BE49-F238E27FC236}">
                <a16:creationId xmlns:a16="http://schemas.microsoft.com/office/drawing/2014/main" id="{F86060B5-E4AC-CC68-E5DA-EC41CBAFD4D4}"/>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6437633" y="45533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p:nvPicPr>
        <p:blipFill>
          <a:blip r:embed="rId6"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spTree>
    <p:extLst>
      <p:ext uri="{BB962C8B-B14F-4D97-AF65-F5344CB8AC3E}">
        <p14:creationId xmlns:p14="http://schemas.microsoft.com/office/powerpoint/2010/main" val="3121220435"/>
      </p:ext>
    </p:extLst>
  </p:cSld>
  <p:clrMapOvr>
    <a:masterClrMapping/>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IMAGE Text Inline Top">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2752725"/>
            <a:ext cx="12192000" cy="3590925"/>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0" name="Text Placeholder 5">
            <a:extLst>
              <a:ext uri="{FF2B5EF4-FFF2-40B4-BE49-F238E27FC236}">
                <a16:creationId xmlns:a16="http://schemas.microsoft.com/office/drawing/2014/main" id="{82E2E8EE-EC1D-BD5A-F1A4-2811232052BB}"/>
              </a:ext>
            </a:extLst>
          </p:cNvPr>
          <p:cNvSpPr>
            <a:spLocks noGrp="1"/>
          </p:cNvSpPr>
          <p:nvPr>
            <p:ph type="body" sz="quarter" idx="18" hasCustomPrompt="1"/>
          </p:nvPr>
        </p:nvSpPr>
        <p:spPr>
          <a:xfrm>
            <a:off x="4518207" y="881362"/>
            <a:ext cx="6618106"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9" name="Text Placeholder 2">
            <a:extLst>
              <a:ext uri="{FF2B5EF4-FFF2-40B4-BE49-F238E27FC236}">
                <a16:creationId xmlns:a16="http://schemas.microsoft.com/office/drawing/2014/main" id="{6837D6B5-431F-7351-1F80-7FA7704C54E2}"/>
              </a:ext>
            </a:extLst>
          </p:cNvPr>
          <p:cNvSpPr>
            <a:spLocks noGrp="1"/>
          </p:cNvSpPr>
          <p:nvPr>
            <p:ph type="body" idx="17" hasCustomPrompt="1"/>
          </p:nvPr>
        </p:nvSpPr>
        <p:spPr>
          <a:xfrm>
            <a:off x="4518207" y="1193239"/>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1" name="Title 1">
            <a:extLst>
              <a:ext uri="{FF2B5EF4-FFF2-40B4-BE49-F238E27FC236}">
                <a16:creationId xmlns:a16="http://schemas.microsoft.com/office/drawing/2014/main" id="{9B6A5ABB-1F6F-CA24-F94C-FF4C3F225EC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12" name="Title 1">
            <a:extLst>
              <a:ext uri="{FF2B5EF4-FFF2-40B4-BE49-F238E27FC236}">
                <a16:creationId xmlns:a16="http://schemas.microsoft.com/office/drawing/2014/main" id="{172D8F46-B0EF-10B6-E6E0-56587D48BCF8}"/>
              </a:ext>
            </a:extLst>
          </p:cNvPr>
          <p:cNvSpPr txBox="1">
            <a:spLocks/>
          </p:cNvSpPr>
          <p:nvPr/>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
        <p:nvSpPr>
          <p:cNvPr id="2" name="Text Placeholder 6">
            <a:extLst>
              <a:ext uri="{FF2B5EF4-FFF2-40B4-BE49-F238E27FC236}">
                <a16:creationId xmlns:a16="http://schemas.microsoft.com/office/drawing/2014/main" id="{7BBB22B7-7E43-B056-93D8-2D14778C1390}"/>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74968174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IMAGE Text Inline Bottom">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F4866098-1E5F-22BE-0791-F6C77D1C998F}"/>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2375829" y="4790761"/>
            <a:ext cx="6560712" cy="1348957"/>
          </a:xfrm>
          <a:prstGeom prst="rect">
            <a:avLst/>
          </a:prstGeom>
        </p:spPr>
      </p:pic>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3919538"/>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7" name="Text Placeholder 5">
            <a:extLst>
              <a:ext uri="{FF2B5EF4-FFF2-40B4-BE49-F238E27FC236}">
                <a16:creationId xmlns:a16="http://schemas.microsoft.com/office/drawing/2014/main" id="{421007CB-C434-13FC-8ED1-34A79A4E72B6}"/>
              </a:ext>
            </a:extLst>
          </p:cNvPr>
          <p:cNvSpPr>
            <a:spLocks noGrp="1"/>
          </p:cNvSpPr>
          <p:nvPr>
            <p:ph type="body" sz="quarter" idx="18" hasCustomPrompt="1"/>
          </p:nvPr>
        </p:nvSpPr>
        <p:spPr>
          <a:xfrm>
            <a:off x="4518207" y="4421487"/>
            <a:ext cx="6618106"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6" name="Text Placeholder 2">
            <a:extLst>
              <a:ext uri="{FF2B5EF4-FFF2-40B4-BE49-F238E27FC236}">
                <a16:creationId xmlns:a16="http://schemas.microsoft.com/office/drawing/2014/main" id="{DCC47E0F-DB41-80B9-3750-8D0F7ED847CD}"/>
              </a:ext>
            </a:extLst>
          </p:cNvPr>
          <p:cNvSpPr>
            <a:spLocks noGrp="1"/>
          </p:cNvSpPr>
          <p:nvPr>
            <p:ph type="body" idx="17" hasCustomPrompt="1"/>
          </p:nvPr>
        </p:nvSpPr>
        <p:spPr>
          <a:xfrm>
            <a:off x="4518207" y="4733364"/>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1" name="Title 1">
            <a:extLst>
              <a:ext uri="{FF2B5EF4-FFF2-40B4-BE49-F238E27FC236}">
                <a16:creationId xmlns:a16="http://schemas.microsoft.com/office/drawing/2014/main" id="{AFCE2CDE-7FD8-21C4-4045-96A988337AC7}"/>
              </a:ext>
            </a:extLst>
          </p:cNvPr>
          <p:cNvSpPr>
            <a:spLocks noGrp="1"/>
          </p:cNvSpPr>
          <p:nvPr>
            <p:ph type="title" hasCustomPrompt="1"/>
          </p:nvPr>
        </p:nvSpPr>
        <p:spPr>
          <a:xfrm>
            <a:off x="1058692" y="4428652"/>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12" name="Title 1">
            <a:extLst>
              <a:ext uri="{FF2B5EF4-FFF2-40B4-BE49-F238E27FC236}">
                <a16:creationId xmlns:a16="http://schemas.microsoft.com/office/drawing/2014/main" id="{32B1D323-B127-1A73-B496-F6DF4C411CC8}"/>
              </a:ext>
            </a:extLst>
          </p:cNvPr>
          <p:cNvSpPr txBox="1">
            <a:spLocks/>
          </p:cNvSpPr>
          <p:nvPr/>
        </p:nvSpPr>
        <p:spPr>
          <a:xfrm>
            <a:off x="1058692" y="4977039"/>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3066977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8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2080047" cy="3426579"/>
          </a:xfrm>
          <a:prstGeom prst="rect">
            <a:avLst/>
          </a:prstGeom>
          <a:noFill/>
        </p:spPr>
        <p:txBody>
          <a:bodyPr wrap="square" rtlCol="0">
            <a:spAutoFit/>
          </a:bodyPr>
          <a:lstStyle/>
          <a:p>
            <a:pPr>
              <a:lnSpc>
                <a:spcPts val="13000"/>
              </a:lnSpc>
            </a:pPr>
            <a:r>
              <a:rPr lang="en-US" sz="13000" b="1" i="0" dirty="0">
                <a:solidFill>
                  <a:schemeClr val="bg1"/>
                </a:solidFill>
                <a:latin typeface="Arial" panose="020B0604020202020204" pitchFamily="34" charset="0"/>
                <a:cs typeface="Arial" panose="020B0604020202020204" pitchFamily="34" charset="0"/>
              </a:rPr>
              <a:t>TEXT </a:t>
            </a:r>
          </a:p>
          <a:p>
            <a:pPr>
              <a:lnSpc>
                <a:spcPts val="13000"/>
              </a:lnSpc>
            </a:pPr>
            <a:endParaRPr lang="en-US" sz="13000" b="1" i="0" dirty="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p:nvPicPr>
        <p:blipFill>
          <a:blip r:embed="rId2"/>
          <a:stretch>
            <a:fillRect/>
          </a:stretch>
        </p:blipFill>
        <p:spPr>
          <a:xfrm>
            <a:off x="1055688" y="4354018"/>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837099510"/>
      </p:ext>
    </p:extLst>
  </p:cSld>
  <p:clrMapOvr>
    <a:masterClrMapping/>
  </p:clrMapOvr>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1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pic>
        <p:nvPicPr>
          <p:cNvPr id="4" name="Picture 3" descr="A blue object with a wrench in the middle&#10;&#10;AI-generated content may be incorrect.">
            <a:extLst>
              <a:ext uri="{FF2B5EF4-FFF2-40B4-BE49-F238E27FC236}">
                <a16:creationId xmlns:a16="http://schemas.microsoft.com/office/drawing/2014/main" id="{49A214D5-A20F-B698-AABD-30DD7416D1C1}"/>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204893" y="4821392"/>
            <a:ext cx="758507" cy="1614886"/>
          </a:xfrm>
          <a:prstGeom prst="rect">
            <a:avLst/>
          </a:prstGeom>
        </p:spPr>
      </p:pic>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60335665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16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25499672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17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45824641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18_TEXT 1 Column">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294224012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19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227193668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20_TEXT 1 Column">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317121534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1_TEXT 2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pic>
        <p:nvPicPr>
          <p:cNvPr id="2" name="Picture 1" descr="A cartoon of a person holding a basket&#10;&#10;AI-generated content may be incorrect.">
            <a:extLst>
              <a:ext uri="{FF2B5EF4-FFF2-40B4-BE49-F238E27FC236}">
                <a16:creationId xmlns:a16="http://schemas.microsoft.com/office/drawing/2014/main" id="{EA72FDD8-3A67-9C89-B92F-4FEDAAB73F14}"/>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2049037" y="4541599"/>
            <a:ext cx="6560712" cy="1348957"/>
          </a:xfrm>
          <a:prstGeom prst="rect">
            <a:avLst/>
          </a:prstGeom>
        </p:spPr>
      </p:pic>
      <p:sp>
        <p:nvSpPr>
          <p:cNvPr id="5" name="Text Placeholder 6">
            <a:extLst>
              <a:ext uri="{FF2B5EF4-FFF2-40B4-BE49-F238E27FC236}">
                <a16:creationId xmlns:a16="http://schemas.microsoft.com/office/drawing/2014/main" id="{E2938C58-630D-0623-A78A-289AAAB964B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41708740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18180"/>
            <a:ext cx="6240462" cy="6839819"/>
          </a:xfrm>
          <a:solidFill>
            <a:schemeClr val="accent5">
              <a:lumMod val="20000"/>
              <a:lumOff val="80000"/>
            </a:schemeClr>
          </a:solidFill>
        </p:spPr>
        <p:txBody>
          <a:bodyPr rIns="324000" anchor="ctr"/>
          <a:lstStyle>
            <a:lvl1pPr algn="r">
              <a:defRPr sz="1600">
                <a:solidFill>
                  <a:schemeClr val="accent3"/>
                </a:solidFill>
              </a:defRPr>
            </a:lvl1pPr>
          </a:lstStyle>
          <a:p>
            <a:r>
              <a:rPr lang="en-US" dirty="0"/>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p:nvSpPr>
        <p:spPr>
          <a:xfrm>
            <a:off x="0" y="-26270"/>
            <a:ext cx="5951538" cy="6884269"/>
          </a:xfrm>
          <a:prstGeom prst="rect">
            <a:avLst/>
          </a:prstGeom>
          <a:solidFill>
            <a:schemeClr val="accent4">
              <a:lumMod val="20000"/>
              <a:lumOff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dirty="0"/>
              <a:t>Click edit line one</a:t>
            </a:r>
            <a:endParaRPr lang="en-AU" dirty="0"/>
          </a:p>
        </p:txBody>
      </p:sp>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1434E7EF-9FF9-1B4A-FCE5-7748B4B66B98}"/>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764413" y="5677988"/>
            <a:ext cx="3143905" cy="1169876"/>
          </a:xfrm>
          <a:prstGeom prst="rect">
            <a:avLst/>
          </a:prstGeom>
        </p:spPr>
      </p:pic>
    </p:spTree>
    <p:extLst>
      <p:ext uri="{BB962C8B-B14F-4D97-AF65-F5344CB8AC3E}">
        <p14:creationId xmlns:p14="http://schemas.microsoft.com/office/powerpoint/2010/main" val="4054879937"/>
      </p:ext>
    </p:extLst>
  </p:cSld>
  <p:clrMapOvr>
    <a:masterClrMapping/>
  </p:clrMapOvr>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1_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pic>
        <p:nvPicPr>
          <p:cNvPr id="5" name="Picture 4" descr="A cartoon of a person in a hat and a basket&#10;&#10;AI-generated content may be incorrect.">
            <a:extLst>
              <a:ext uri="{FF2B5EF4-FFF2-40B4-BE49-F238E27FC236}">
                <a16:creationId xmlns:a16="http://schemas.microsoft.com/office/drawing/2014/main" id="{11D17545-0BE5-D819-70AF-826D17EE10A9}"/>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10541416" y="4730770"/>
            <a:ext cx="1447800" cy="1663700"/>
          </a:xfrm>
          <a:prstGeom prst="rect">
            <a:avLst/>
          </a:prstGeom>
        </p:spPr>
      </p:pic>
      <p:sp>
        <p:nvSpPr>
          <p:cNvPr id="3" name="Text Placeholder 6">
            <a:extLst>
              <a:ext uri="{FF2B5EF4-FFF2-40B4-BE49-F238E27FC236}">
                <a16:creationId xmlns:a16="http://schemas.microsoft.com/office/drawing/2014/main" id="{A560BDE9-7DDD-927C-8AB7-CFC75279FAB7}"/>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415242920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1_TEXT 3 Column Text 4 points">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5" name="Title 1">
            <a:extLst>
              <a:ext uri="{FF2B5EF4-FFF2-40B4-BE49-F238E27FC236}">
                <a16:creationId xmlns:a16="http://schemas.microsoft.com/office/drawing/2014/main" id="{B17850F3-3B81-4C36-89EF-ACF74D9303E0}"/>
              </a:ext>
            </a:extLst>
          </p:cNvPr>
          <p:cNvSpPr txBox="1">
            <a:spLocks/>
          </p:cNvSpPr>
          <p:nvPr/>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three</a:t>
            </a:r>
            <a:endParaRPr lang="en-AU" dirty="0">
              <a:latin typeface="Arial" panose="020B0604020202020204" pitchFamily="34" charset="0"/>
              <a:cs typeface="Arial" panose="020B0604020202020204" pitchFamily="34" charset="0"/>
            </a:endParaRPr>
          </a:p>
        </p:txBody>
      </p:sp>
      <p:pic>
        <p:nvPicPr>
          <p:cNvPr id="4" name="Picture 3" descr="A cartoon of a person holding a basket and a drone&#10;&#10;AI-generated content may be incorrect.">
            <a:extLst>
              <a:ext uri="{FF2B5EF4-FFF2-40B4-BE49-F238E27FC236}">
                <a16:creationId xmlns:a16="http://schemas.microsoft.com/office/drawing/2014/main" id="{18A5DBC7-8AFD-DDDC-D5AF-904AA6A40B2B}"/>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1044437" y="3093241"/>
            <a:ext cx="2975685" cy="3182091"/>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CF55D3B4-E903-CA90-9BA3-07FF827D1BDD}"/>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8395707" y="83125"/>
            <a:ext cx="6560712" cy="1348957"/>
          </a:xfrm>
          <a:prstGeom prst="rect">
            <a:avLst/>
          </a:prstGeom>
        </p:spPr>
      </p:pic>
      <p:sp>
        <p:nvSpPr>
          <p:cNvPr id="7" name="Text Placeholder 6">
            <a:extLst>
              <a:ext uri="{FF2B5EF4-FFF2-40B4-BE49-F238E27FC236}">
                <a16:creationId xmlns:a16="http://schemas.microsoft.com/office/drawing/2014/main" id="{08066DEA-ED09-AAAC-EC21-3CF6B40C6351}"/>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52670653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10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66419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TEXT &amp;</a:t>
            </a:r>
            <a:br>
              <a:rPr lang="en-US" sz="15000" b="1" i="0" dirty="0">
                <a:solidFill>
                  <a:schemeClr val="bg1"/>
                </a:solidFill>
                <a:latin typeface="Arial" panose="020B0604020202020204" pitchFamily="34" charset="0"/>
                <a:cs typeface="Arial" panose="020B0604020202020204" pitchFamily="34" charset="0"/>
              </a:rPr>
            </a:br>
            <a:r>
              <a:rPr lang="en-US" sz="15000" b="1" i="0" dirty="0">
                <a:solidFill>
                  <a:schemeClr val="bg1"/>
                </a:solidFill>
                <a:latin typeface="Arial" panose="020B0604020202020204" pitchFamily="34" charset="0"/>
                <a:cs typeface="Arial" panose="020B0604020202020204" pitchFamily="34" charset="0"/>
              </a:rPr>
              <a:t>VIDEO</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699194"/>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956989210"/>
      </p:ext>
    </p:extLst>
  </p:cSld>
  <p:clrMapOvr>
    <a:masterClrMapping/>
  </p:clrMapOvr>
  <p:extLst>
    <p:ext uri="{DCECCB84-F9BA-43D5-87BE-67443E8EF086}">
      <p15:sldGuideLst xmlns:p15="http://schemas.microsoft.com/office/powerpoint/2012/main"/>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3_VIDEO 1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4514207" y="1700213"/>
            <a:ext cx="7161856" cy="408752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pic>
        <p:nvPicPr>
          <p:cNvPr id="5" name="Picture 4" descr="A cartoon of a person holding a basket&#10;&#10;AI-generated content may be incorrect.">
            <a:extLst>
              <a:ext uri="{FF2B5EF4-FFF2-40B4-BE49-F238E27FC236}">
                <a16:creationId xmlns:a16="http://schemas.microsoft.com/office/drawing/2014/main" id="{A144336D-EA30-6FB8-84E2-815ABD47FC6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
        <p:nvSpPr>
          <p:cNvPr id="2" name="Text Placeholder 6">
            <a:extLst>
              <a:ext uri="{FF2B5EF4-FFF2-40B4-BE49-F238E27FC236}">
                <a16:creationId xmlns:a16="http://schemas.microsoft.com/office/drawing/2014/main" id="{7B0E2D82-A843-15D1-B51D-29BF1AAB6A04}"/>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217978360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4_VIDEO 1 Column">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pic>
        <p:nvPicPr>
          <p:cNvPr id="5" name="Picture 4" descr="A cartoon of a person holding a basket&#10;&#10;AI-generated content may be incorrect.">
            <a:extLst>
              <a:ext uri="{FF2B5EF4-FFF2-40B4-BE49-F238E27FC236}">
                <a16:creationId xmlns:a16="http://schemas.microsoft.com/office/drawing/2014/main" id="{A144336D-EA30-6FB8-84E2-815ABD47FC6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
        <p:nvSpPr>
          <p:cNvPr id="2" name="Text Placeholder 6">
            <a:extLst>
              <a:ext uri="{FF2B5EF4-FFF2-40B4-BE49-F238E27FC236}">
                <a16:creationId xmlns:a16="http://schemas.microsoft.com/office/drawing/2014/main" id="{C1865D6E-596F-1502-730C-8FB609197EC5}"/>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
        <p:nvSpPr>
          <p:cNvPr id="4" name="Media Placeholder 4">
            <a:extLst>
              <a:ext uri="{FF2B5EF4-FFF2-40B4-BE49-F238E27FC236}">
                <a16:creationId xmlns:a16="http://schemas.microsoft.com/office/drawing/2014/main" id="{A07A3591-BA6A-9613-A18A-5E41ED975343}"/>
              </a:ext>
            </a:extLst>
          </p:cNvPr>
          <p:cNvSpPr>
            <a:spLocks noGrp="1"/>
          </p:cNvSpPr>
          <p:nvPr>
            <p:ph type="media" sz="quarter" idx="19" hasCustomPrompt="1"/>
          </p:nvPr>
        </p:nvSpPr>
        <p:spPr>
          <a:xfrm>
            <a:off x="4514207" y="1700213"/>
            <a:ext cx="7161856" cy="408752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0DDB7C58-9ECE-3A21-A7A0-831648DAD9ED}"/>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8" name="Text Placeholder 2">
            <a:extLst>
              <a:ext uri="{FF2B5EF4-FFF2-40B4-BE49-F238E27FC236}">
                <a16:creationId xmlns:a16="http://schemas.microsoft.com/office/drawing/2014/main" id="{35FE058C-21E1-0411-B1A7-CE992B94B138}"/>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236163319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1_VIDEO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339169221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6_VIDEO 1 Column">
    <p:bg>
      <p:bgPr>
        <a:solidFill>
          <a:schemeClr val="bg1"/>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356583232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7_VIDEO 1 Column">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137761874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6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MYTH BUSTING</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56538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579582518"/>
      </p:ext>
    </p:extLst>
  </p:cSld>
  <p:clrMapOvr>
    <a:masterClrMapping/>
  </p:clrMapOvr>
  <p:extLst>
    <p:ext uri="{DCECCB84-F9BA-43D5-87BE-67443E8EF086}">
      <p15:sldGuideLst xmlns:p15="http://schemas.microsoft.com/office/powerpoint/2012/main"/>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2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pic>
        <p:nvPicPr>
          <p:cNvPr id="4" name="Picture 3" descr="A blue object with a wrench in the middle&#10;&#10;AI-generated content may be incorrect.">
            <a:extLst>
              <a:ext uri="{FF2B5EF4-FFF2-40B4-BE49-F238E27FC236}">
                <a16:creationId xmlns:a16="http://schemas.microsoft.com/office/drawing/2014/main" id="{49A214D5-A20F-B698-AABD-30DD7416D1C1}"/>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331445" y="4918074"/>
            <a:ext cx="689235" cy="1467403"/>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Tree>
    <p:extLst>
      <p:ext uri="{BB962C8B-B14F-4D97-AF65-F5344CB8AC3E}">
        <p14:creationId xmlns:p14="http://schemas.microsoft.com/office/powerpoint/2010/main" val="34431584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p:nvSpPr>
        <p:spPr>
          <a:xfrm>
            <a:off x="0" y="0"/>
            <a:ext cx="12192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dirty="0"/>
              <a:t>Click edit line one</a:t>
            </a:r>
            <a:endParaRPr lang="en-AU" dirty="0"/>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1065965828"/>
      </p:ext>
    </p:extLst>
  </p:cSld>
  <p:clrMapOvr>
    <a:masterClrMapping/>
  </p:clrMapOvr>
  <p:extLst>
    <p:ext uri="{DCECCB84-F9BA-43D5-87BE-67443E8EF086}">
      <p15:sldGuideLst xmlns:p15="http://schemas.microsoft.com/office/powerpoint/2012/main"/>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3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pic>
        <p:nvPicPr>
          <p:cNvPr id="5" name="Picture 4" descr="A blue object with a wrench in the middle&#10;&#10;AI-generated content may be incorrect.">
            <a:extLst>
              <a:ext uri="{FF2B5EF4-FFF2-40B4-BE49-F238E27FC236}">
                <a16:creationId xmlns:a16="http://schemas.microsoft.com/office/drawing/2014/main" id="{F37F9A81-997A-AC4B-07EA-570EECBB436B}"/>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331445" y="4918074"/>
            <a:ext cx="689235" cy="1467403"/>
          </a:xfrm>
          <a:prstGeom prst="rect">
            <a:avLst/>
          </a:prstGeom>
        </p:spPr>
      </p:pic>
    </p:spTree>
    <p:extLst>
      <p:ext uri="{BB962C8B-B14F-4D97-AF65-F5344CB8AC3E}">
        <p14:creationId xmlns:p14="http://schemas.microsoft.com/office/powerpoint/2010/main" val="379116889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8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Tree>
    <p:extLst>
      <p:ext uri="{BB962C8B-B14F-4D97-AF65-F5344CB8AC3E}">
        <p14:creationId xmlns:p14="http://schemas.microsoft.com/office/powerpoint/2010/main" val="182112278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9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96727330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4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pic>
        <p:nvPicPr>
          <p:cNvPr id="3" name="Picture 2" descr="A cartoon of a person in a blue robe&#10;&#10;AI-generated content may be incorrect.">
            <a:extLst>
              <a:ext uri="{FF2B5EF4-FFF2-40B4-BE49-F238E27FC236}">
                <a16:creationId xmlns:a16="http://schemas.microsoft.com/office/drawing/2014/main" id="{D0B34F7B-0A11-D3EF-C3CA-4E881F0DC62C}"/>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201616" y="4858815"/>
            <a:ext cx="1132834" cy="1564762"/>
          </a:xfrm>
          <a:prstGeom prst="rect">
            <a:avLst/>
          </a:prstGeom>
        </p:spPr>
      </p:pic>
    </p:spTree>
    <p:extLst>
      <p:ext uri="{BB962C8B-B14F-4D97-AF65-F5344CB8AC3E}">
        <p14:creationId xmlns:p14="http://schemas.microsoft.com/office/powerpoint/2010/main" val="246695827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5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pic>
        <p:nvPicPr>
          <p:cNvPr id="9" name="Picture 8" descr="A cartoon of a person in a blue robe&#10;&#10;AI-generated content may be incorrect.">
            <a:extLst>
              <a:ext uri="{FF2B5EF4-FFF2-40B4-BE49-F238E27FC236}">
                <a16:creationId xmlns:a16="http://schemas.microsoft.com/office/drawing/2014/main" id="{6F51F033-60D1-7F7D-4864-448438C0C4AB}"/>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201616" y="4858815"/>
            <a:ext cx="1132834" cy="1564762"/>
          </a:xfrm>
          <a:prstGeom prst="rect">
            <a:avLst/>
          </a:prstGeom>
        </p:spPr>
      </p:pic>
    </p:spTree>
    <p:extLst>
      <p:ext uri="{BB962C8B-B14F-4D97-AF65-F5344CB8AC3E}">
        <p14:creationId xmlns:p14="http://schemas.microsoft.com/office/powerpoint/2010/main" val="384785082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6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Tree>
    <p:extLst>
      <p:ext uri="{BB962C8B-B14F-4D97-AF65-F5344CB8AC3E}">
        <p14:creationId xmlns:p14="http://schemas.microsoft.com/office/powerpoint/2010/main" val="168165147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7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326449529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10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pic>
        <p:nvPicPr>
          <p:cNvPr id="4" name="Picture 3" descr="A cartoon of a person wearing a white coat&#10;&#10;AI-generated content may be incorrect.">
            <a:extLst>
              <a:ext uri="{FF2B5EF4-FFF2-40B4-BE49-F238E27FC236}">
                <a16:creationId xmlns:a16="http://schemas.microsoft.com/office/drawing/2014/main" id="{8482B304-79C4-3373-F615-C0D01D0148A2}"/>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212477" y="4920722"/>
            <a:ext cx="979523" cy="1937278"/>
          </a:xfrm>
          <a:prstGeom prst="rect">
            <a:avLst/>
          </a:prstGeom>
        </p:spPr>
      </p:pic>
    </p:spTree>
    <p:extLst>
      <p:ext uri="{BB962C8B-B14F-4D97-AF65-F5344CB8AC3E}">
        <p14:creationId xmlns:p14="http://schemas.microsoft.com/office/powerpoint/2010/main" val="76466555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11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pic>
        <p:nvPicPr>
          <p:cNvPr id="5" name="Picture 4" descr="A cartoon of a person wearing a white coat&#10;&#10;AI-generated content may be incorrect.">
            <a:extLst>
              <a:ext uri="{FF2B5EF4-FFF2-40B4-BE49-F238E27FC236}">
                <a16:creationId xmlns:a16="http://schemas.microsoft.com/office/drawing/2014/main" id="{F6553CB3-6C53-9992-475E-5B13974B7E31}"/>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212477" y="4920722"/>
            <a:ext cx="979523" cy="1937278"/>
          </a:xfrm>
          <a:prstGeom prst="rect">
            <a:avLst/>
          </a:prstGeom>
        </p:spPr>
      </p:pic>
    </p:spTree>
    <p:extLst>
      <p:ext uri="{BB962C8B-B14F-4D97-AF65-F5344CB8AC3E}">
        <p14:creationId xmlns:p14="http://schemas.microsoft.com/office/powerpoint/2010/main" val="93070391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12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pic>
        <p:nvPicPr>
          <p:cNvPr id="4" name="Picture 3" descr="A cartoon of a person with a white face&#10;&#10;AI-generated content may be incorrect.">
            <a:extLst>
              <a:ext uri="{FF2B5EF4-FFF2-40B4-BE49-F238E27FC236}">
                <a16:creationId xmlns:a16="http://schemas.microsoft.com/office/drawing/2014/main" id="{8C3E8D8A-6005-4B75-973F-84746F45A51C}"/>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flipH="1">
            <a:off x="11373877" y="5509043"/>
            <a:ext cx="604371" cy="1348957"/>
          </a:xfrm>
          <a:prstGeom prst="rect">
            <a:avLst/>
          </a:prstGeom>
        </p:spPr>
      </p:pic>
    </p:spTree>
    <p:extLst>
      <p:ext uri="{BB962C8B-B14F-4D97-AF65-F5344CB8AC3E}">
        <p14:creationId xmlns:p14="http://schemas.microsoft.com/office/powerpoint/2010/main" val="3633421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p:nvSpPr>
        <p:spPr>
          <a:xfrm>
            <a:off x="0" y="3428996"/>
            <a:ext cx="12192000" cy="3429004"/>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pic>
        <p:nvPicPr>
          <p:cNvPr id="2" name="Picture 1">
            <a:extLst>
              <a:ext uri="{FF2B5EF4-FFF2-40B4-BE49-F238E27FC236}">
                <a16:creationId xmlns:a16="http://schemas.microsoft.com/office/drawing/2014/main" id="{9A11397D-7776-88AE-3944-3FAC6B997D36}"/>
              </a:ext>
            </a:extLst>
          </p:cNvPr>
          <p:cNvPicPr>
            <a:picLocks noChangeAspect="1"/>
          </p:cNvPicPr>
          <p:nvPr/>
        </p:nvPicPr>
        <p:blipFill>
          <a:blip r:embed="rId4"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2C391086-5E30-7C29-328A-58546DD61355}"/>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2035196968"/>
      </p:ext>
    </p:extLst>
  </p:cSld>
  <p:clrMapOvr>
    <a:masterClrMapping/>
  </p:clrMapOvr>
  <p:extLst>
    <p:ext uri="{DCECCB84-F9BA-43D5-87BE-67443E8EF086}">
      <p15:sldGuideLst xmlns:p15="http://schemas.microsoft.com/office/powerpoint/2012/main"/>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13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pic>
        <p:nvPicPr>
          <p:cNvPr id="5" name="Picture 4" descr="A cartoon of a person with a white face&#10;&#10;AI-generated content may be incorrect.">
            <a:extLst>
              <a:ext uri="{FF2B5EF4-FFF2-40B4-BE49-F238E27FC236}">
                <a16:creationId xmlns:a16="http://schemas.microsoft.com/office/drawing/2014/main" id="{44091BDD-AA7C-12C0-EF14-FB0EF0D4F15B}"/>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flipH="1">
            <a:off x="11373877" y="5509043"/>
            <a:ext cx="604371" cy="1348957"/>
          </a:xfrm>
          <a:prstGeom prst="rect">
            <a:avLst/>
          </a:prstGeom>
        </p:spPr>
      </p:pic>
    </p:spTree>
    <p:extLst>
      <p:ext uri="{BB962C8B-B14F-4D97-AF65-F5344CB8AC3E}">
        <p14:creationId xmlns:p14="http://schemas.microsoft.com/office/powerpoint/2010/main" val="337872919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14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Tree>
    <p:extLst>
      <p:ext uri="{BB962C8B-B14F-4D97-AF65-F5344CB8AC3E}">
        <p14:creationId xmlns:p14="http://schemas.microsoft.com/office/powerpoint/2010/main" val="383793084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15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323256628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1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IMAGE 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56538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725180523"/>
      </p:ext>
    </p:extLst>
  </p:cSld>
  <p:clrMapOvr>
    <a:masterClrMapping/>
  </p:clrMapOvr>
  <p:extLst>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IMAGE Full Page">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63500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167084286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IMAGE 2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6096000"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2" name="Picture Placeholder 13">
            <a:extLst>
              <a:ext uri="{FF2B5EF4-FFF2-40B4-BE49-F238E27FC236}">
                <a16:creationId xmlns:a16="http://schemas.microsoft.com/office/drawing/2014/main" id="{FFD985B3-01C9-19CE-0E34-8EBA9E270B28}"/>
              </a:ext>
            </a:extLst>
          </p:cNvPr>
          <p:cNvSpPr>
            <a:spLocks noGrp="1"/>
          </p:cNvSpPr>
          <p:nvPr>
            <p:ph type="pic" sz="quarter" idx="11" hasCustomPrompt="1"/>
          </p:nvPr>
        </p:nvSpPr>
        <p:spPr>
          <a:xfrm>
            <a:off x="6096000" y="0"/>
            <a:ext cx="6096000" cy="6362700"/>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405452071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IMAGE 3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4108174"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8" name="Picture Placeholder 13">
            <a:extLst>
              <a:ext uri="{FF2B5EF4-FFF2-40B4-BE49-F238E27FC236}">
                <a16:creationId xmlns:a16="http://schemas.microsoft.com/office/drawing/2014/main" id="{4414A110-4862-386E-C5BC-355818DDFD08}"/>
              </a:ext>
            </a:extLst>
          </p:cNvPr>
          <p:cNvSpPr>
            <a:spLocks noGrp="1"/>
          </p:cNvSpPr>
          <p:nvPr>
            <p:ph type="pic" sz="quarter" idx="11" hasCustomPrompt="1"/>
          </p:nvPr>
        </p:nvSpPr>
        <p:spPr>
          <a:xfrm>
            <a:off x="4108174" y="0"/>
            <a:ext cx="4108174" cy="6362700"/>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9" name="Picture Placeholder 13">
            <a:extLst>
              <a:ext uri="{FF2B5EF4-FFF2-40B4-BE49-F238E27FC236}">
                <a16:creationId xmlns:a16="http://schemas.microsoft.com/office/drawing/2014/main" id="{9C8D7AA9-17EC-B6CD-F957-E04322E8CE62}"/>
              </a:ext>
            </a:extLst>
          </p:cNvPr>
          <p:cNvSpPr>
            <a:spLocks noGrp="1"/>
          </p:cNvSpPr>
          <p:nvPr>
            <p:ph type="pic" sz="quarter" idx="12" hasCustomPrompt="1"/>
          </p:nvPr>
        </p:nvSpPr>
        <p:spPr>
          <a:xfrm>
            <a:off x="8216348" y="0"/>
            <a:ext cx="4108174"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341286955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1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VIDEO</a:t>
            </a:r>
            <a:br>
              <a:rPr lang="en-US" sz="15000" b="1" i="0" dirty="0">
                <a:solidFill>
                  <a:schemeClr val="bg1"/>
                </a:solidFill>
                <a:latin typeface="Arial" panose="020B0604020202020204" pitchFamily="34" charset="0"/>
                <a:cs typeface="Arial" panose="020B0604020202020204" pitchFamily="34" charset="0"/>
              </a:rPr>
            </a:br>
            <a:r>
              <a:rPr lang="en-US" sz="15000" b="1" i="0" dirty="0">
                <a:solidFill>
                  <a:schemeClr val="bg1"/>
                </a:solidFill>
                <a:latin typeface="Arial" panose="020B0604020202020204" pitchFamily="34" charset="0"/>
                <a:cs typeface="Arial" panose="020B0604020202020204" pitchFamily="34" charset="0"/>
              </a:rPr>
              <a:t>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6664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257596681"/>
      </p:ext>
    </p:extLst>
  </p:cSld>
  <p:clrMapOvr>
    <a:masterClrMapping/>
  </p:clrMapOvr>
  <p:extLst>
    <p:ext uri="{DCECCB84-F9BA-43D5-87BE-67443E8EF086}">
      <p15:sldGuideLst xmlns:p15="http://schemas.microsoft.com/office/powerpoint/2012/main"/>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VIDEO Full Page">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4D7C2592-D070-D325-A386-163CEF980AB9}"/>
              </a:ext>
            </a:extLst>
          </p:cNvPr>
          <p:cNvSpPr>
            <a:spLocks noGrp="1"/>
          </p:cNvSpPr>
          <p:nvPr>
            <p:ph type="media" sz="quarter" idx="10" hasCustomPrompt="1"/>
          </p:nvPr>
        </p:nvSpPr>
        <p:spPr>
          <a:xfrm>
            <a:off x="0" y="-6350"/>
            <a:ext cx="12192000" cy="6356350"/>
          </a:xfrm>
          <a:solidFill>
            <a:schemeClr val="bg1">
              <a:lumMod val="95000"/>
            </a:schemeClr>
          </a:solidFill>
        </p:spPr>
        <p:txBody>
          <a:bodyPr anchor="ctr">
            <a:noAutofit/>
          </a:bodyPr>
          <a:lstStyle>
            <a:lvl1pPr algn="ctr">
              <a:defRPr sz="2000"/>
            </a:lvl1pPr>
          </a:lstStyle>
          <a:p>
            <a:r>
              <a:rPr lang="en-US"/>
              <a:t>Click to add video</a:t>
            </a:r>
          </a:p>
        </p:txBody>
      </p:sp>
    </p:spTree>
    <p:extLst>
      <p:ext uri="{BB962C8B-B14F-4D97-AF65-F5344CB8AC3E}">
        <p14:creationId xmlns:p14="http://schemas.microsoft.com/office/powerpoint/2010/main" val="378402753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7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PULL QUOTES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6025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324991289"/>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_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p:nvSpPr>
        <p:spPr>
          <a:xfrm>
            <a:off x="6096000" y="0"/>
            <a:ext cx="6096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EBC3E8A0-602B-DE68-6339-7DBD216AA763}"/>
              </a:ext>
            </a:extLst>
          </p:cNvPr>
          <p:cNvSpPr txBox="1">
            <a:spLocks/>
          </p:cNvSpPr>
          <p:nvPr/>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dirty="0">
                <a:latin typeface="Arial" panose="020B0604020202020204" pitchFamily="34" charset="0"/>
                <a:cs typeface="Arial" panose="020B0604020202020204" pitchFamily="34" charset="0"/>
              </a:rPr>
              <a:t>Click to edit line two</a:t>
            </a:r>
            <a:endParaRPr lang="en-AU" sz="3500" dirty="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dirty="0"/>
              <a:t>Click edit line one</a:t>
            </a:r>
            <a:endParaRPr lang="en-AU" dirty="0"/>
          </a:p>
        </p:txBody>
      </p:sp>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6437633" y="45533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pic>
        <p:nvPicPr>
          <p:cNvPr id="11" name="Picture 10" descr="A blue orange and white sign&#10;&#10;AI-generated content may be incorrect.">
            <a:extLst>
              <a:ext uri="{FF2B5EF4-FFF2-40B4-BE49-F238E27FC236}">
                <a16:creationId xmlns:a16="http://schemas.microsoft.com/office/drawing/2014/main" id="{E94EE0F6-5D3E-A40C-35EB-22252A4091E4}"/>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
        <p:nvSpPr>
          <p:cNvPr id="12" name="Subtitle 2">
            <a:extLst>
              <a:ext uri="{FF2B5EF4-FFF2-40B4-BE49-F238E27FC236}">
                <a16:creationId xmlns:a16="http://schemas.microsoft.com/office/drawing/2014/main" id="{32B3C016-703E-D804-8678-C07F2D3903AB}"/>
              </a:ext>
            </a:extLst>
          </p:cNvPr>
          <p:cNvSpPr>
            <a:spLocks noGrp="1"/>
          </p:cNvSpPr>
          <p:nvPr>
            <p:ph type="subTitle" idx="1" hasCustomPrompt="1"/>
          </p:nvPr>
        </p:nvSpPr>
        <p:spPr>
          <a:xfrm>
            <a:off x="6888163" y="3539821"/>
            <a:ext cx="4037447" cy="405102"/>
          </a:xfrm>
          <a:prstGeom prst="rect">
            <a:avLst/>
          </a:prstGeom>
          <a:solidFill>
            <a:schemeClr val="tx1"/>
          </a:solidFill>
        </p:spPr>
        <p:txBody>
          <a:bodyPr wrap="none" lIns="0" tIns="36000" rIns="36000" bIns="36000"/>
          <a:lstStyle>
            <a:lvl1pPr marL="342900" indent="-342900" algn="l">
              <a:buFontTx/>
              <a:buBlip>
                <a:blip r:embed="rId5">
                  <a:extLst>
                    <a:ext uri="{96DAC541-7B7A-43D3-8B79-37D633B846F1}">
                      <asvg:svgBlip xmlns:asvg="http://schemas.microsoft.com/office/drawing/2016/SVG/main" r:embed="rId6"/>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a:t>
            </a:r>
            <a:endParaRPr lang="en-AU" dirty="0"/>
          </a:p>
        </p:txBody>
      </p:sp>
      <p:sp>
        <p:nvSpPr>
          <p:cNvPr id="13" name="Subtitle 2">
            <a:extLst>
              <a:ext uri="{FF2B5EF4-FFF2-40B4-BE49-F238E27FC236}">
                <a16:creationId xmlns:a16="http://schemas.microsoft.com/office/drawing/2014/main" id="{900F08F1-3FF1-C6E5-F898-BB3B092CE1CB}"/>
              </a:ext>
            </a:extLst>
          </p:cNvPr>
          <p:cNvSpPr txBox="1">
            <a:spLocks/>
          </p:cNvSpPr>
          <p:nvPr/>
        </p:nvSpPr>
        <p:spPr>
          <a:xfrm>
            <a:off x="6896872" y="4033516"/>
            <a:ext cx="3095967" cy="405102"/>
          </a:xfrm>
          <a:prstGeom prst="rect">
            <a:avLst/>
          </a:prstGeom>
          <a:solidFill>
            <a:schemeClr val="tx1"/>
          </a:solidFill>
        </p:spPr>
        <p:txBody>
          <a:bodyPr vert="horz" wrap="none" lIns="108000" tIns="36000" rIns="36000" bIns="36000" rtlCol="0">
            <a:spAutoFit/>
          </a:bodyPr>
          <a:lstStyle>
            <a:lvl1pPr marL="342900" indent="-342900" algn="l" defTabSz="914400" rtl="0" eaLnBrk="1" latinLnBrk="0" hangingPunct="1">
              <a:lnSpc>
                <a:spcPct val="90000"/>
              </a:lnSpc>
              <a:spcBef>
                <a:spcPts val="1000"/>
              </a:spcBef>
              <a:buFontTx/>
              <a:buBlip>
                <a:blip r:embed="rId5">
                  <a:extLst>
                    <a:ext uri="{96DAC541-7B7A-43D3-8B79-37D633B846F1}">
                      <asvg:svgBlip xmlns:asvg="http://schemas.microsoft.com/office/drawing/2016/SVG/main" r:embed="rId6"/>
                    </a:ext>
                  </a:extLst>
                </a:blip>
              </a:buBlip>
              <a:defRPr sz="2400" b="1" i="0" kern="1200">
                <a:solidFill>
                  <a:srgbClr val="FFFFFF"/>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en-US" dirty="0"/>
              <a:t>of a standard length</a:t>
            </a:r>
            <a:endParaRPr lang="en-AU" dirty="0"/>
          </a:p>
        </p:txBody>
      </p:sp>
    </p:spTree>
    <p:extLst>
      <p:ext uri="{BB962C8B-B14F-4D97-AF65-F5344CB8AC3E}">
        <p14:creationId xmlns:p14="http://schemas.microsoft.com/office/powerpoint/2010/main" val="4088180953"/>
      </p:ext>
    </p:extLst>
  </p:cSld>
  <p:clrMapOvr>
    <a:masterClrMapping/>
  </p:clrMapOvr>
  <p:extLst>
    <p:ext uri="{DCECCB84-F9BA-43D5-87BE-67443E8EF086}">
      <p15:sldGuideLst xmlns:p15="http://schemas.microsoft.com/office/powerpoint/2012/main"/>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p:nvSpPr>
        <p:spPr>
          <a:xfrm>
            <a:off x="4259263" y="-149866"/>
            <a:ext cx="7932738" cy="6510196"/>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5271971" cy="4151947"/>
          </a:xfrm>
          <a:prstGeom prst="rect">
            <a:avLst/>
          </a:prstGeom>
        </p:spPr>
        <p:txBody>
          <a:bodyPr wrap="square" anchor="t">
            <a:normAutofit/>
          </a:bodyPr>
          <a:lstStyle>
            <a:lvl1pPr>
              <a:defRPr sz="5000">
                <a:solidFill>
                  <a:srgbClr val="F1EFED"/>
                </a:solidFill>
              </a:defRPr>
            </a:lvl1pPr>
          </a:lstStyle>
          <a:p>
            <a:r>
              <a:rPr lang="en-US" dirty="0"/>
              <a:t>Click to edit text. This is a pull quote, this is a pull quote.”</a:t>
            </a:r>
            <a:endParaRPr lang="en-AU" dirty="0"/>
          </a:p>
        </p:txBody>
      </p:sp>
      <p:sp>
        <p:nvSpPr>
          <p:cNvPr id="2" name="Title 1">
            <a:extLst>
              <a:ext uri="{FF2B5EF4-FFF2-40B4-BE49-F238E27FC236}">
                <a16:creationId xmlns:a16="http://schemas.microsoft.com/office/drawing/2014/main" id="{B739D7BC-F665-4228-BC9E-9CC87610B8EE}"/>
              </a:ext>
            </a:extLst>
          </p:cNvPr>
          <p:cNvSpPr txBox="1">
            <a:spLocks/>
          </p:cNvSpPr>
          <p:nvPr/>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dirty="0">
                <a:solidFill>
                  <a:schemeClr val="bg2"/>
                </a:solidFill>
              </a:rPr>
              <a:t>“</a:t>
            </a:r>
            <a:endParaRPr lang="en-AU" dirty="0">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12700"/>
            <a:ext cx="4259263" cy="6373030"/>
          </a:xfrm>
          <a:solidFill>
            <a:schemeClr val="bg1">
              <a:lumMod val="95000"/>
            </a:schemeClr>
          </a:solidFill>
        </p:spPr>
        <p:txBody>
          <a:bodyPr anchor="ctr">
            <a:noAutofit/>
          </a:bodyPr>
          <a:lstStyle>
            <a:lvl1pPr algn="ctr">
              <a:defRPr sz="2000"/>
            </a:lvl1pPr>
          </a:lstStyle>
          <a:p>
            <a:r>
              <a:rPr lang="en-US"/>
              <a:t>Click icon to add picture</a:t>
            </a:r>
            <a:endParaRPr lang="en-US" dirty="0"/>
          </a:p>
        </p:txBody>
      </p:sp>
      <p:pic>
        <p:nvPicPr>
          <p:cNvPr id="4" name="Picture 3" descr="A cartoon of a person holding a basket&#10;&#10;AI-generated content may be incorrect.">
            <a:extLst>
              <a:ext uri="{FF2B5EF4-FFF2-40B4-BE49-F238E27FC236}">
                <a16:creationId xmlns:a16="http://schemas.microsoft.com/office/drawing/2014/main" id="{D0EBA16A-1270-FD96-7DEE-8E3167725F8B}"/>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pic>
        <p:nvPicPr>
          <p:cNvPr id="7" name="Picture 6" descr="A cartoon of a person and a striped object&#10;&#10;AI-generated content may be incorrect.">
            <a:extLst>
              <a:ext uri="{FF2B5EF4-FFF2-40B4-BE49-F238E27FC236}">
                <a16:creationId xmlns:a16="http://schemas.microsoft.com/office/drawing/2014/main" id="{C066F92D-4F02-BACA-427E-046E2EC27EC8}"/>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0698230" y="4773126"/>
            <a:ext cx="1371349" cy="1724370"/>
          </a:xfrm>
          <a:prstGeom prst="rect">
            <a:avLst/>
          </a:prstGeom>
        </p:spPr>
      </p:pic>
    </p:spTree>
    <p:extLst>
      <p:ext uri="{BB962C8B-B14F-4D97-AF65-F5344CB8AC3E}">
        <p14:creationId xmlns:p14="http://schemas.microsoft.com/office/powerpoint/2010/main" val="100854777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QUOTE With Image Left">
    <p:bg>
      <p:bgPr>
        <a:solidFill>
          <a:schemeClr val="accent3"/>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p:nvSpPr>
        <p:spPr>
          <a:xfrm>
            <a:off x="0" y="-3175"/>
            <a:ext cx="8029575" cy="6232525"/>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9" y="1700212"/>
            <a:ext cx="5510004" cy="4151947"/>
          </a:xfrm>
          <a:prstGeom prst="rect">
            <a:avLst/>
          </a:prstGeom>
        </p:spPr>
        <p:txBody>
          <a:bodyPr wrap="square" anchor="t">
            <a:normAutofit/>
          </a:bodyPr>
          <a:lstStyle>
            <a:lvl1pPr>
              <a:defRPr sz="5000">
                <a:solidFill>
                  <a:schemeClr val="bg1"/>
                </a:solidFill>
              </a:defRPr>
            </a:lvl1pPr>
          </a:lstStyle>
          <a:p>
            <a:r>
              <a:rPr lang="en-US" dirty="0"/>
              <a:t>Click to edit text. This is a pull quote, this is a pull quote.”</a:t>
            </a:r>
            <a:endParaRPr lang="en-AU" dirty="0"/>
          </a:p>
        </p:txBody>
      </p:sp>
      <p:sp>
        <p:nvSpPr>
          <p:cNvPr id="2" name="Title 1">
            <a:extLst>
              <a:ext uri="{FF2B5EF4-FFF2-40B4-BE49-F238E27FC236}">
                <a16:creationId xmlns:a16="http://schemas.microsoft.com/office/drawing/2014/main" id="{B739D7BC-F665-4228-BC9E-9CC87610B8EE}"/>
              </a:ext>
            </a:extLst>
          </p:cNvPr>
          <p:cNvSpPr txBox="1">
            <a:spLocks/>
          </p:cNvSpPr>
          <p:nvPr/>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dirty="0">
                <a:solidFill>
                  <a:schemeClr val="bg2"/>
                </a:solidFill>
              </a:rPr>
              <a:t>“</a:t>
            </a:r>
            <a:endParaRPr lang="en-AU" dirty="0">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3175"/>
            <a:ext cx="4189265" cy="6232525"/>
          </a:xfrm>
          <a:solidFill>
            <a:schemeClr val="bg1">
              <a:lumMod val="95000"/>
            </a:schemeClr>
          </a:solidFill>
        </p:spPr>
        <p:txBody>
          <a:bodyPr anchor="ctr">
            <a:noAutofit/>
          </a:bodyPr>
          <a:lstStyle>
            <a:lvl1pPr algn="ctr">
              <a:defRPr sz="2000"/>
            </a:lvl1pPr>
          </a:lstStyle>
          <a:p>
            <a:r>
              <a:rPr lang="en-US"/>
              <a:t>Click icon to add picture</a:t>
            </a:r>
          </a:p>
        </p:txBody>
      </p:sp>
      <p:pic>
        <p:nvPicPr>
          <p:cNvPr id="6" name="Picture 5" descr="A cartoon of a person in a blue robe&#10;&#10;AI-generated content may be incorrect.">
            <a:extLst>
              <a:ext uri="{FF2B5EF4-FFF2-40B4-BE49-F238E27FC236}">
                <a16:creationId xmlns:a16="http://schemas.microsoft.com/office/drawing/2014/main" id="{3FE01BEC-CB8F-9131-F265-475D9E84C7E3}"/>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6150523" y="3949959"/>
            <a:ext cx="1644418" cy="2279391"/>
          </a:xfrm>
          <a:prstGeom prst="rect">
            <a:avLst/>
          </a:prstGeom>
        </p:spPr>
      </p:pic>
      <p:pic>
        <p:nvPicPr>
          <p:cNvPr id="4" name="Picture 3" descr="A cartoon of a person holding a basket&#10;&#10;AI-generated content may be incorrect.">
            <a:extLst>
              <a:ext uri="{FF2B5EF4-FFF2-40B4-BE49-F238E27FC236}">
                <a16:creationId xmlns:a16="http://schemas.microsoft.com/office/drawing/2014/main" id="{AB8B6C07-8093-42C3-89CD-802E00E0702C}"/>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1937629" y="4784665"/>
            <a:ext cx="6560712" cy="1348957"/>
          </a:xfrm>
          <a:prstGeom prst="rect">
            <a:avLst/>
          </a:prstGeom>
        </p:spPr>
      </p:pic>
    </p:spTree>
    <p:extLst>
      <p:ext uri="{BB962C8B-B14F-4D97-AF65-F5344CB8AC3E}">
        <p14:creationId xmlns:p14="http://schemas.microsoft.com/office/powerpoint/2010/main" val="167544297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1_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p:nvSpPr>
        <p:spPr>
          <a:xfrm>
            <a:off x="4259262" y="0"/>
            <a:ext cx="7932738" cy="640080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9" y="1700212"/>
            <a:ext cx="5159296" cy="4151947"/>
          </a:xfrm>
          <a:prstGeom prst="rect">
            <a:avLst/>
          </a:prstGeom>
        </p:spPr>
        <p:txBody>
          <a:bodyPr wrap="square" anchor="t">
            <a:normAutofit/>
          </a:bodyPr>
          <a:lstStyle>
            <a:lvl1pPr>
              <a:defRPr sz="5000">
                <a:solidFill>
                  <a:srgbClr val="F1EFED"/>
                </a:solidFill>
              </a:defRPr>
            </a:lvl1pPr>
          </a:lstStyle>
          <a:p>
            <a:r>
              <a:rPr lang="en-US" dirty="0"/>
              <a:t>Click to edit text. This is a pull quote, this is a pull quote.”</a:t>
            </a:r>
            <a:endParaRPr lang="en-AU" dirty="0"/>
          </a:p>
        </p:txBody>
      </p:sp>
      <p:sp>
        <p:nvSpPr>
          <p:cNvPr id="2" name="Title 1">
            <a:extLst>
              <a:ext uri="{FF2B5EF4-FFF2-40B4-BE49-F238E27FC236}">
                <a16:creationId xmlns:a16="http://schemas.microsoft.com/office/drawing/2014/main" id="{B739D7BC-F665-4228-BC9E-9CC87610B8EE}"/>
              </a:ext>
            </a:extLst>
          </p:cNvPr>
          <p:cNvSpPr txBox="1">
            <a:spLocks/>
          </p:cNvSpPr>
          <p:nvPr/>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dirty="0">
                <a:solidFill>
                  <a:schemeClr val="bg2"/>
                </a:solidFill>
              </a:rPr>
              <a:t>“</a:t>
            </a:r>
            <a:endParaRPr lang="en-AU" dirty="0">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400800"/>
          </a:xfrm>
          <a:solidFill>
            <a:schemeClr val="bg1">
              <a:lumMod val="95000"/>
            </a:schemeClr>
          </a:solidFill>
        </p:spPr>
        <p:txBody>
          <a:bodyPr anchor="ctr">
            <a:noAutofit/>
          </a:bodyPr>
          <a:lstStyle>
            <a:lvl1pPr algn="ctr">
              <a:defRPr sz="2000"/>
            </a:lvl1pPr>
          </a:lstStyle>
          <a:p>
            <a:r>
              <a:rPr lang="en-US"/>
              <a:t>Click icon to add picture</a:t>
            </a:r>
            <a:endParaRPr lang="en-US" dirty="0"/>
          </a:p>
        </p:txBody>
      </p:sp>
      <p:pic>
        <p:nvPicPr>
          <p:cNvPr id="4" name="Picture 3" descr="A cartoon of a person and a striped object&#10;&#10;AI-generated content may be incorrect.">
            <a:extLst>
              <a:ext uri="{FF2B5EF4-FFF2-40B4-BE49-F238E27FC236}">
                <a16:creationId xmlns:a16="http://schemas.microsoft.com/office/drawing/2014/main" id="{7B46D111-13AA-9390-9310-E6E8470A5568}"/>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10698230" y="4564664"/>
            <a:ext cx="1371349" cy="1724370"/>
          </a:xfrm>
          <a:prstGeom prst="rect">
            <a:avLst/>
          </a:prstGeom>
        </p:spPr>
      </p:pic>
      <p:pic>
        <p:nvPicPr>
          <p:cNvPr id="6" name="Picture 5" descr="A cartoon of a person holding a basket&#10;&#10;AI-generated content may be incorrect.">
            <a:extLst>
              <a:ext uri="{FF2B5EF4-FFF2-40B4-BE49-F238E27FC236}">
                <a16:creationId xmlns:a16="http://schemas.microsoft.com/office/drawing/2014/main" id="{BC7EB836-9AA2-C9D2-9C3B-967A9681E424}"/>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Tree>
    <p:extLst>
      <p:ext uri="{BB962C8B-B14F-4D97-AF65-F5344CB8AC3E}">
        <p14:creationId xmlns:p14="http://schemas.microsoft.com/office/powerpoint/2010/main" val="46782179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1_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p:nvSpPr>
        <p:spPr>
          <a:xfrm>
            <a:off x="0" y="-6350"/>
            <a:ext cx="8011937" cy="635635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739D7BC-F665-4228-BC9E-9CC87610B8EE}"/>
              </a:ext>
            </a:extLst>
          </p:cNvPr>
          <p:cNvSpPr txBox="1">
            <a:spLocks/>
          </p:cNvSpPr>
          <p:nvPr/>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dirty="0">
                <a:solidFill>
                  <a:schemeClr val="bg2"/>
                </a:solidFill>
              </a:rPr>
              <a:t>“</a:t>
            </a:r>
            <a:endParaRPr lang="en-AU" dirty="0">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6350"/>
            <a:ext cx="4180063" cy="6356350"/>
          </a:xfrm>
          <a:solidFill>
            <a:schemeClr val="bg1">
              <a:lumMod val="95000"/>
            </a:schemeClr>
          </a:solidFill>
        </p:spPr>
        <p:txBody>
          <a:bodyPr anchor="ctr">
            <a:noAutofit/>
          </a:bodyPr>
          <a:lstStyle>
            <a:lvl1pPr algn="ctr">
              <a:defRPr sz="2000"/>
            </a:lvl1pPr>
          </a:lstStyle>
          <a:p>
            <a:r>
              <a:rPr lang="en-US"/>
              <a:t>Click icon to add picture</a:t>
            </a:r>
          </a:p>
        </p:txBody>
      </p:sp>
      <p:sp>
        <p:nvSpPr>
          <p:cNvPr id="4" name="Title 1">
            <a:extLst>
              <a:ext uri="{FF2B5EF4-FFF2-40B4-BE49-F238E27FC236}">
                <a16:creationId xmlns:a16="http://schemas.microsoft.com/office/drawing/2014/main" id="{019D1F86-31F8-B4D0-7077-6FABB7FE1F4F}"/>
              </a:ext>
            </a:extLst>
          </p:cNvPr>
          <p:cNvSpPr>
            <a:spLocks noGrp="1"/>
          </p:cNvSpPr>
          <p:nvPr>
            <p:ph type="title" hasCustomPrompt="1"/>
          </p:nvPr>
        </p:nvSpPr>
        <p:spPr>
          <a:xfrm>
            <a:off x="1055689" y="1700212"/>
            <a:ext cx="5510004" cy="4151947"/>
          </a:xfrm>
          <a:prstGeom prst="rect">
            <a:avLst/>
          </a:prstGeom>
        </p:spPr>
        <p:txBody>
          <a:bodyPr wrap="square" anchor="t">
            <a:normAutofit/>
          </a:bodyPr>
          <a:lstStyle>
            <a:lvl1pPr>
              <a:defRPr sz="5000">
                <a:solidFill>
                  <a:schemeClr val="bg1"/>
                </a:solidFill>
              </a:defRPr>
            </a:lvl1pPr>
          </a:lstStyle>
          <a:p>
            <a:r>
              <a:rPr lang="en-US" dirty="0"/>
              <a:t>Click to edit text. This is a pull quote, this is a pull quote.”</a:t>
            </a:r>
            <a:endParaRPr lang="en-AU" dirty="0"/>
          </a:p>
        </p:txBody>
      </p:sp>
      <p:pic>
        <p:nvPicPr>
          <p:cNvPr id="6" name="Picture 5" descr="A cartoon of a person in a blue robe&#10;&#10;AI-generated content may be incorrect.">
            <a:extLst>
              <a:ext uri="{FF2B5EF4-FFF2-40B4-BE49-F238E27FC236}">
                <a16:creationId xmlns:a16="http://schemas.microsoft.com/office/drawing/2014/main" id="{4B23FF76-8C62-6847-8AD4-44B77CA92EEA}"/>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6189097" y="4169797"/>
            <a:ext cx="1644418" cy="2279391"/>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10797A55-6EE5-0378-CC71-3A0A20B18913}"/>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1937629" y="4784665"/>
            <a:ext cx="6560712" cy="1348957"/>
          </a:xfrm>
          <a:prstGeom prst="rect">
            <a:avLst/>
          </a:prstGeom>
        </p:spPr>
      </p:pic>
    </p:spTree>
    <p:extLst>
      <p:ext uri="{BB962C8B-B14F-4D97-AF65-F5344CB8AC3E}">
        <p14:creationId xmlns:p14="http://schemas.microsoft.com/office/powerpoint/2010/main" val="153538252"/>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9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ICONS</a:t>
            </a:r>
            <a:br>
              <a:rPr lang="en-US" sz="15000" b="1" i="0" dirty="0">
                <a:solidFill>
                  <a:schemeClr val="bg1"/>
                </a:solidFill>
                <a:latin typeface="Arial" panose="020B0604020202020204" pitchFamily="34" charset="0"/>
                <a:cs typeface="Arial" panose="020B0604020202020204" pitchFamily="34" charset="0"/>
              </a:rPr>
            </a:br>
            <a:r>
              <a:rPr lang="en-US" sz="15000" b="1" i="0" dirty="0">
                <a:solidFill>
                  <a:schemeClr val="bg1"/>
                </a:solidFill>
                <a:latin typeface="Arial" panose="020B0604020202020204" pitchFamily="34" charset="0"/>
                <a:cs typeface="Arial" panose="020B0604020202020204" pitchFamily="34" charset="0"/>
              </a:rPr>
              <a:t>TAGS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6025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266344680"/>
      </p:ext>
    </p:extLst>
  </p:cSld>
  <p:clrMapOvr>
    <a:masterClrMapping/>
  </p:clrMapOvr>
  <p:extLst>
    <p:ext uri="{DCECCB84-F9BA-43D5-87BE-67443E8EF086}">
      <p15:sldGuideLst xmlns:p15="http://schemas.microsoft.com/office/powerpoint/2012/main"/>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2_QUOTE With Image Left">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2BCA7B22-A14F-031E-74E4-CBCA0F796AE0}"/>
              </a:ext>
            </a:extLst>
          </p:cNvPr>
          <p:cNvSpPr txBox="1">
            <a:spLocks/>
          </p:cNvSpPr>
          <p:nvPr/>
        </p:nvSpPr>
        <p:spPr>
          <a:xfrm>
            <a:off x="0" y="336632"/>
            <a:ext cx="339305" cy="135567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HOMEWORK</a:t>
            </a:r>
            <a:endParaRPr lang="en-AU" dirty="0"/>
          </a:p>
        </p:txBody>
      </p:sp>
      <p:sp>
        <p:nvSpPr>
          <p:cNvPr id="6" name="Rectangle 5">
            <a:extLst>
              <a:ext uri="{FF2B5EF4-FFF2-40B4-BE49-F238E27FC236}">
                <a16:creationId xmlns:a16="http://schemas.microsoft.com/office/drawing/2014/main" id="{80B78F25-387E-7F58-B15D-F57C4DE4EE57}"/>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7" name="Title 11">
            <a:extLst>
              <a:ext uri="{FF2B5EF4-FFF2-40B4-BE49-F238E27FC236}">
                <a16:creationId xmlns:a16="http://schemas.microsoft.com/office/drawing/2014/main" id="{CF06E796-C619-E7FD-1756-923B4BB0C19F}"/>
              </a:ext>
            </a:extLst>
          </p:cNvPr>
          <p:cNvSpPr>
            <a:spLocks noGrp="1"/>
          </p:cNvSpPr>
          <p:nvPr>
            <p:ph type="title"/>
          </p:nvPr>
        </p:nvSpPr>
        <p:spPr>
          <a:xfrm>
            <a:off x="1055941" y="873125"/>
            <a:ext cx="6589281" cy="524553"/>
          </a:xfrm>
        </p:spPr>
        <p:txBody>
          <a:bodyPr/>
          <a:lstStyle/>
          <a:p>
            <a:r>
              <a:rPr lang="en-US"/>
              <a:t>Click to edit Master title style</a:t>
            </a:r>
            <a:endParaRPr lang="en-US" dirty="0"/>
          </a:p>
        </p:txBody>
      </p:sp>
      <p:pic>
        <p:nvPicPr>
          <p:cNvPr id="8" name="Picture 7">
            <a:extLst>
              <a:ext uri="{FF2B5EF4-FFF2-40B4-BE49-F238E27FC236}">
                <a16:creationId xmlns:a16="http://schemas.microsoft.com/office/drawing/2014/main" id="{6573FA37-FE01-48C0-C9B9-7B5851489AAB}"/>
              </a:ext>
            </a:extLst>
          </p:cNvPr>
          <p:cNvPicPr>
            <a:picLocks noChangeAspect="1"/>
          </p:cNvPicPr>
          <p:nvPr/>
        </p:nvPicPr>
        <p:blipFill>
          <a:blip r:embed="rId2"/>
          <a:stretch>
            <a:fillRect/>
          </a:stretch>
        </p:blipFill>
        <p:spPr>
          <a:xfrm>
            <a:off x="55128" y="62360"/>
            <a:ext cx="241528" cy="201224"/>
          </a:xfrm>
          <a:prstGeom prst="rect">
            <a:avLst/>
          </a:prstGeom>
        </p:spPr>
      </p:pic>
    </p:spTree>
    <p:extLst>
      <p:ext uri="{BB962C8B-B14F-4D97-AF65-F5344CB8AC3E}">
        <p14:creationId xmlns:p14="http://schemas.microsoft.com/office/powerpoint/2010/main" val="165992118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5_QUOTE With Image Left">
    <p:spTree>
      <p:nvGrpSpPr>
        <p:cNvPr id="1" name=""/>
        <p:cNvGrpSpPr/>
        <p:nvPr/>
      </p:nvGrpSpPr>
      <p:grpSpPr>
        <a:xfrm>
          <a:off x="0" y="0"/>
          <a:ext cx="0" cy="0"/>
          <a:chOff x="0" y="0"/>
          <a:chExt cx="0" cy="0"/>
        </a:xfrm>
      </p:grpSpPr>
      <p:sp>
        <p:nvSpPr>
          <p:cNvPr id="7" name="Title 11">
            <a:extLst>
              <a:ext uri="{FF2B5EF4-FFF2-40B4-BE49-F238E27FC236}">
                <a16:creationId xmlns:a16="http://schemas.microsoft.com/office/drawing/2014/main" id="{CF06E796-C619-E7FD-1756-923B4BB0C19F}"/>
              </a:ext>
            </a:extLst>
          </p:cNvPr>
          <p:cNvSpPr>
            <a:spLocks noGrp="1"/>
          </p:cNvSpPr>
          <p:nvPr>
            <p:ph type="title" hasCustomPrompt="1"/>
          </p:nvPr>
        </p:nvSpPr>
        <p:spPr>
          <a:xfrm>
            <a:off x="1055941" y="927652"/>
            <a:ext cx="6589281" cy="415498"/>
          </a:xfrm>
        </p:spPr>
        <p:txBody>
          <a:bodyPr/>
          <a:lstStyle/>
          <a:p>
            <a:r>
              <a:rPr lang="en-US" dirty="0"/>
              <a:t>TAG SUMMARY ICONS FOR USE</a:t>
            </a:r>
          </a:p>
        </p:txBody>
      </p:sp>
      <p:sp>
        <p:nvSpPr>
          <p:cNvPr id="2" name="Text Placeholder 6">
            <a:extLst>
              <a:ext uri="{FF2B5EF4-FFF2-40B4-BE49-F238E27FC236}">
                <a16:creationId xmlns:a16="http://schemas.microsoft.com/office/drawing/2014/main" id="{1437D37C-18D6-C573-6944-4DD21E7287A8}"/>
              </a:ext>
            </a:extLst>
          </p:cNvPr>
          <p:cNvSpPr txBox="1">
            <a:spLocks/>
          </p:cNvSpPr>
          <p:nvPr/>
        </p:nvSpPr>
        <p:spPr>
          <a:xfrm>
            <a:off x="0" y="336632"/>
            <a:ext cx="339305" cy="115664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SUMMARY</a:t>
            </a:r>
          </a:p>
        </p:txBody>
      </p:sp>
      <p:sp>
        <p:nvSpPr>
          <p:cNvPr id="3" name="Rectangle 2">
            <a:extLst>
              <a:ext uri="{FF2B5EF4-FFF2-40B4-BE49-F238E27FC236}">
                <a16:creationId xmlns:a16="http://schemas.microsoft.com/office/drawing/2014/main" id="{F91491EB-2353-CA9F-7239-80DAA4007DF8}"/>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07C496C1-2B51-736B-1A90-8512CF33ECA3}"/>
              </a:ext>
            </a:extLst>
          </p:cNvPr>
          <p:cNvPicPr>
            <a:picLocks noChangeAspect="1"/>
          </p:cNvPicPr>
          <p:nvPr/>
        </p:nvPicPr>
        <p:blipFill>
          <a:blip r:embed="rId2"/>
          <a:stretch>
            <a:fillRect/>
          </a:stretch>
        </p:blipFill>
        <p:spPr>
          <a:xfrm>
            <a:off x="75358" y="45909"/>
            <a:ext cx="187932" cy="251236"/>
          </a:xfrm>
          <a:prstGeom prst="rect">
            <a:avLst/>
          </a:prstGeom>
        </p:spPr>
      </p:pic>
    </p:spTree>
    <p:extLst>
      <p:ext uri="{BB962C8B-B14F-4D97-AF65-F5344CB8AC3E}">
        <p14:creationId xmlns:p14="http://schemas.microsoft.com/office/powerpoint/2010/main" val="3446186081"/>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4_QUOTE With Image Left">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58366C13-1CBA-EBB7-FBEE-B0D09D6599F4}"/>
              </a:ext>
            </a:extLst>
          </p:cNvPr>
          <p:cNvSpPr txBox="1">
            <a:spLocks/>
          </p:cNvSpPr>
          <p:nvPr/>
        </p:nvSpPr>
        <p:spPr>
          <a:xfrm>
            <a:off x="0" y="336632"/>
            <a:ext cx="339305" cy="135567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HOMEWORK</a:t>
            </a:r>
            <a:endParaRPr lang="en-AU" dirty="0"/>
          </a:p>
        </p:txBody>
      </p:sp>
      <p:sp>
        <p:nvSpPr>
          <p:cNvPr id="3" name="Rectangle 2">
            <a:extLst>
              <a:ext uri="{FF2B5EF4-FFF2-40B4-BE49-F238E27FC236}">
                <a16:creationId xmlns:a16="http://schemas.microsoft.com/office/drawing/2014/main" id="{ECAF6B76-723D-ECE1-D39F-773F63A88033}"/>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D4192B3F-5040-CE7F-D82B-B6A64F67B814}"/>
              </a:ext>
            </a:extLst>
          </p:cNvPr>
          <p:cNvPicPr>
            <a:picLocks noChangeAspect="1"/>
          </p:cNvPicPr>
          <p:nvPr/>
        </p:nvPicPr>
        <p:blipFill>
          <a:blip r:embed="rId2"/>
          <a:stretch>
            <a:fillRect/>
          </a:stretch>
        </p:blipFill>
        <p:spPr>
          <a:xfrm>
            <a:off x="75358" y="45909"/>
            <a:ext cx="187932" cy="251236"/>
          </a:xfrm>
          <a:prstGeom prst="rect">
            <a:avLst/>
          </a:prstGeom>
        </p:spPr>
      </p:pic>
      <p:sp>
        <p:nvSpPr>
          <p:cNvPr id="9" name="Text Placeholder 6">
            <a:extLst>
              <a:ext uri="{FF2B5EF4-FFF2-40B4-BE49-F238E27FC236}">
                <a16:creationId xmlns:a16="http://schemas.microsoft.com/office/drawing/2014/main" id="{9DC6DE9D-2F7A-7499-4615-92F2EA8A2ED5}"/>
              </a:ext>
            </a:extLst>
          </p:cNvPr>
          <p:cNvSpPr txBox="1">
            <a:spLocks/>
          </p:cNvSpPr>
          <p:nvPr/>
        </p:nvSpPr>
        <p:spPr>
          <a:xfrm>
            <a:off x="0" y="336632"/>
            <a:ext cx="339305" cy="2326453"/>
          </a:xfrm>
          <a:prstGeom prst="rect">
            <a:avLst/>
          </a:prstGeom>
          <a:solidFill>
            <a:schemeClr val="accent3"/>
          </a:solidFill>
        </p:spPr>
        <p:txBody>
          <a:bodyPr vert="vert270" wrap="none" lIns="72000" tIns="72000" rIns="72000" bIns="72000"/>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ACTIVITY - &lt;Tag Title&gt;</a:t>
            </a:r>
            <a:endParaRPr lang="en-GB" dirty="0"/>
          </a:p>
        </p:txBody>
      </p:sp>
      <p:sp>
        <p:nvSpPr>
          <p:cNvPr id="10" name="Rectangle 9">
            <a:extLst>
              <a:ext uri="{FF2B5EF4-FFF2-40B4-BE49-F238E27FC236}">
                <a16:creationId xmlns:a16="http://schemas.microsoft.com/office/drawing/2014/main" id="{A7C6B737-7AA5-7E35-4F22-B1A60BF9313E}"/>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AAFF24A6-585A-8E8A-C3E2-2B39C791A350}"/>
              </a:ext>
            </a:extLst>
          </p:cNvPr>
          <p:cNvPicPr>
            <a:picLocks noChangeAspect="1"/>
          </p:cNvPicPr>
          <p:nvPr/>
        </p:nvPicPr>
        <p:blipFill>
          <a:blip r:embed="rId3"/>
          <a:stretch>
            <a:fillRect/>
          </a:stretch>
        </p:blipFill>
        <p:spPr>
          <a:xfrm>
            <a:off x="43930" y="63259"/>
            <a:ext cx="240137" cy="198609"/>
          </a:xfrm>
          <a:prstGeom prst="rect">
            <a:avLst/>
          </a:prstGeom>
        </p:spPr>
      </p:pic>
      <p:sp>
        <p:nvSpPr>
          <p:cNvPr id="12" name="Title 11">
            <a:extLst>
              <a:ext uri="{FF2B5EF4-FFF2-40B4-BE49-F238E27FC236}">
                <a16:creationId xmlns:a16="http://schemas.microsoft.com/office/drawing/2014/main" id="{AD34475A-1F8B-D988-634A-7753F2D394F4}"/>
              </a:ext>
            </a:extLst>
          </p:cNvPr>
          <p:cNvSpPr>
            <a:spLocks noGrp="1"/>
          </p:cNvSpPr>
          <p:nvPr>
            <p:ph type="title"/>
          </p:nvPr>
        </p:nvSpPr>
        <p:spPr>
          <a:xfrm>
            <a:off x="1055941" y="873125"/>
            <a:ext cx="5949299" cy="524553"/>
          </a:xfrm>
        </p:spPr>
        <p:txBody>
          <a:bodyPr/>
          <a:lstStyle/>
          <a:p>
            <a:r>
              <a:rPr lang="en-US"/>
              <a:t>Click to edit Master title style</a:t>
            </a:r>
            <a:endParaRPr lang="en-US" dirty="0"/>
          </a:p>
        </p:txBody>
      </p:sp>
    </p:spTree>
    <p:extLst>
      <p:ext uri="{BB962C8B-B14F-4D97-AF65-F5344CB8AC3E}">
        <p14:creationId xmlns:p14="http://schemas.microsoft.com/office/powerpoint/2010/main" val="1754148771"/>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3_QUOTE With Image Left">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13FD353D-43FD-8070-73C8-A4EE79FFD20F}"/>
              </a:ext>
            </a:extLst>
          </p:cNvPr>
          <p:cNvSpPr txBox="1">
            <a:spLocks/>
          </p:cNvSpPr>
          <p:nvPr/>
        </p:nvSpPr>
        <p:spPr>
          <a:xfrm>
            <a:off x="0" y="336632"/>
            <a:ext cx="339305" cy="1430502"/>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INSPIRATION</a:t>
            </a:r>
            <a:endParaRPr lang="en-AU" dirty="0"/>
          </a:p>
        </p:txBody>
      </p:sp>
      <p:sp>
        <p:nvSpPr>
          <p:cNvPr id="3" name="Rectangle 2">
            <a:extLst>
              <a:ext uri="{FF2B5EF4-FFF2-40B4-BE49-F238E27FC236}">
                <a16:creationId xmlns:a16="http://schemas.microsoft.com/office/drawing/2014/main" id="{462A3909-5D9F-5256-4708-BCA29EE417BD}"/>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62C92B3C-41F2-A9D6-F5E6-4C3E24D20B96}"/>
              </a:ext>
            </a:extLst>
          </p:cNvPr>
          <p:cNvPicPr>
            <a:picLocks noChangeAspect="1"/>
          </p:cNvPicPr>
          <p:nvPr/>
        </p:nvPicPr>
        <p:blipFill>
          <a:blip r:embed="rId2"/>
          <a:stretch>
            <a:fillRect/>
          </a:stretch>
        </p:blipFill>
        <p:spPr>
          <a:xfrm>
            <a:off x="59511" y="45907"/>
            <a:ext cx="217607" cy="251237"/>
          </a:xfrm>
          <a:prstGeom prst="rect">
            <a:avLst/>
          </a:prstGeom>
        </p:spPr>
      </p:pic>
      <p:sp>
        <p:nvSpPr>
          <p:cNvPr id="9" name="Title 11">
            <a:extLst>
              <a:ext uri="{FF2B5EF4-FFF2-40B4-BE49-F238E27FC236}">
                <a16:creationId xmlns:a16="http://schemas.microsoft.com/office/drawing/2014/main" id="{95E57A70-DFBA-BA1A-4EC3-FDD8333C1CA9}"/>
              </a:ext>
            </a:extLst>
          </p:cNvPr>
          <p:cNvSpPr>
            <a:spLocks noGrp="1"/>
          </p:cNvSpPr>
          <p:nvPr>
            <p:ph type="title"/>
          </p:nvPr>
        </p:nvSpPr>
        <p:spPr>
          <a:xfrm>
            <a:off x="1055941" y="873125"/>
            <a:ext cx="6668149" cy="524553"/>
          </a:xfrm>
        </p:spPr>
        <p:txBody>
          <a:bodyPr/>
          <a:lstStyle/>
          <a:p>
            <a:r>
              <a:rPr lang="en-US"/>
              <a:t>Click to edit Master title style</a:t>
            </a:r>
            <a:endParaRPr lang="en-US" dirty="0"/>
          </a:p>
        </p:txBody>
      </p:sp>
    </p:spTree>
    <p:extLst>
      <p:ext uri="{BB962C8B-B14F-4D97-AF65-F5344CB8AC3E}">
        <p14:creationId xmlns:p14="http://schemas.microsoft.com/office/powerpoint/2010/main" val="186214534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1AB0F-1C86-22BE-1568-BFB9F550ECD2}"/>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4A667331-D4AD-638B-A3C8-0593AEC0BDCD}"/>
              </a:ext>
            </a:extLst>
          </p:cNvPr>
          <p:cNvSpPr>
            <a:spLocks noGrp="1"/>
          </p:cNvSpPr>
          <p:nvPr>
            <p:ph idx="1"/>
          </p:nvPr>
        </p:nvSpPr>
        <p:spPr>
          <a:xfrm>
            <a:off x="1055688" y="1704361"/>
            <a:ext cx="10515600" cy="1586075"/>
          </a:xfrm>
          <a:prstGeom prst="rect">
            <a:avLst/>
          </a:prstGeom>
        </p:spPr>
        <p:txBody>
          <a:bodyPr/>
          <a:lstStyle>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8" name="Slide Number Placeholder 5">
            <a:extLst>
              <a:ext uri="{FF2B5EF4-FFF2-40B4-BE49-F238E27FC236}">
                <a16:creationId xmlns:a16="http://schemas.microsoft.com/office/drawing/2014/main" id="{90DA549F-0EF4-EB07-46AA-1A03D9AD7470}"/>
              </a:ext>
            </a:extLst>
          </p:cNvPr>
          <p:cNvSpPr>
            <a:spLocks noGrp="1"/>
          </p:cNvSpPr>
          <p:nvPr>
            <p:ph type="sldNum" sz="quarter" idx="4"/>
          </p:nvPr>
        </p:nvSpPr>
        <p:spPr>
          <a:xfrm>
            <a:off x="8932863" y="6644667"/>
            <a:ext cx="2743200" cy="123111"/>
          </a:xfrm>
          <a:prstGeom prst="rect">
            <a:avLst/>
          </a:prstGeom>
        </p:spPr>
        <p:txBody>
          <a:bodyPr vert="horz" lIns="0" tIns="0" rIns="0" bIns="0" rtlCol="0" anchor="ctr">
            <a:spAutoFit/>
          </a:bodyPr>
          <a:lstStyle>
            <a:lvl1pPr algn="r">
              <a:defRPr sz="800" b="1">
                <a:solidFill>
                  <a:srgbClr val="696567"/>
                </a:solidFill>
                <a:latin typeface="Arial" panose="020B0604020202020204" pitchFamily="34" charset="0"/>
                <a:cs typeface="Arial" panose="020B0604020202020204" pitchFamily="34" charset="0"/>
              </a:defRPr>
            </a:lvl1pPr>
          </a:lstStyle>
          <a:p>
            <a:fld id="{B6F15528-21DE-4FAA-801E-634DDDAF4B2B}" type="slidenum">
              <a:rPr lang="en-AU" smtClean="0"/>
              <a:t>‹#›</a:t>
            </a:fld>
            <a:endParaRPr lang="en-AU"/>
          </a:p>
        </p:txBody>
      </p:sp>
      <p:sp>
        <p:nvSpPr>
          <p:cNvPr id="9" name="Footer Placeholder 4">
            <a:extLst>
              <a:ext uri="{FF2B5EF4-FFF2-40B4-BE49-F238E27FC236}">
                <a16:creationId xmlns:a16="http://schemas.microsoft.com/office/drawing/2014/main" id="{1472EE1E-9DA2-CF0F-2FB2-AD2FB7288258}"/>
              </a:ext>
            </a:extLst>
          </p:cNvPr>
          <p:cNvSpPr>
            <a:spLocks noGrp="1"/>
          </p:cNvSpPr>
          <p:nvPr>
            <p:ph type="ftr" sz="quarter" idx="3"/>
          </p:nvPr>
        </p:nvSpPr>
        <p:spPr>
          <a:xfrm>
            <a:off x="533400" y="6644667"/>
            <a:ext cx="4114800" cy="123111"/>
          </a:xfrm>
          <a:prstGeom prst="rect">
            <a:avLst/>
          </a:prstGeom>
        </p:spPr>
        <p:txBody>
          <a:bodyPr vert="horz" lIns="0" tIns="0" rIns="0" bIns="0" rtlCol="0" anchor="ctr">
            <a:spAutoFit/>
          </a:bodyPr>
          <a:lstStyle>
            <a:lvl1pPr algn="l">
              <a:defRPr sz="800" b="1">
                <a:solidFill>
                  <a:srgbClr val="696567"/>
                </a:solidFill>
                <a:latin typeface="Arial" panose="020B0604020202020204" pitchFamily="34" charset="0"/>
                <a:cs typeface="Arial" panose="020B0604020202020204" pitchFamily="34" charset="0"/>
              </a:defRPr>
            </a:lvl1pPr>
          </a:lstStyle>
          <a:p>
            <a:endParaRPr lang="en-AU"/>
          </a:p>
        </p:txBody>
      </p:sp>
    </p:spTree>
    <p:extLst>
      <p:ext uri="{BB962C8B-B14F-4D97-AF65-F5344CB8AC3E}">
        <p14:creationId xmlns:p14="http://schemas.microsoft.com/office/powerpoint/2010/main" val="70569353"/>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12" Type="http://schemas.openxmlformats.org/officeDocument/2006/relationships/theme" Target="../theme/theme1.xml"/><Relationship Id="rId16" Type="http://schemas.openxmlformats.org/officeDocument/2006/relationships/slideLayout" Target="../slideLayouts/slideLayout16.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113" Type="http://schemas.openxmlformats.org/officeDocument/2006/relationships/image" Target="../media/image1.png"/><Relationship Id="rId80" Type="http://schemas.openxmlformats.org/officeDocument/2006/relationships/slideLayout" Target="../slideLayouts/slideLayout80.xml"/><Relationship Id="rId85" Type="http://schemas.openxmlformats.org/officeDocument/2006/relationships/slideLayout" Target="../slideLayouts/slideLayout85.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108" Type="http://schemas.openxmlformats.org/officeDocument/2006/relationships/slideLayout" Target="../slideLayouts/slideLayout108.xml"/><Relationship Id="rId54" Type="http://schemas.openxmlformats.org/officeDocument/2006/relationships/slideLayout" Target="../slideLayouts/slideLayout54.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109" Type="http://schemas.openxmlformats.org/officeDocument/2006/relationships/slideLayout" Target="../slideLayouts/slideLayout10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04" Type="http://schemas.openxmlformats.org/officeDocument/2006/relationships/slideLayout" Target="../slideLayouts/slideLayout104.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110" Type="http://schemas.openxmlformats.org/officeDocument/2006/relationships/slideLayout" Target="../slideLayouts/slideLayout110.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62" Type="http://schemas.openxmlformats.org/officeDocument/2006/relationships/slideLayout" Target="../slideLayouts/slideLayout62.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111" Type="http://schemas.openxmlformats.org/officeDocument/2006/relationships/slideLayout" Target="../slideLayouts/slideLayout1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EE06F2-171C-744A-E13D-C998FFCFAD83}"/>
              </a:ext>
            </a:extLst>
          </p:cNvPr>
          <p:cNvSpPr>
            <a:spLocks noGrp="1"/>
          </p:cNvSpPr>
          <p:nvPr>
            <p:ph type="title"/>
          </p:nvPr>
        </p:nvSpPr>
        <p:spPr>
          <a:xfrm>
            <a:off x="1055688" y="903151"/>
            <a:ext cx="10080625" cy="427040"/>
          </a:xfrm>
          <a:prstGeom prst="rect">
            <a:avLst/>
          </a:prstGeom>
        </p:spPr>
        <p:txBody>
          <a:bodyPr vert="horz" wrap="square" lIns="0" tIns="0" rIns="0" bIns="0" rtlCol="0" anchor="ctr">
            <a:spAutoFit/>
          </a:bodyPr>
          <a:lstStyle/>
          <a:p>
            <a:r>
              <a:rPr lang="en-US"/>
              <a:t>Click to edit Master title style</a:t>
            </a:r>
            <a:endParaRPr lang="en-AU" dirty="0"/>
          </a:p>
        </p:txBody>
      </p:sp>
      <p:sp>
        <p:nvSpPr>
          <p:cNvPr id="22" name="Text Placeholder 2">
            <a:extLst>
              <a:ext uri="{FF2B5EF4-FFF2-40B4-BE49-F238E27FC236}">
                <a16:creationId xmlns:a16="http://schemas.microsoft.com/office/drawing/2014/main" id="{AAF486E1-0E4E-2D16-2331-0B2190DEFA49}"/>
              </a:ext>
            </a:extLst>
          </p:cNvPr>
          <p:cNvSpPr>
            <a:spLocks noGrp="1"/>
          </p:cNvSpPr>
          <p:nvPr>
            <p:ph type="body" idx="1"/>
          </p:nvPr>
        </p:nvSpPr>
        <p:spPr>
          <a:xfrm>
            <a:off x="1055688" y="1704361"/>
            <a:ext cx="10080625" cy="1586075"/>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10" name="Rectangle 9">
            <a:extLst>
              <a:ext uri="{FF2B5EF4-FFF2-40B4-BE49-F238E27FC236}">
                <a16:creationId xmlns:a16="http://schemas.microsoft.com/office/drawing/2014/main" id="{A9308AA4-5C48-AED8-084C-DCEE29E1DFE1}"/>
              </a:ext>
            </a:extLst>
          </p:cNvPr>
          <p:cNvSpPr/>
          <p:nvPr/>
        </p:nvSpPr>
        <p:spPr>
          <a:xfrm rot="5400000">
            <a:off x="5843583" y="509587"/>
            <a:ext cx="504826" cy="12192001"/>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Footer Placeholder 4">
            <a:extLst>
              <a:ext uri="{FF2B5EF4-FFF2-40B4-BE49-F238E27FC236}">
                <a16:creationId xmlns:a16="http://schemas.microsoft.com/office/drawing/2014/main" id="{5F0FC912-1177-BB05-0F8A-D28C9D46C1C5}"/>
              </a:ext>
            </a:extLst>
          </p:cNvPr>
          <p:cNvSpPr txBox="1">
            <a:spLocks/>
          </p:cNvSpPr>
          <p:nvPr/>
        </p:nvSpPr>
        <p:spPr>
          <a:xfrm>
            <a:off x="7021513" y="6569234"/>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AU" b="0" dirty="0">
                <a:solidFill>
                  <a:schemeClr val="tx1"/>
                </a:solidFill>
              </a:rPr>
              <a:t>© Manufacturing Skills Queensland 2025</a:t>
            </a:r>
          </a:p>
        </p:txBody>
      </p:sp>
      <p:sp>
        <p:nvSpPr>
          <p:cNvPr id="9" name="Footer Placeholder 4">
            <a:extLst>
              <a:ext uri="{FF2B5EF4-FFF2-40B4-BE49-F238E27FC236}">
                <a16:creationId xmlns:a16="http://schemas.microsoft.com/office/drawing/2014/main" id="{58039AFE-CCDD-AD37-D34E-F65CFEAB83CA}"/>
              </a:ext>
            </a:extLst>
          </p:cNvPr>
          <p:cNvSpPr txBox="1">
            <a:spLocks/>
          </p:cNvSpPr>
          <p:nvPr/>
        </p:nvSpPr>
        <p:spPr>
          <a:xfrm>
            <a:off x="7561263" y="6569234"/>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7C38B2F5-1F4E-421C-A073-1DF85226CA25}" type="slidenum">
              <a:rPr lang="en-AU" b="0" smtClean="0"/>
              <a:pPr algn="r"/>
              <a:t>‹#›</a:t>
            </a:fld>
            <a:endParaRPr lang="en-AU" b="0"/>
          </a:p>
        </p:txBody>
      </p:sp>
      <p:pic>
        <p:nvPicPr>
          <p:cNvPr id="7" name="Picture 6">
            <a:extLst>
              <a:ext uri="{FF2B5EF4-FFF2-40B4-BE49-F238E27FC236}">
                <a16:creationId xmlns:a16="http://schemas.microsoft.com/office/drawing/2014/main" id="{DCD7DEA0-FDCE-E5D8-21AC-0372E36F73E3}"/>
              </a:ext>
            </a:extLst>
          </p:cNvPr>
          <p:cNvPicPr>
            <a:picLocks noChangeAspect="1"/>
          </p:cNvPicPr>
          <p:nvPr/>
        </p:nvPicPr>
        <p:blipFill>
          <a:blip r:embed="rId113" cstate="screen">
            <a:extLst>
              <a:ext uri="{28A0092B-C50C-407E-A947-70E740481C1C}">
                <a14:useLocalDpi xmlns:a14="http://schemas.microsoft.com/office/drawing/2010/main" val="0"/>
              </a:ext>
            </a:extLst>
          </a:blip>
          <a:stretch>
            <a:fillRect/>
          </a:stretch>
        </p:blipFill>
        <p:spPr>
          <a:xfrm>
            <a:off x="515937" y="6507599"/>
            <a:ext cx="2444616" cy="216612"/>
          </a:xfrm>
          <a:prstGeom prst="rect">
            <a:avLst/>
          </a:prstGeom>
        </p:spPr>
      </p:pic>
    </p:spTree>
    <p:extLst>
      <p:ext uri="{BB962C8B-B14F-4D97-AF65-F5344CB8AC3E}">
        <p14:creationId xmlns:p14="http://schemas.microsoft.com/office/powerpoint/2010/main" val="1948544291"/>
      </p:ext>
    </p:extLst>
  </p:cSld>
  <p:clrMap bg1="lt1" tx1="dk1" bg2="lt2" tx2="dk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 id="2147483806" r:id="rId9"/>
    <p:sldLayoutId id="2147483807" r:id="rId10"/>
    <p:sldLayoutId id="2147483808" r:id="rId11"/>
    <p:sldLayoutId id="2147483809" r:id="rId12"/>
    <p:sldLayoutId id="2147483810" r:id="rId13"/>
    <p:sldLayoutId id="2147483811" r:id="rId14"/>
    <p:sldLayoutId id="2147483812" r:id="rId15"/>
    <p:sldLayoutId id="2147483813" r:id="rId16"/>
    <p:sldLayoutId id="2147483814" r:id="rId17"/>
    <p:sldLayoutId id="2147483815" r:id="rId18"/>
    <p:sldLayoutId id="2147483816" r:id="rId19"/>
    <p:sldLayoutId id="2147483817" r:id="rId20"/>
    <p:sldLayoutId id="2147483818" r:id="rId21"/>
    <p:sldLayoutId id="2147483819" r:id="rId22"/>
    <p:sldLayoutId id="2147483820" r:id="rId23"/>
    <p:sldLayoutId id="2147483821" r:id="rId24"/>
    <p:sldLayoutId id="2147483822" r:id="rId25"/>
    <p:sldLayoutId id="2147483823" r:id="rId26"/>
    <p:sldLayoutId id="2147483824" r:id="rId27"/>
    <p:sldLayoutId id="2147483825" r:id="rId28"/>
    <p:sldLayoutId id="2147483826" r:id="rId29"/>
    <p:sldLayoutId id="2147483827" r:id="rId30"/>
    <p:sldLayoutId id="2147483828" r:id="rId31"/>
    <p:sldLayoutId id="2147483829" r:id="rId32"/>
    <p:sldLayoutId id="2147483830" r:id="rId33"/>
    <p:sldLayoutId id="2147483831" r:id="rId34"/>
    <p:sldLayoutId id="2147483832" r:id="rId35"/>
    <p:sldLayoutId id="2147483833" r:id="rId36"/>
    <p:sldLayoutId id="2147483834" r:id="rId37"/>
    <p:sldLayoutId id="2147483835" r:id="rId38"/>
    <p:sldLayoutId id="2147483836" r:id="rId39"/>
    <p:sldLayoutId id="2147483837" r:id="rId40"/>
    <p:sldLayoutId id="2147483838" r:id="rId41"/>
    <p:sldLayoutId id="2147483839" r:id="rId42"/>
    <p:sldLayoutId id="2147483840" r:id="rId43"/>
    <p:sldLayoutId id="2147483841" r:id="rId44"/>
    <p:sldLayoutId id="2147483842" r:id="rId45"/>
    <p:sldLayoutId id="2147483843" r:id="rId46"/>
    <p:sldLayoutId id="2147483844" r:id="rId47"/>
    <p:sldLayoutId id="2147483845" r:id="rId48"/>
    <p:sldLayoutId id="2147483846" r:id="rId49"/>
    <p:sldLayoutId id="2147483847" r:id="rId50"/>
    <p:sldLayoutId id="2147483848" r:id="rId51"/>
    <p:sldLayoutId id="2147483849" r:id="rId52"/>
    <p:sldLayoutId id="2147483850" r:id="rId53"/>
    <p:sldLayoutId id="2147483851" r:id="rId54"/>
    <p:sldLayoutId id="2147483852" r:id="rId55"/>
    <p:sldLayoutId id="2147483853" r:id="rId56"/>
    <p:sldLayoutId id="2147483854" r:id="rId57"/>
    <p:sldLayoutId id="2147483855" r:id="rId58"/>
    <p:sldLayoutId id="2147483856" r:id="rId59"/>
    <p:sldLayoutId id="2147483857" r:id="rId60"/>
    <p:sldLayoutId id="2147483858" r:id="rId61"/>
    <p:sldLayoutId id="2147483859" r:id="rId62"/>
    <p:sldLayoutId id="2147483860" r:id="rId63"/>
    <p:sldLayoutId id="2147483861" r:id="rId64"/>
    <p:sldLayoutId id="2147483862" r:id="rId65"/>
    <p:sldLayoutId id="2147483863" r:id="rId66"/>
    <p:sldLayoutId id="2147483864" r:id="rId67"/>
    <p:sldLayoutId id="2147483865" r:id="rId68"/>
    <p:sldLayoutId id="2147483866" r:id="rId69"/>
    <p:sldLayoutId id="2147483867" r:id="rId70"/>
    <p:sldLayoutId id="2147483868" r:id="rId71"/>
    <p:sldLayoutId id="2147483869" r:id="rId72"/>
    <p:sldLayoutId id="2147483870" r:id="rId73"/>
    <p:sldLayoutId id="2147483871" r:id="rId74"/>
    <p:sldLayoutId id="2147483872" r:id="rId75"/>
    <p:sldLayoutId id="2147483873" r:id="rId76"/>
    <p:sldLayoutId id="2147483874" r:id="rId77"/>
    <p:sldLayoutId id="2147483875" r:id="rId78"/>
    <p:sldLayoutId id="2147483876" r:id="rId79"/>
    <p:sldLayoutId id="2147483877" r:id="rId80"/>
    <p:sldLayoutId id="2147483878" r:id="rId81"/>
    <p:sldLayoutId id="2147483879" r:id="rId82"/>
    <p:sldLayoutId id="2147483880" r:id="rId83"/>
    <p:sldLayoutId id="2147483881" r:id="rId84"/>
    <p:sldLayoutId id="2147483882" r:id="rId85"/>
    <p:sldLayoutId id="2147483883" r:id="rId86"/>
    <p:sldLayoutId id="2147483884" r:id="rId87"/>
    <p:sldLayoutId id="2147483885" r:id="rId88"/>
    <p:sldLayoutId id="2147483886" r:id="rId89"/>
    <p:sldLayoutId id="2147483887" r:id="rId90"/>
    <p:sldLayoutId id="2147483888" r:id="rId91"/>
    <p:sldLayoutId id="2147483889" r:id="rId92"/>
    <p:sldLayoutId id="2147483890" r:id="rId93"/>
    <p:sldLayoutId id="2147483891" r:id="rId94"/>
    <p:sldLayoutId id="2147483892" r:id="rId95"/>
    <p:sldLayoutId id="2147483893" r:id="rId96"/>
    <p:sldLayoutId id="2147483894" r:id="rId97"/>
    <p:sldLayoutId id="2147483895" r:id="rId98"/>
    <p:sldLayoutId id="2147483896" r:id="rId99"/>
    <p:sldLayoutId id="2147483897" r:id="rId100"/>
    <p:sldLayoutId id="2147483898" r:id="rId101"/>
    <p:sldLayoutId id="2147483899" r:id="rId102"/>
    <p:sldLayoutId id="2147483900" r:id="rId103"/>
    <p:sldLayoutId id="2147483901" r:id="rId104"/>
    <p:sldLayoutId id="2147483902" r:id="rId105"/>
    <p:sldLayoutId id="2147483903" r:id="rId106"/>
    <p:sldLayoutId id="2147483904" r:id="rId107"/>
    <p:sldLayoutId id="2147483905" r:id="rId108"/>
    <p:sldLayoutId id="2147483906" r:id="rId109"/>
    <p:sldLayoutId id="2147483907" r:id="rId110"/>
    <p:sldLayoutId id="2147483908" r:id="rId111"/>
  </p:sldLayoutIdLst>
  <p:hf hdr="0" dt="0"/>
  <p:txStyles>
    <p:titleStyle>
      <a:lvl1pPr algn="l" defTabSz="914400" rtl="0" eaLnBrk="1" latinLnBrk="0" hangingPunct="1">
        <a:lnSpc>
          <a:spcPct val="90000"/>
        </a:lnSpc>
        <a:spcBef>
          <a:spcPct val="0"/>
        </a:spcBef>
        <a:buNone/>
        <a:defRPr sz="3000" b="1" i="0" kern="1200">
          <a:solidFill>
            <a:schemeClr val="tx1"/>
          </a:solidFill>
          <a:latin typeface="+mj-lt"/>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600" b="1"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325">
          <p15:clr>
            <a:srgbClr val="F26B43"/>
          </p15:clr>
        </p15:guide>
        <p15:guide id="5" pos="665">
          <p15:clr>
            <a:srgbClr val="F26B43"/>
          </p15:clr>
        </p15:guide>
        <p15:guide id="6" pos="7015">
          <p15:clr>
            <a:srgbClr val="F26B43"/>
          </p15:clr>
        </p15:guide>
        <p15:guide id="7" pos="7355">
          <p15:clr>
            <a:srgbClr val="F26B43"/>
          </p15:clr>
        </p15:guide>
        <p15:guide id="12" pos="2842">
          <p15:clr>
            <a:srgbClr val="F26B43"/>
          </p15:clr>
        </p15:guide>
        <p15:guide id="13" pos="4838">
          <p15:clr>
            <a:srgbClr val="F26B43"/>
          </p15:clr>
        </p15:guide>
        <p15:guide id="14" orient="horz" pos="550">
          <p15:clr>
            <a:srgbClr val="F26B43"/>
          </p15:clr>
        </p15:guide>
        <p15:guide id="15" orient="horz" pos="1071">
          <p15:clr>
            <a:srgbClr val="F26B43"/>
          </p15:clr>
        </p15:guide>
        <p15:guide id="16" orient="horz" pos="4133">
          <p15:clr>
            <a:srgbClr val="F26B43"/>
          </p15:clr>
        </p15:guide>
        <p15:guide id="17" pos="3749">
          <p15:clr>
            <a:srgbClr val="F26B43"/>
          </p15:clr>
        </p15:guide>
        <p15:guide id="18" pos="3931">
          <p15:clr>
            <a:srgbClr val="F26B43"/>
          </p15:clr>
        </p15:guide>
        <p15:guide id="19" pos="2683">
          <p15:clr>
            <a:srgbClr val="F26B43"/>
          </p15:clr>
        </p15:guide>
        <p15:guide id="20" pos="4997">
          <p15:clr>
            <a:srgbClr val="F26B43"/>
          </p15:clr>
        </p15:guide>
        <p15:guide id="21" pos="3341">
          <p15:clr>
            <a:srgbClr val="F26B43"/>
          </p15:clr>
        </p15:guide>
        <p15:guide id="22" pos="433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0.xml"/></Relationships>
</file>

<file path=ppt/slides/_rels/slide3.xml.rels><?xml version="1.0" encoding="UTF-8" standalone="yes"?>
<Relationships xmlns="http://schemas.openxmlformats.org/package/2006/relationships"><Relationship Id="rId2" Type="http://schemas.openxmlformats.org/officeDocument/2006/relationships/hyperlink" Target="manufacturingmatters.com.au" TargetMode="External"/><Relationship Id="rId1" Type="http://schemas.openxmlformats.org/officeDocument/2006/relationships/slideLayout" Target="../slideLayouts/slideLayout79.xml"/></Relationships>
</file>

<file path=ppt/slides/_rels/slide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slideLayout" Target="../slideLayouts/slideLayout88.xml"/><Relationship Id="rId1" Type="http://schemas.openxmlformats.org/officeDocument/2006/relationships/video" Target="https://player.vimeo.com/video/1161300973?app_id=122963"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3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3.xml"/></Relationships>
</file>

<file path=ppt/slides/_rels/slide7.xml.rels><?xml version="1.0" encoding="UTF-8" standalone="yes"?>
<Relationships xmlns="http://schemas.openxmlformats.org/package/2006/relationships"><Relationship Id="rId2" Type="http://schemas.openxmlformats.org/officeDocument/2006/relationships/hyperlink" Target="http://www.manufacturingmatters.com.au/" TargetMode="External"/><Relationship Id="rId1" Type="http://schemas.openxmlformats.org/officeDocument/2006/relationships/slideLayout" Target="../slideLayouts/slideLayout3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D45CF7AB-8A6C-0B36-8BA7-78C1530B94BD}"/>
              </a:ext>
            </a:extLst>
          </p:cNvPr>
          <p:cNvPicPr>
            <a:picLocks noGrp="1" noChangeAspect="1"/>
          </p:cNvPicPr>
          <p:nvPr>
            <p:ph type="pic" sz="quarter" idx="11"/>
          </p:nvPr>
        </p:nvPicPr>
        <p:blipFill>
          <a:blip r:embed="rId2"/>
          <a:srcRect l="550" r="550"/>
          <a:stretch>
            <a:fillRect/>
          </a:stretch>
        </p:blipFill>
        <p:spPr>
          <a:prstGeom prst="rect">
            <a:avLst/>
          </a:prstGeom>
        </p:spPr>
      </p:pic>
      <p:sp>
        <p:nvSpPr>
          <p:cNvPr id="2" name="Title 1">
            <a:extLst>
              <a:ext uri="{FF2B5EF4-FFF2-40B4-BE49-F238E27FC236}">
                <a16:creationId xmlns:a16="http://schemas.microsoft.com/office/drawing/2014/main" id="{5E9588A1-D1D9-B631-3517-23821EF02397}"/>
              </a:ext>
            </a:extLst>
          </p:cNvPr>
          <p:cNvSpPr>
            <a:spLocks noGrp="1"/>
          </p:cNvSpPr>
          <p:nvPr>
            <p:ph type="ctrTitle"/>
          </p:nvPr>
        </p:nvSpPr>
        <p:spPr>
          <a:xfrm>
            <a:off x="1064653" y="2626590"/>
            <a:ext cx="7397960" cy="903700"/>
          </a:xfrm>
        </p:spPr>
        <p:txBody>
          <a:bodyPr/>
          <a:lstStyle/>
          <a:p>
            <a:r>
              <a:rPr lang="en-AU" noProof="0" dirty="0"/>
              <a:t>with industry packs</a:t>
            </a:r>
          </a:p>
        </p:txBody>
      </p:sp>
      <p:sp>
        <p:nvSpPr>
          <p:cNvPr id="4" name="Subtitle 3">
            <a:extLst>
              <a:ext uri="{FF2B5EF4-FFF2-40B4-BE49-F238E27FC236}">
                <a16:creationId xmlns:a16="http://schemas.microsoft.com/office/drawing/2014/main" id="{47886217-43BE-328A-B683-E7E4BA80D793}"/>
              </a:ext>
            </a:extLst>
          </p:cNvPr>
          <p:cNvSpPr>
            <a:spLocks noGrp="1"/>
          </p:cNvSpPr>
          <p:nvPr>
            <p:ph type="subTitle" idx="1"/>
          </p:nvPr>
        </p:nvSpPr>
        <p:spPr/>
        <p:txBody>
          <a:bodyPr/>
          <a:lstStyle/>
          <a:p>
            <a:r>
              <a:rPr lang="en-AU" noProof="0" dirty="0"/>
              <a:t>Career education: Your career factory</a:t>
            </a:r>
          </a:p>
        </p:txBody>
      </p:sp>
      <p:sp>
        <p:nvSpPr>
          <p:cNvPr id="3" name="Text Placeholder 2">
            <a:extLst>
              <a:ext uri="{FF2B5EF4-FFF2-40B4-BE49-F238E27FC236}">
                <a16:creationId xmlns:a16="http://schemas.microsoft.com/office/drawing/2014/main" id="{F626A0BA-6F23-6099-9914-0A7DDC822C7C}"/>
              </a:ext>
            </a:extLst>
          </p:cNvPr>
          <p:cNvSpPr>
            <a:spLocks noGrp="1"/>
          </p:cNvSpPr>
          <p:nvPr>
            <p:ph type="body" sz="quarter" idx="10"/>
          </p:nvPr>
        </p:nvSpPr>
        <p:spPr>
          <a:xfrm>
            <a:off x="1064653" y="1537594"/>
            <a:ext cx="2784518" cy="903700"/>
          </a:xfrm>
        </p:spPr>
        <p:txBody>
          <a:bodyPr/>
          <a:lstStyle/>
          <a:p>
            <a:r>
              <a:rPr lang="en-AU" dirty="0"/>
              <a:t>Reflect</a:t>
            </a:r>
          </a:p>
        </p:txBody>
      </p:sp>
    </p:spTree>
    <p:extLst>
      <p:ext uri="{BB962C8B-B14F-4D97-AF65-F5344CB8AC3E}">
        <p14:creationId xmlns:p14="http://schemas.microsoft.com/office/powerpoint/2010/main" val="32863568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70D6C5-95C2-87FC-75E9-6423D0C84170}"/>
              </a:ext>
            </a:extLst>
          </p:cNvPr>
          <p:cNvSpPr>
            <a:spLocks noGrp="1"/>
          </p:cNvSpPr>
          <p:nvPr>
            <p:ph type="title"/>
          </p:nvPr>
        </p:nvSpPr>
        <p:spPr/>
        <p:txBody>
          <a:bodyPr>
            <a:noAutofit/>
          </a:bodyPr>
          <a:lstStyle/>
          <a:p>
            <a:r>
              <a:rPr lang="en-US" sz="2400" dirty="0">
                <a:solidFill>
                  <a:schemeClr val="accent1"/>
                </a:solidFill>
              </a:rPr>
              <a:t>Can you explain key skills required in the current and future workforce?</a:t>
            </a:r>
            <a:br>
              <a:rPr lang="en-US" sz="2400" dirty="0">
                <a:solidFill>
                  <a:schemeClr val="accent1"/>
                </a:solidFill>
              </a:rPr>
            </a:br>
            <a:br>
              <a:rPr lang="en-US" sz="2400" dirty="0">
                <a:solidFill>
                  <a:schemeClr val="accent1"/>
                </a:solidFill>
              </a:rPr>
            </a:br>
            <a:r>
              <a:rPr lang="en-US" sz="2400" dirty="0">
                <a:solidFill>
                  <a:schemeClr val="accent1"/>
                </a:solidFill>
              </a:rPr>
              <a:t>What are the push or pull factors that are important for you?</a:t>
            </a:r>
            <a:br>
              <a:rPr lang="en-US" sz="2400" dirty="0">
                <a:solidFill>
                  <a:schemeClr val="accent1"/>
                </a:solidFill>
              </a:rPr>
            </a:br>
            <a:br>
              <a:rPr lang="en-US" sz="2400" dirty="0">
                <a:solidFill>
                  <a:schemeClr val="accent1"/>
                </a:solidFill>
              </a:rPr>
            </a:br>
            <a:r>
              <a:rPr lang="en-US" sz="2400" dirty="0">
                <a:solidFill>
                  <a:schemeClr val="accent1"/>
                </a:solidFill>
              </a:rPr>
              <a:t>What skills are your strongest, and which skills do you need to develop as you move towards your career?</a:t>
            </a:r>
            <a:endParaRPr lang="en-AU" sz="2000" dirty="0"/>
          </a:p>
        </p:txBody>
      </p:sp>
      <p:sp>
        <p:nvSpPr>
          <p:cNvPr id="4" name="Title 8">
            <a:extLst>
              <a:ext uri="{FF2B5EF4-FFF2-40B4-BE49-F238E27FC236}">
                <a16:creationId xmlns:a16="http://schemas.microsoft.com/office/drawing/2014/main" id="{64115442-CE85-4A54-FEE7-D96B410EB287}"/>
              </a:ext>
            </a:extLst>
          </p:cNvPr>
          <p:cNvSpPr txBox="1">
            <a:spLocks/>
          </p:cNvSpPr>
          <p:nvPr/>
        </p:nvSpPr>
        <p:spPr>
          <a:xfrm>
            <a:off x="522288" y="1529308"/>
            <a:ext cx="3131283" cy="524553"/>
          </a:xfrm>
          <a:prstGeom prst="rect">
            <a:avLst/>
          </a:prstGeom>
          <a:solidFill>
            <a:schemeClr val="accent1"/>
          </a:solidFill>
        </p:spPr>
        <p:txBody>
          <a:bodyPr vert="horz" wrap="none" lIns="108000" tIns="72000" rIns="72000" bIns="3600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j-lt"/>
                <a:ea typeface="+mj-ea"/>
                <a:cs typeface="Arial" panose="020B0604020202020204" pitchFamily="34" charset="0"/>
              </a:defRPr>
            </a:lvl1pPr>
          </a:lstStyle>
          <a:p>
            <a:r>
              <a:rPr lang="en-US" dirty="0"/>
              <a:t>Previous lesson</a:t>
            </a:r>
          </a:p>
        </p:txBody>
      </p:sp>
      <p:sp>
        <p:nvSpPr>
          <p:cNvPr id="5" name="Text Placeholder 13">
            <a:extLst>
              <a:ext uri="{FF2B5EF4-FFF2-40B4-BE49-F238E27FC236}">
                <a16:creationId xmlns:a16="http://schemas.microsoft.com/office/drawing/2014/main" id="{B55D548D-EFD1-AB6F-D336-AD9EB0E4EEA3}"/>
              </a:ext>
            </a:extLst>
          </p:cNvPr>
          <p:cNvSpPr txBox="1">
            <a:spLocks/>
          </p:cNvSpPr>
          <p:nvPr/>
        </p:nvSpPr>
        <p:spPr>
          <a:xfrm>
            <a:off x="522288" y="1305927"/>
            <a:ext cx="716593" cy="220727"/>
          </a:xfrm>
          <a:prstGeom prst="rect">
            <a:avLst/>
          </a:prstGeom>
          <a:solidFill>
            <a:schemeClr val="accent3"/>
          </a:solidFill>
        </p:spPr>
        <p:txBody>
          <a:bodyPr vert="horz" wrap="none" lIns="72000" tIns="36000" rIns="36000" bIns="18000" rtlCol="0">
            <a:spAutoFit/>
          </a:bodyPr>
          <a:lstStyle>
            <a:lvl1pPr marL="0" indent="0" algn="l" defTabSz="914400" rtl="0" eaLnBrk="1" latinLnBrk="0" hangingPunct="1">
              <a:lnSpc>
                <a:spcPct val="90000"/>
              </a:lnSpc>
              <a:spcBef>
                <a:spcPts val="1000"/>
              </a:spcBef>
              <a:buFontTx/>
              <a:buNone/>
              <a:defRPr sz="1200" b="1" i="0" kern="1200">
                <a:solidFill>
                  <a:schemeClr val="bg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REVIEW</a:t>
            </a:r>
          </a:p>
        </p:txBody>
      </p:sp>
    </p:spTree>
    <p:extLst>
      <p:ext uri="{BB962C8B-B14F-4D97-AF65-F5344CB8AC3E}">
        <p14:creationId xmlns:p14="http://schemas.microsoft.com/office/powerpoint/2010/main" val="11770057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1ED1624-B87B-D60D-D399-EF8A524DFB49}"/>
              </a:ext>
            </a:extLst>
          </p:cNvPr>
          <p:cNvSpPr>
            <a:spLocks noGrp="1"/>
          </p:cNvSpPr>
          <p:nvPr>
            <p:ph type="title"/>
          </p:nvPr>
        </p:nvSpPr>
        <p:spPr>
          <a:xfrm>
            <a:off x="1055941" y="873125"/>
            <a:ext cx="4306285" cy="524553"/>
          </a:xfrm>
        </p:spPr>
        <p:txBody>
          <a:bodyPr/>
          <a:lstStyle/>
          <a:p>
            <a:r>
              <a:rPr lang="en-AU" dirty="0"/>
              <a:t>Industry pack explorer</a:t>
            </a:r>
          </a:p>
        </p:txBody>
      </p:sp>
      <p:sp>
        <p:nvSpPr>
          <p:cNvPr id="4" name="Text Placeholder 3">
            <a:extLst>
              <a:ext uri="{FF2B5EF4-FFF2-40B4-BE49-F238E27FC236}">
                <a16:creationId xmlns:a16="http://schemas.microsoft.com/office/drawing/2014/main" id="{9BED6117-6665-E71C-51BA-93720CEA7369}"/>
              </a:ext>
            </a:extLst>
          </p:cNvPr>
          <p:cNvSpPr>
            <a:spLocks noGrp="1"/>
          </p:cNvSpPr>
          <p:nvPr>
            <p:ph type="body" sz="quarter" idx="20"/>
          </p:nvPr>
        </p:nvSpPr>
        <p:spPr>
          <a:xfrm>
            <a:off x="1055688" y="624947"/>
            <a:ext cx="831492" cy="247554"/>
          </a:xfrm>
        </p:spPr>
        <p:txBody>
          <a:bodyPr/>
          <a:lstStyle/>
          <a:p>
            <a:r>
              <a:rPr lang="en-AU" dirty="0"/>
              <a:t>ACTIVITY</a:t>
            </a:r>
          </a:p>
        </p:txBody>
      </p:sp>
      <p:sp>
        <p:nvSpPr>
          <p:cNvPr id="5" name="Text Placeholder 18">
            <a:extLst>
              <a:ext uri="{FF2B5EF4-FFF2-40B4-BE49-F238E27FC236}">
                <a16:creationId xmlns:a16="http://schemas.microsoft.com/office/drawing/2014/main" id="{411EE338-1C99-9F64-3B25-3B6997E1B6B0}"/>
              </a:ext>
            </a:extLst>
          </p:cNvPr>
          <p:cNvSpPr txBox="1">
            <a:spLocks/>
          </p:cNvSpPr>
          <p:nvPr/>
        </p:nvSpPr>
        <p:spPr>
          <a:xfrm>
            <a:off x="5907827" y="3818522"/>
            <a:ext cx="3850782" cy="30469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600" b="1"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4. Complete</a:t>
            </a:r>
          </a:p>
        </p:txBody>
      </p:sp>
      <p:sp>
        <p:nvSpPr>
          <p:cNvPr id="6" name="Text Placeholder 16">
            <a:extLst>
              <a:ext uri="{FF2B5EF4-FFF2-40B4-BE49-F238E27FC236}">
                <a16:creationId xmlns:a16="http://schemas.microsoft.com/office/drawing/2014/main" id="{C2863631-E991-E5E7-EA80-A96D8E18B3A4}"/>
              </a:ext>
            </a:extLst>
          </p:cNvPr>
          <p:cNvSpPr txBox="1">
            <a:spLocks/>
          </p:cNvSpPr>
          <p:nvPr/>
        </p:nvSpPr>
        <p:spPr>
          <a:xfrm>
            <a:off x="1055688" y="3818522"/>
            <a:ext cx="3852578" cy="30469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600" b="1"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3. Understand</a:t>
            </a:r>
          </a:p>
        </p:txBody>
      </p:sp>
      <p:sp>
        <p:nvSpPr>
          <p:cNvPr id="7" name="Text Placeholder 11">
            <a:extLst>
              <a:ext uri="{FF2B5EF4-FFF2-40B4-BE49-F238E27FC236}">
                <a16:creationId xmlns:a16="http://schemas.microsoft.com/office/drawing/2014/main" id="{464ABAF8-4EDE-9B73-8D92-09EEBD7AECD5}"/>
              </a:ext>
            </a:extLst>
          </p:cNvPr>
          <p:cNvSpPr txBox="1">
            <a:spLocks/>
          </p:cNvSpPr>
          <p:nvPr/>
        </p:nvSpPr>
        <p:spPr>
          <a:xfrm>
            <a:off x="1057482" y="1627554"/>
            <a:ext cx="3850784" cy="30469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600" b="1"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1. Select</a:t>
            </a:r>
          </a:p>
        </p:txBody>
      </p:sp>
      <p:sp>
        <p:nvSpPr>
          <p:cNvPr id="8" name="Text Placeholder 14">
            <a:extLst>
              <a:ext uri="{FF2B5EF4-FFF2-40B4-BE49-F238E27FC236}">
                <a16:creationId xmlns:a16="http://schemas.microsoft.com/office/drawing/2014/main" id="{008D7AC3-4C32-89B7-3D1F-201DF07F9554}"/>
              </a:ext>
            </a:extLst>
          </p:cNvPr>
          <p:cNvSpPr txBox="1">
            <a:spLocks/>
          </p:cNvSpPr>
          <p:nvPr/>
        </p:nvSpPr>
        <p:spPr>
          <a:xfrm>
            <a:off x="5907827" y="1624014"/>
            <a:ext cx="3850784" cy="30469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600" b="1"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2. Read</a:t>
            </a:r>
          </a:p>
        </p:txBody>
      </p:sp>
      <p:sp>
        <p:nvSpPr>
          <p:cNvPr id="9" name="TextBox 8">
            <a:extLst>
              <a:ext uri="{FF2B5EF4-FFF2-40B4-BE49-F238E27FC236}">
                <a16:creationId xmlns:a16="http://schemas.microsoft.com/office/drawing/2014/main" id="{10249147-6221-FD09-C8A0-883E01B3A48C}"/>
              </a:ext>
            </a:extLst>
          </p:cNvPr>
          <p:cNvSpPr txBox="1"/>
          <p:nvPr/>
        </p:nvSpPr>
        <p:spPr>
          <a:xfrm>
            <a:off x="1055688" y="4343400"/>
            <a:ext cx="4306284" cy="923330"/>
          </a:xfrm>
          <a:prstGeom prst="rect">
            <a:avLst/>
          </a:prstGeom>
          <a:noFill/>
        </p:spPr>
        <p:txBody>
          <a:bodyPr wrap="square" rtlCol="0">
            <a:spAutoFit/>
          </a:bodyPr>
          <a:lstStyle/>
          <a:p>
            <a:r>
              <a:rPr lang="en-US" dirty="0"/>
              <a:t>Deepen your knowledge of the industry by reading remaining sections of the industry pack.</a:t>
            </a:r>
          </a:p>
        </p:txBody>
      </p:sp>
      <p:sp>
        <p:nvSpPr>
          <p:cNvPr id="10" name="TextBox 9">
            <a:extLst>
              <a:ext uri="{FF2B5EF4-FFF2-40B4-BE49-F238E27FC236}">
                <a16:creationId xmlns:a16="http://schemas.microsoft.com/office/drawing/2014/main" id="{1AE0D234-BDA4-1978-0868-A144244AA432}"/>
              </a:ext>
            </a:extLst>
          </p:cNvPr>
          <p:cNvSpPr txBox="1"/>
          <p:nvPr/>
        </p:nvSpPr>
        <p:spPr>
          <a:xfrm>
            <a:off x="5907826" y="4343400"/>
            <a:ext cx="4306283" cy="923330"/>
          </a:xfrm>
          <a:prstGeom prst="rect">
            <a:avLst/>
          </a:prstGeom>
          <a:noFill/>
        </p:spPr>
        <p:txBody>
          <a:bodyPr wrap="square" rtlCol="0">
            <a:spAutoFit/>
          </a:bodyPr>
          <a:lstStyle/>
          <a:p>
            <a:r>
              <a:rPr lang="en-US" dirty="0"/>
              <a:t>Use the industry pack and activities from your previous lesson to help complete the worksheet.</a:t>
            </a:r>
          </a:p>
        </p:txBody>
      </p:sp>
      <p:sp>
        <p:nvSpPr>
          <p:cNvPr id="11" name="TextBox 10">
            <a:extLst>
              <a:ext uri="{FF2B5EF4-FFF2-40B4-BE49-F238E27FC236}">
                <a16:creationId xmlns:a16="http://schemas.microsoft.com/office/drawing/2014/main" id="{D5FC40A3-AFCD-D225-A348-FA739ABF2EB4}"/>
              </a:ext>
            </a:extLst>
          </p:cNvPr>
          <p:cNvSpPr txBox="1"/>
          <p:nvPr/>
        </p:nvSpPr>
        <p:spPr>
          <a:xfrm>
            <a:off x="1055688" y="2148892"/>
            <a:ext cx="4306284" cy="1477328"/>
          </a:xfrm>
          <a:prstGeom prst="rect">
            <a:avLst/>
          </a:prstGeom>
          <a:noFill/>
        </p:spPr>
        <p:txBody>
          <a:bodyPr wrap="square" rtlCol="0">
            <a:spAutoFit/>
          </a:bodyPr>
          <a:lstStyle/>
          <a:p>
            <a:r>
              <a:rPr lang="en-US" dirty="0"/>
              <a:t>Navigate to </a:t>
            </a:r>
            <a:r>
              <a:rPr lang="en-US" dirty="0">
                <a:hlinkClick r:id="rId2"/>
              </a:rPr>
              <a:t>manufacturingmatters.com.au</a:t>
            </a:r>
            <a:r>
              <a:rPr lang="en-US" dirty="0"/>
              <a:t>, click on Resources, then Manufacturing Industry Packs. Choose an industry pack you’re interested in or haven’t used before.</a:t>
            </a:r>
          </a:p>
        </p:txBody>
      </p:sp>
      <p:sp>
        <p:nvSpPr>
          <p:cNvPr id="12" name="TextBox 11">
            <a:extLst>
              <a:ext uri="{FF2B5EF4-FFF2-40B4-BE49-F238E27FC236}">
                <a16:creationId xmlns:a16="http://schemas.microsoft.com/office/drawing/2014/main" id="{938DAA72-C935-02AB-1EBB-DE2801DC108D}"/>
              </a:ext>
            </a:extLst>
          </p:cNvPr>
          <p:cNvSpPr txBox="1"/>
          <p:nvPr/>
        </p:nvSpPr>
        <p:spPr>
          <a:xfrm>
            <a:off x="5907827" y="2148892"/>
            <a:ext cx="4306282" cy="923330"/>
          </a:xfrm>
          <a:prstGeom prst="rect">
            <a:avLst/>
          </a:prstGeom>
          <a:noFill/>
        </p:spPr>
        <p:txBody>
          <a:bodyPr wrap="square" rtlCol="0">
            <a:spAutoFit/>
          </a:bodyPr>
          <a:lstStyle/>
          <a:p>
            <a:r>
              <a:rPr lang="en-US" dirty="0"/>
              <a:t>Read page 1 to understand key information about the industry within Queensland.</a:t>
            </a:r>
          </a:p>
        </p:txBody>
      </p:sp>
    </p:spTree>
    <p:extLst>
      <p:ext uri="{BB962C8B-B14F-4D97-AF65-F5344CB8AC3E}">
        <p14:creationId xmlns:p14="http://schemas.microsoft.com/office/powerpoint/2010/main" val="18175101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Production Insights | Carl Quarterman, General Manager, Queensland Gaskets">
            <a:hlinkClick r:id="" action="ppaction://media"/>
            <a:extLst>
              <a:ext uri="{FF2B5EF4-FFF2-40B4-BE49-F238E27FC236}">
                <a16:creationId xmlns:a16="http://schemas.microsoft.com/office/drawing/2014/main" id="{61D47D77-AD4E-335D-23DD-FA16CF8DCD92}"/>
              </a:ext>
            </a:extLst>
          </p:cNvPr>
          <p:cNvPicPr>
            <a:picLocks noGrp="1" noRot="1" noChangeAspect="1"/>
          </p:cNvPicPr>
          <p:nvPr>
            <p:ph type="media" sz="quarter" idx="10"/>
            <a:videoFile r:link="rId1"/>
          </p:nvPr>
        </p:nvPicPr>
        <p:blipFill>
          <a:blip r:embed="rId3"/>
          <a:stretch>
            <a:fillRect/>
          </a:stretch>
        </p:blipFill>
        <p:spPr>
          <a:xfrm>
            <a:off x="454025" y="-6350"/>
            <a:ext cx="11282363" cy="6356350"/>
          </a:xfrm>
          <a:prstGeom prst="rect">
            <a:avLst/>
          </a:prstGeom>
        </p:spPr>
      </p:pic>
    </p:spTree>
    <p:extLst>
      <p:ext uri="{BB962C8B-B14F-4D97-AF65-F5344CB8AC3E}">
        <p14:creationId xmlns:p14="http://schemas.microsoft.com/office/powerpoint/2010/main" val="1177660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662E69-62EB-9A03-940C-DE14EDEC7C57}"/>
              </a:ext>
            </a:extLst>
          </p:cNvPr>
          <p:cNvSpPr>
            <a:spLocks noGrp="1"/>
          </p:cNvSpPr>
          <p:nvPr>
            <p:ph type="title"/>
          </p:nvPr>
        </p:nvSpPr>
        <p:spPr>
          <a:xfrm>
            <a:off x="1055941" y="873125"/>
            <a:ext cx="3963242" cy="524553"/>
          </a:xfrm>
        </p:spPr>
        <p:txBody>
          <a:bodyPr/>
          <a:lstStyle/>
          <a:p>
            <a:r>
              <a:rPr lang="en-AU" dirty="0"/>
              <a:t>Local manufacturers</a:t>
            </a:r>
          </a:p>
        </p:txBody>
      </p:sp>
      <p:sp>
        <p:nvSpPr>
          <p:cNvPr id="3" name="Text Placeholder 2">
            <a:extLst>
              <a:ext uri="{FF2B5EF4-FFF2-40B4-BE49-F238E27FC236}">
                <a16:creationId xmlns:a16="http://schemas.microsoft.com/office/drawing/2014/main" id="{1D4F8E0F-0840-F669-3F39-7413FE71B307}"/>
              </a:ext>
            </a:extLst>
          </p:cNvPr>
          <p:cNvSpPr>
            <a:spLocks noGrp="1"/>
          </p:cNvSpPr>
          <p:nvPr>
            <p:ph type="body" sz="quarter" idx="20"/>
          </p:nvPr>
        </p:nvSpPr>
        <p:spPr>
          <a:xfrm>
            <a:off x="1055688" y="624947"/>
            <a:ext cx="831492" cy="247554"/>
          </a:xfrm>
        </p:spPr>
        <p:txBody>
          <a:bodyPr/>
          <a:lstStyle/>
          <a:p>
            <a:r>
              <a:rPr lang="en-AU" dirty="0"/>
              <a:t>ACTIVITY</a:t>
            </a:r>
          </a:p>
        </p:txBody>
      </p:sp>
      <p:sp>
        <p:nvSpPr>
          <p:cNvPr id="5" name="Text Placeholder 4">
            <a:extLst>
              <a:ext uri="{FF2B5EF4-FFF2-40B4-BE49-F238E27FC236}">
                <a16:creationId xmlns:a16="http://schemas.microsoft.com/office/drawing/2014/main" id="{D50E71F5-E2C3-391C-C545-F7ABFCFFB9E0}"/>
              </a:ext>
            </a:extLst>
          </p:cNvPr>
          <p:cNvSpPr>
            <a:spLocks noGrp="1"/>
          </p:cNvSpPr>
          <p:nvPr>
            <p:ph type="body" idx="21"/>
          </p:nvPr>
        </p:nvSpPr>
        <p:spPr/>
        <p:txBody>
          <a:bodyPr/>
          <a:lstStyle/>
          <a:p>
            <a:r>
              <a:rPr lang="en-AU" b="1" dirty="0"/>
              <a:t>Explore the manufacturing industry in your local area</a:t>
            </a:r>
          </a:p>
        </p:txBody>
      </p:sp>
      <p:pic>
        <p:nvPicPr>
          <p:cNvPr id="6" name="Picture 5" descr="A diagram of a company&#10;&#10;AI-generated content may be incorrect.">
            <a:extLst>
              <a:ext uri="{FF2B5EF4-FFF2-40B4-BE49-F238E27FC236}">
                <a16:creationId xmlns:a16="http://schemas.microsoft.com/office/drawing/2014/main" id="{A5833E02-EE90-DE29-11C0-BFF395F01275}"/>
              </a:ext>
            </a:extLst>
          </p:cNvPr>
          <p:cNvPicPr>
            <a:picLocks noChangeAspect="1"/>
          </p:cNvPicPr>
          <p:nvPr/>
        </p:nvPicPr>
        <p:blipFill>
          <a:blip r:embed="rId2"/>
          <a:stretch>
            <a:fillRect/>
          </a:stretch>
        </p:blipFill>
        <p:spPr>
          <a:xfrm>
            <a:off x="7595659" y="527245"/>
            <a:ext cx="3957966" cy="2791718"/>
          </a:xfrm>
          <a:prstGeom prst="rect">
            <a:avLst/>
          </a:prstGeom>
          <a:ln>
            <a:noFill/>
          </a:ln>
          <a:effectLst>
            <a:outerShdw blurRad="50800" dist="38100" dir="2700000" algn="tl" rotWithShape="0">
              <a:prstClr val="black">
                <a:alpha val="40000"/>
              </a:prstClr>
            </a:outerShdw>
          </a:effectLst>
        </p:spPr>
      </p:pic>
      <p:graphicFrame>
        <p:nvGraphicFramePr>
          <p:cNvPr id="7" name="Table 6">
            <a:extLst>
              <a:ext uri="{FF2B5EF4-FFF2-40B4-BE49-F238E27FC236}">
                <a16:creationId xmlns:a16="http://schemas.microsoft.com/office/drawing/2014/main" id="{6D9583E8-6AC0-D2C8-1812-B44D4A4DF133}"/>
              </a:ext>
            </a:extLst>
          </p:cNvPr>
          <p:cNvGraphicFramePr>
            <a:graphicFrameLocks noGrp="1"/>
          </p:cNvGraphicFramePr>
          <p:nvPr>
            <p:extLst>
              <p:ext uri="{D42A27DB-BD31-4B8C-83A1-F6EECF244321}">
                <p14:modId xmlns:p14="http://schemas.microsoft.com/office/powerpoint/2010/main" val="1964295566"/>
              </p:ext>
            </p:extLst>
          </p:nvPr>
        </p:nvGraphicFramePr>
        <p:xfrm>
          <a:off x="1055687" y="2448530"/>
          <a:ext cx="4895850" cy="3409524"/>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512385">
                <a:tc>
                  <a:txBody>
                    <a:bodyPr/>
                    <a:lstStyle/>
                    <a:p>
                      <a:r>
                        <a:rPr lang="en-AU" noProof="0" dirty="0"/>
                        <a:t>Activity (20 mins)</a:t>
                      </a:r>
                    </a:p>
                  </a:txBody>
                  <a:tcPr anchor="ctr"/>
                </a:tc>
                <a:extLst>
                  <a:ext uri="{0D108BD9-81ED-4DB2-BD59-A6C34878D82A}">
                    <a16:rowId xmlns:a16="http://schemas.microsoft.com/office/drawing/2014/main" val="479762216"/>
                  </a:ext>
                </a:extLst>
              </a:tr>
              <a:tr h="755511">
                <a:tc>
                  <a:txBody>
                    <a:bodyPr/>
                    <a:lstStyle/>
                    <a:p>
                      <a:pPr marL="0" indent="0">
                        <a:lnSpc>
                          <a:spcPct val="100000"/>
                        </a:lnSpc>
                        <a:buFont typeface="+mj-lt"/>
                        <a:buNone/>
                      </a:pPr>
                      <a:r>
                        <a:rPr lang="en-AU" sz="1100" b="0" i="0" kern="1200" noProof="0" dirty="0">
                          <a:solidFill>
                            <a:schemeClr val="tx2"/>
                          </a:solidFill>
                          <a:effectLst/>
                          <a:latin typeface="+mn-lt"/>
                          <a:ea typeface="+mn-ea"/>
                          <a:cs typeface="+mn-cs"/>
                        </a:rPr>
                        <a:t>This activity helps you build a greater understanding of the businesses that manufacture products in your area – some you may never have hear about. This research task will uncover the products made, the processes used to manufacture different products and how you could work in the industry.</a:t>
                      </a:r>
                    </a:p>
                  </a:txBody>
                  <a:tcPr anchor="ctr">
                    <a:solidFill>
                      <a:schemeClr val="bg2"/>
                    </a:solidFill>
                  </a:tcPr>
                </a:tc>
                <a:extLst>
                  <a:ext uri="{0D108BD9-81ED-4DB2-BD59-A6C34878D82A}">
                    <a16:rowId xmlns:a16="http://schemas.microsoft.com/office/drawing/2014/main" val="508081052"/>
                  </a:ext>
                </a:extLst>
              </a:tr>
              <a:tr h="394180">
                <a:tc>
                  <a:txBody>
                    <a:bodyPr/>
                    <a:lstStyle/>
                    <a:p>
                      <a:pPr algn="l" rtl="0" fontAlgn="base">
                        <a:lnSpc>
                          <a:spcPct val="100000"/>
                        </a:lnSpc>
                      </a:pPr>
                      <a:r>
                        <a:rPr lang="en-AU" sz="1100" b="1" i="0" noProof="0" dirty="0">
                          <a:solidFill>
                            <a:schemeClr val="accent1"/>
                          </a:solidFill>
                          <a:effectLst/>
                          <a:latin typeface="Arial" panose="020B0604020202020204" pitchFamily="34" charset="0"/>
                        </a:rPr>
                        <a:t>STEPS</a:t>
                      </a:r>
                      <a:r>
                        <a:rPr lang="en-AU" sz="1100" b="0" i="0" noProof="0" dirty="0">
                          <a:solidFill>
                            <a:schemeClr val="bg2"/>
                          </a:solidFill>
                          <a:effectLst/>
                          <a:latin typeface="Arial" panose="020B0604020202020204" pitchFamily="34" charset="0"/>
                        </a:rPr>
                        <a:t>​</a:t>
                      </a:r>
                      <a:endParaRPr lang="en-AU" sz="1100" b="0" i="0" noProof="0" dirty="0">
                        <a:solidFill>
                          <a:schemeClr val="bg2"/>
                        </a:solidFill>
                        <a:effectLst/>
                      </a:endParaRPr>
                    </a:p>
                  </a:txBody>
                  <a:tcPr anchor="ctr">
                    <a:solidFill>
                      <a:schemeClr val="accent2">
                        <a:lumMod val="20000"/>
                        <a:lumOff val="80000"/>
                      </a:schemeClr>
                    </a:solidFill>
                  </a:tcPr>
                </a:tc>
                <a:extLst>
                  <a:ext uri="{0D108BD9-81ED-4DB2-BD59-A6C34878D82A}">
                    <a16:rowId xmlns:a16="http://schemas.microsoft.com/office/drawing/2014/main" val="2929732075"/>
                  </a:ext>
                </a:extLst>
              </a:tr>
              <a:tr h="985448">
                <a:tc>
                  <a:txBody>
                    <a:bodyPr/>
                    <a:lstStyle/>
                    <a:p>
                      <a:pPr marL="228600" indent="-228600" algn="l" rtl="0" fontAlgn="base">
                        <a:lnSpc>
                          <a:spcPct val="100000"/>
                        </a:lnSpc>
                        <a:buFont typeface="+mj-lt"/>
                        <a:buAutoNum type="arabicPeriod"/>
                      </a:pPr>
                      <a:r>
                        <a:rPr lang="en-US" sz="1100" b="0" i="0" noProof="0" dirty="0">
                          <a:solidFill>
                            <a:srgbClr val="000000"/>
                          </a:solidFill>
                          <a:effectLst/>
                          <a:latin typeface="Arial" panose="020B0604020202020204" pitchFamily="34" charset="0"/>
                        </a:rPr>
                        <a:t>Using the prompts and techniques on page 4 of your industry pack, find the key manufacturing businesses in your region or state.</a:t>
                      </a:r>
                    </a:p>
                    <a:p>
                      <a:pPr marL="228600" indent="-228600" algn="l" rtl="0" fontAlgn="base">
                        <a:lnSpc>
                          <a:spcPct val="100000"/>
                        </a:lnSpc>
                        <a:buFont typeface="+mj-lt"/>
                        <a:buAutoNum type="arabicPeriod"/>
                      </a:pPr>
                      <a:r>
                        <a:rPr lang="en-US" sz="1100" b="0" i="0" noProof="0" dirty="0">
                          <a:solidFill>
                            <a:srgbClr val="000000"/>
                          </a:solidFill>
                          <a:effectLst/>
                          <a:latin typeface="Arial" panose="020B0604020202020204" pitchFamily="34" charset="0"/>
                        </a:rPr>
                        <a:t>Understand the products the business makes and the process they use.</a:t>
                      </a:r>
                    </a:p>
                    <a:p>
                      <a:pPr marL="228600" indent="-228600" algn="l" rtl="0" fontAlgn="base">
                        <a:lnSpc>
                          <a:spcPct val="100000"/>
                        </a:lnSpc>
                        <a:buFont typeface="+mj-lt"/>
                        <a:buAutoNum type="arabicPeriod"/>
                      </a:pPr>
                      <a:r>
                        <a:rPr lang="en-US" sz="1100" b="0" i="0" noProof="0" dirty="0">
                          <a:solidFill>
                            <a:srgbClr val="000000"/>
                          </a:solidFill>
                          <a:effectLst/>
                          <a:latin typeface="Arial" panose="020B0604020202020204" pitchFamily="34" charset="0"/>
                        </a:rPr>
                        <a:t>Determine which jobs or occupations the businesses need.</a:t>
                      </a:r>
                    </a:p>
                    <a:p>
                      <a:pPr marL="228600" indent="-228600" algn="l" rtl="0" fontAlgn="base">
                        <a:lnSpc>
                          <a:spcPct val="100000"/>
                        </a:lnSpc>
                        <a:buFont typeface="+mj-lt"/>
                        <a:buAutoNum type="arabicPeriod"/>
                      </a:pPr>
                      <a:r>
                        <a:rPr lang="en-US" sz="1100" b="0" i="0" noProof="0" dirty="0">
                          <a:solidFill>
                            <a:srgbClr val="000000"/>
                          </a:solidFill>
                          <a:effectLst/>
                          <a:latin typeface="Arial" panose="020B0604020202020204" pitchFamily="34" charset="0"/>
                        </a:rPr>
                        <a:t>What opportunities exist for careers in this industry?</a:t>
                      </a:r>
                      <a:endParaRPr lang="en-AU" sz="1100" b="0" i="0" noProof="0" dirty="0">
                        <a:solidFill>
                          <a:srgbClr val="000000"/>
                        </a:solidFill>
                        <a:effectLst/>
                        <a:latin typeface="Arial" panose="020B0604020202020204" pitchFamily="34" charset="0"/>
                      </a:endParaRPr>
                    </a:p>
                  </a:txBody>
                  <a:tcPr anchor="ctr">
                    <a:solidFill>
                      <a:schemeClr val="bg2"/>
                    </a:solidFill>
                  </a:tcPr>
                </a:tc>
                <a:extLst>
                  <a:ext uri="{0D108BD9-81ED-4DB2-BD59-A6C34878D82A}">
                    <a16:rowId xmlns:a16="http://schemas.microsoft.com/office/drawing/2014/main" val="923861008"/>
                  </a:ext>
                </a:extLst>
              </a:tr>
              <a:tr h="394180">
                <a:tc>
                  <a:txBody>
                    <a:bodyPr/>
                    <a:lstStyle/>
                    <a:p>
                      <a:pPr algn="l" rtl="0" fontAlgn="base">
                        <a:lnSpc>
                          <a:spcPct val="100000"/>
                        </a:lnSpc>
                      </a:pPr>
                      <a:r>
                        <a:rPr lang="en-AU" sz="1100" b="1" i="0" noProof="0" dirty="0">
                          <a:solidFill>
                            <a:schemeClr val="accent1"/>
                          </a:solidFill>
                          <a:effectLst/>
                          <a:latin typeface="Arial" panose="020B0604020202020204" pitchFamily="34" charset="0"/>
                        </a:rPr>
                        <a:t>RESOURCES</a:t>
                      </a:r>
                      <a:r>
                        <a:rPr lang="en-AU" sz="1100" b="0" i="0" noProof="0" dirty="0">
                          <a:solidFill>
                            <a:schemeClr val="accent1"/>
                          </a:solidFill>
                          <a:effectLst/>
                          <a:latin typeface="Arial" panose="020B0604020202020204" pitchFamily="34" charset="0"/>
                        </a:rPr>
                        <a:t>​</a:t>
                      </a:r>
                      <a:endParaRPr lang="en-AU" sz="1100" b="0" i="0" noProof="0" dirty="0">
                        <a:solidFill>
                          <a:schemeClr val="accent1"/>
                        </a:solidFill>
                        <a:effectLst/>
                      </a:endParaRPr>
                    </a:p>
                  </a:txBody>
                  <a:tcPr anchor="ctr">
                    <a:solidFill>
                      <a:schemeClr val="accent2">
                        <a:lumMod val="20000"/>
                        <a:lumOff val="80000"/>
                      </a:schemeClr>
                    </a:solidFill>
                  </a:tcPr>
                </a:tc>
                <a:extLst>
                  <a:ext uri="{0D108BD9-81ED-4DB2-BD59-A6C34878D82A}">
                    <a16:rowId xmlns:a16="http://schemas.microsoft.com/office/drawing/2014/main" val="440747784"/>
                  </a:ext>
                </a:extLst>
              </a:tr>
              <a:tr h="361331">
                <a:tc>
                  <a:txBody>
                    <a:bodyPr/>
                    <a:lstStyle/>
                    <a:p>
                      <a:pPr marL="171450" indent="-171450" algn="l" rtl="0" fontAlgn="base">
                        <a:lnSpc>
                          <a:spcPct val="100000"/>
                        </a:lnSpc>
                        <a:buFont typeface="Arial" panose="020B0604020202020204" pitchFamily="34" charset="0"/>
                        <a:buChar char="•"/>
                      </a:pPr>
                      <a:r>
                        <a:rPr lang="en-AU" sz="1100" b="0" i="0" noProof="0" dirty="0">
                          <a:solidFill>
                            <a:schemeClr val="tx2"/>
                          </a:solidFill>
                          <a:effectLst/>
                          <a:latin typeface="Arial"/>
                        </a:rPr>
                        <a:t>Worksheet 17.1 – Industry explorer</a:t>
                      </a:r>
                      <a:endParaRPr lang="en-AU" sz="1100" b="0" i="1" noProof="0" dirty="0">
                        <a:solidFill>
                          <a:schemeClr val="tx2"/>
                        </a:solidFill>
                        <a:effectLst/>
                        <a:latin typeface="Arial"/>
                      </a:endParaRPr>
                    </a:p>
                  </a:txBody>
                  <a:tcPr anchor="ctr">
                    <a:solidFill>
                      <a:schemeClr val="bg2"/>
                    </a:solidFill>
                  </a:tcPr>
                </a:tc>
                <a:extLst>
                  <a:ext uri="{0D108BD9-81ED-4DB2-BD59-A6C34878D82A}">
                    <a16:rowId xmlns:a16="http://schemas.microsoft.com/office/drawing/2014/main" val="3625204483"/>
                  </a:ext>
                </a:extLst>
              </a:tr>
            </a:tbl>
          </a:graphicData>
        </a:graphic>
      </p:graphicFrame>
      <p:sp>
        <p:nvSpPr>
          <p:cNvPr id="8" name="Text Placeholder 2">
            <a:extLst>
              <a:ext uri="{FF2B5EF4-FFF2-40B4-BE49-F238E27FC236}">
                <a16:creationId xmlns:a16="http://schemas.microsoft.com/office/drawing/2014/main" id="{51E0BE7E-91A6-0065-1B5C-489685DB9743}"/>
              </a:ext>
            </a:extLst>
          </p:cNvPr>
          <p:cNvSpPr txBox="1">
            <a:spLocks/>
          </p:cNvSpPr>
          <p:nvPr/>
        </p:nvSpPr>
        <p:spPr>
          <a:xfrm>
            <a:off x="7677151" y="4095429"/>
            <a:ext cx="3459162" cy="1617192"/>
          </a:xfrm>
          <a:prstGeom prst="rect">
            <a:avLst/>
          </a:prstGeom>
          <a:solidFill>
            <a:schemeClr val="bg2"/>
          </a:solidFill>
          <a:ln w="25400">
            <a:solidFill>
              <a:schemeClr val="accent3"/>
            </a:solidFill>
          </a:ln>
        </p:spPr>
        <p:txBody>
          <a:bodyPr vert="horz" wrap="square" lIns="180000" tIns="180000" rIns="180000" bIns="180000" rtlCol="0" anchor="t">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dirty="0">
                <a:solidFill>
                  <a:schemeClr val="accent6"/>
                </a:solidFill>
                <a:latin typeface="Arial"/>
                <a:cs typeface="Arial"/>
              </a:rPr>
              <a:t>Which business or process surprised you the most? Had you heard of it before?</a:t>
            </a:r>
            <a:endParaRPr lang="en-AU" sz="1200" noProof="0" dirty="0">
              <a:solidFill>
                <a:schemeClr val="accent6"/>
              </a:solidFill>
            </a:endParaRPr>
          </a:p>
          <a:p>
            <a:pPr marL="285750" indent="-285750">
              <a:buClr>
                <a:schemeClr val="accent3"/>
              </a:buClr>
              <a:buFont typeface="Arial"/>
              <a:buChar char="•"/>
            </a:pPr>
            <a:r>
              <a:rPr lang="en-AU" sz="1200" dirty="0">
                <a:solidFill>
                  <a:schemeClr val="accent6"/>
                </a:solidFill>
                <a:latin typeface="Arial"/>
                <a:cs typeface="Arial"/>
              </a:rPr>
              <a:t>How could your preferred career link with one of the businesses explored?</a:t>
            </a:r>
            <a:endParaRPr lang="en-AU" sz="1200" noProof="0" dirty="0">
              <a:solidFill>
                <a:schemeClr val="accent6"/>
              </a:solidFill>
            </a:endParaRPr>
          </a:p>
          <a:p>
            <a:pPr marL="285750" indent="-285750">
              <a:buClr>
                <a:schemeClr val="accent3"/>
              </a:buClr>
              <a:buFont typeface="Arial" panose="020B0604020202020204" pitchFamily="34" charset="0"/>
              <a:buChar char="•"/>
            </a:pPr>
            <a:r>
              <a:rPr lang="en-AU" sz="1200" dirty="0">
                <a:solidFill>
                  <a:schemeClr val="accent6"/>
                </a:solidFill>
                <a:latin typeface="Arial"/>
                <a:cs typeface="Arial"/>
              </a:rPr>
              <a:t>Does your state, region or location have a dominant sub-industry?</a:t>
            </a:r>
            <a:endParaRPr lang="en-AU" sz="1200" noProof="0" dirty="0">
              <a:solidFill>
                <a:schemeClr val="accent6"/>
              </a:solidFill>
            </a:endParaRPr>
          </a:p>
        </p:txBody>
      </p:sp>
      <p:sp>
        <p:nvSpPr>
          <p:cNvPr id="9" name="Text Placeholder 14">
            <a:extLst>
              <a:ext uri="{FF2B5EF4-FFF2-40B4-BE49-F238E27FC236}">
                <a16:creationId xmlns:a16="http://schemas.microsoft.com/office/drawing/2014/main" id="{CC0CCE11-5408-0D07-EF52-45C6054B97B6}"/>
              </a:ext>
            </a:extLst>
          </p:cNvPr>
          <p:cNvSpPr txBox="1">
            <a:spLocks/>
          </p:cNvSpPr>
          <p:nvPr/>
        </p:nvSpPr>
        <p:spPr>
          <a:xfrm>
            <a:off x="7662727" y="3849724"/>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DISCUSSION STARTERS</a:t>
            </a:r>
          </a:p>
        </p:txBody>
      </p:sp>
    </p:spTree>
    <p:extLst>
      <p:ext uri="{BB962C8B-B14F-4D97-AF65-F5344CB8AC3E}">
        <p14:creationId xmlns:p14="http://schemas.microsoft.com/office/powerpoint/2010/main" val="25283902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F4E70D4-620A-303A-BB5B-D1B3B49ABC29}"/>
              </a:ext>
            </a:extLst>
          </p:cNvPr>
          <p:cNvSpPr>
            <a:spLocks noGrp="1"/>
          </p:cNvSpPr>
          <p:nvPr>
            <p:ph type="title"/>
          </p:nvPr>
        </p:nvSpPr>
        <p:spPr/>
        <p:txBody>
          <a:bodyPr>
            <a:normAutofit/>
          </a:bodyPr>
          <a:lstStyle/>
          <a:p>
            <a:r>
              <a:rPr lang="en-US" sz="2400" dirty="0"/>
              <a:t>Which industry did you explore?</a:t>
            </a:r>
            <a:br>
              <a:rPr lang="en-US" sz="2400" dirty="0"/>
            </a:br>
            <a:br>
              <a:rPr lang="en-US" sz="2400" dirty="0"/>
            </a:br>
            <a:r>
              <a:rPr lang="en-US" sz="2400" dirty="0"/>
              <a:t>What is your key takeaway from this lesson?</a:t>
            </a:r>
            <a:br>
              <a:rPr lang="en-US" sz="2400" dirty="0"/>
            </a:br>
            <a:br>
              <a:rPr lang="en-US" sz="2400" dirty="0"/>
            </a:br>
            <a:r>
              <a:rPr lang="en-US" sz="2400" dirty="0"/>
              <a:t>How has your perception of manufacturing changed?</a:t>
            </a:r>
            <a:endParaRPr lang="en-AU" sz="2400" dirty="0"/>
          </a:p>
        </p:txBody>
      </p:sp>
      <p:sp>
        <p:nvSpPr>
          <p:cNvPr id="4" name="Title 8">
            <a:extLst>
              <a:ext uri="{FF2B5EF4-FFF2-40B4-BE49-F238E27FC236}">
                <a16:creationId xmlns:a16="http://schemas.microsoft.com/office/drawing/2014/main" id="{14A95E8D-40CE-B15A-8213-57ECFD5923B2}"/>
              </a:ext>
            </a:extLst>
          </p:cNvPr>
          <p:cNvSpPr txBox="1">
            <a:spLocks/>
          </p:cNvSpPr>
          <p:nvPr/>
        </p:nvSpPr>
        <p:spPr>
          <a:xfrm>
            <a:off x="8828087" y="1554086"/>
            <a:ext cx="2895642" cy="524553"/>
          </a:xfrm>
          <a:prstGeom prst="rect">
            <a:avLst/>
          </a:prstGeom>
          <a:solidFill>
            <a:schemeClr val="accent1"/>
          </a:solidFill>
        </p:spPr>
        <p:txBody>
          <a:bodyPr vert="horz" wrap="none" lIns="108000" tIns="72000" rIns="72000" bIns="3600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j-lt"/>
                <a:ea typeface="+mj-ea"/>
                <a:cs typeface="Arial" panose="020B0604020202020204" pitchFamily="34" charset="0"/>
              </a:defRPr>
            </a:lvl1pPr>
          </a:lstStyle>
          <a:p>
            <a:r>
              <a:rPr lang="en-US" dirty="0"/>
              <a:t>Current lesson</a:t>
            </a:r>
          </a:p>
        </p:txBody>
      </p:sp>
      <p:sp>
        <p:nvSpPr>
          <p:cNvPr id="5" name="Text Placeholder 13">
            <a:extLst>
              <a:ext uri="{FF2B5EF4-FFF2-40B4-BE49-F238E27FC236}">
                <a16:creationId xmlns:a16="http://schemas.microsoft.com/office/drawing/2014/main" id="{5AE06DBC-6ED0-AA2C-0967-8C26749E2BFB}"/>
              </a:ext>
            </a:extLst>
          </p:cNvPr>
          <p:cNvSpPr txBox="1">
            <a:spLocks/>
          </p:cNvSpPr>
          <p:nvPr/>
        </p:nvSpPr>
        <p:spPr>
          <a:xfrm>
            <a:off x="8828087" y="1333359"/>
            <a:ext cx="716593" cy="220727"/>
          </a:xfrm>
          <a:prstGeom prst="rect">
            <a:avLst/>
          </a:prstGeom>
          <a:solidFill>
            <a:schemeClr val="accent3"/>
          </a:solidFill>
        </p:spPr>
        <p:txBody>
          <a:bodyPr vert="horz" wrap="none" lIns="72000" tIns="36000" rIns="36000" bIns="18000" rtlCol="0">
            <a:spAutoFit/>
          </a:bodyPr>
          <a:lstStyle>
            <a:lvl1pPr marL="0" indent="0" algn="l" defTabSz="914400" rtl="0" eaLnBrk="1" latinLnBrk="0" hangingPunct="1">
              <a:lnSpc>
                <a:spcPct val="90000"/>
              </a:lnSpc>
              <a:spcBef>
                <a:spcPts val="1000"/>
              </a:spcBef>
              <a:buFontTx/>
              <a:buNone/>
              <a:defRPr sz="1200" b="1" i="0" kern="1200">
                <a:solidFill>
                  <a:schemeClr val="bg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REVIEW</a:t>
            </a:r>
          </a:p>
        </p:txBody>
      </p:sp>
    </p:spTree>
    <p:extLst>
      <p:ext uri="{BB962C8B-B14F-4D97-AF65-F5344CB8AC3E}">
        <p14:creationId xmlns:p14="http://schemas.microsoft.com/office/powerpoint/2010/main" val="28423236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4D10C-36C6-19AB-8DC4-35CF4939C2D8}"/>
            </a:ext>
          </a:extLst>
        </p:cNvPr>
        <p:cNvGrpSpPr/>
        <p:nvPr/>
      </p:nvGrpSpPr>
      <p:grpSpPr>
        <a:xfrm>
          <a:off x="0" y="0"/>
          <a:ext cx="0" cy="0"/>
          <a:chOff x="0" y="0"/>
          <a:chExt cx="0" cy="0"/>
        </a:xfrm>
      </p:grpSpPr>
      <p:sp>
        <p:nvSpPr>
          <p:cNvPr id="18" name="Text Placeholder 17">
            <a:extLst>
              <a:ext uri="{FF2B5EF4-FFF2-40B4-BE49-F238E27FC236}">
                <a16:creationId xmlns:a16="http://schemas.microsoft.com/office/drawing/2014/main" id="{78B22DD5-3B71-E9FE-C63B-F23DE79B4F0C}"/>
              </a:ext>
            </a:extLst>
          </p:cNvPr>
          <p:cNvSpPr>
            <a:spLocks noGrp="1"/>
          </p:cNvSpPr>
          <p:nvPr>
            <p:ph type="body" sz="quarter" idx="20"/>
          </p:nvPr>
        </p:nvSpPr>
        <p:spPr>
          <a:xfrm>
            <a:off x="1055688" y="624947"/>
            <a:ext cx="2622046" cy="247554"/>
          </a:xfrm>
        </p:spPr>
        <p:txBody>
          <a:bodyPr/>
          <a:lstStyle/>
          <a:p>
            <a:r>
              <a:rPr lang="en-AU" dirty="0"/>
              <a:t>REFLECT WITH INDUSTRY PACKS</a:t>
            </a:r>
            <a:endParaRPr lang="en-AU" noProof="0" dirty="0"/>
          </a:p>
        </p:txBody>
      </p:sp>
      <p:sp>
        <p:nvSpPr>
          <p:cNvPr id="21" name="Title 20">
            <a:extLst>
              <a:ext uri="{FF2B5EF4-FFF2-40B4-BE49-F238E27FC236}">
                <a16:creationId xmlns:a16="http://schemas.microsoft.com/office/drawing/2014/main" id="{13DF0FD4-7170-8102-15C5-AD7552E54296}"/>
              </a:ext>
            </a:extLst>
          </p:cNvPr>
          <p:cNvSpPr>
            <a:spLocks noGrp="1"/>
          </p:cNvSpPr>
          <p:nvPr>
            <p:ph type="title"/>
          </p:nvPr>
        </p:nvSpPr>
        <p:spPr>
          <a:xfrm>
            <a:off x="1055941" y="873125"/>
            <a:ext cx="3793324" cy="524553"/>
          </a:xfrm>
        </p:spPr>
        <p:txBody>
          <a:bodyPr/>
          <a:lstStyle/>
          <a:p>
            <a:r>
              <a:rPr lang="en-AU" noProof="0" dirty="0"/>
              <a:t>Acknowledgements</a:t>
            </a:r>
          </a:p>
        </p:txBody>
      </p:sp>
      <p:sp>
        <p:nvSpPr>
          <p:cNvPr id="22" name="Text Placeholder 5">
            <a:extLst>
              <a:ext uri="{FF2B5EF4-FFF2-40B4-BE49-F238E27FC236}">
                <a16:creationId xmlns:a16="http://schemas.microsoft.com/office/drawing/2014/main" id="{BC340A2A-6CA4-9FCC-BAAE-8E9BD8828CA2}"/>
              </a:ext>
            </a:extLst>
          </p:cNvPr>
          <p:cNvSpPr txBox="1">
            <a:spLocks/>
          </p:cNvSpPr>
          <p:nvPr/>
        </p:nvSpPr>
        <p:spPr>
          <a:xfrm>
            <a:off x="1055687" y="1700213"/>
            <a:ext cx="5269689" cy="3046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References</a:t>
            </a:r>
          </a:p>
        </p:txBody>
      </p:sp>
      <p:sp>
        <p:nvSpPr>
          <p:cNvPr id="35" name="Text Placeholder 5">
            <a:extLst>
              <a:ext uri="{FF2B5EF4-FFF2-40B4-BE49-F238E27FC236}">
                <a16:creationId xmlns:a16="http://schemas.microsoft.com/office/drawing/2014/main" id="{75A7EF4F-0083-ACD4-A788-8D100AD0CE12}"/>
              </a:ext>
            </a:extLst>
          </p:cNvPr>
          <p:cNvSpPr txBox="1">
            <a:spLocks/>
          </p:cNvSpPr>
          <p:nvPr/>
        </p:nvSpPr>
        <p:spPr>
          <a:xfrm>
            <a:off x="7456487" y="1700212"/>
            <a:ext cx="4503283" cy="2064155"/>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With thanks to</a:t>
            </a:r>
          </a:p>
          <a:p>
            <a:endParaRPr lang="en-AU" sz="1800" noProof="0" dirty="0"/>
          </a:p>
          <a:p>
            <a:r>
              <a:rPr lang="en-AU" sz="1800" b="0" i="1" noProof="0" dirty="0"/>
              <a:t>Indi Dust – Your Career Factory illustrations</a:t>
            </a:r>
          </a:p>
          <a:p>
            <a:r>
              <a:rPr lang="en-AU" sz="1800" b="0" i="1" noProof="0" dirty="0"/>
              <a:t>Avenue Crew – multimedia</a:t>
            </a:r>
          </a:p>
          <a:p>
            <a:r>
              <a:rPr lang="en-AU" sz="1800" b="0" i="1" noProof="0" dirty="0"/>
              <a:t>Griffith University – pilot materials and industry packs</a:t>
            </a:r>
          </a:p>
        </p:txBody>
      </p:sp>
      <p:sp>
        <p:nvSpPr>
          <p:cNvPr id="36" name="Text Placeholder 5">
            <a:extLst>
              <a:ext uri="{FF2B5EF4-FFF2-40B4-BE49-F238E27FC236}">
                <a16:creationId xmlns:a16="http://schemas.microsoft.com/office/drawing/2014/main" id="{A6A1CEB0-CC15-3B36-37E9-0B74275127BB}"/>
              </a:ext>
            </a:extLst>
          </p:cNvPr>
          <p:cNvSpPr txBox="1">
            <a:spLocks/>
          </p:cNvSpPr>
          <p:nvPr/>
        </p:nvSpPr>
        <p:spPr>
          <a:xfrm>
            <a:off x="1055686" y="2407726"/>
            <a:ext cx="5783525" cy="845681"/>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Clr>
                <a:schemeClr val="tx2"/>
              </a:buClr>
              <a:buSzPct val="90000"/>
              <a:buFont typeface="Arial" panose="020B0604020202020204" pitchFamily="34" charset="0"/>
              <a:buChar char="•"/>
            </a:pPr>
            <a:r>
              <a:rPr lang="en-AU" sz="1800" b="0" i="1" dirty="0">
                <a:solidFill>
                  <a:schemeClr val="accent6"/>
                </a:solidFill>
              </a:rPr>
              <a:t>Manufacturing Matters. </a:t>
            </a:r>
            <a:r>
              <a:rPr lang="en-AU" sz="1800" b="0" i="1" dirty="0">
                <a:solidFill>
                  <a:schemeClr val="accent6"/>
                </a:solidFill>
                <a:hlinkClick r:id="rId2"/>
              </a:rPr>
              <a:t>www.manufacturingmatters.com.au</a:t>
            </a:r>
            <a:r>
              <a:rPr lang="en-AU" sz="1800" b="0" i="1" dirty="0">
                <a:solidFill>
                  <a:schemeClr val="accent6"/>
                </a:solidFill>
              </a:rPr>
              <a:t>.</a:t>
            </a:r>
          </a:p>
          <a:p>
            <a:pPr marL="285750" lvl="0" indent="-285750">
              <a:lnSpc>
                <a:spcPct val="79000"/>
              </a:lnSpc>
              <a:buFont typeface="Arial" panose="020B0604020202020204" pitchFamily="34" charset="0"/>
              <a:buChar char="•"/>
              <a:defRPr/>
            </a:pPr>
            <a:r>
              <a:rPr lang="en-AU" sz="1800" b="0" i="1" dirty="0"/>
              <a:t>Photography sourced from Adobe Stock.</a:t>
            </a:r>
          </a:p>
        </p:txBody>
      </p:sp>
    </p:spTree>
    <p:extLst>
      <p:ext uri="{BB962C8B-B14F-4D97-AF65-F5344CB8AC3E}">
        <p14:creationId xmlns:p14="http://schemas.microsoft.com/office/powerpoint/2010/main" val="1732252631"/>
      </p:ext>
    </p:extLst>
  </p:cSld>
  <p:clrMapOvr>
    <a:masterClrMapping/>
  </p:clrMapOvr>
</p:sld>
</file>

<file path=ppt/theme/theme1.xml><?xml version="1.0" encoding="utf-8"?>
<a:theme xmlns:a="http://schemas.openxmlformats.org/drawingml/2006/main" name="MSQ36576_CareerResource_PPT_Template_190925">
  <a:themeElements>
    <a:clrScheme name="MSQ ">
      <a:dk1>
        <a:srgbClr val="030083"/>
      </a:dk1>
      <a:lt1>
        <a:srgbClr val="FFFFFF"/>
      </a:lt1>
      <a:dk2>
        <a:srgbClr val="000000"/>
      </a:dk2>
      <a:lt2>
        <a:srgbClr val="FFFFFF"/>
      </a:lt2>
      <a:accent1>
        <a:srgbClr val="030083"/>
      </a:accent1>
      <a:accent2>
        <a:srgbClr val="0041CF"/>
      </a:accent2>
      <a:accent3>
        <a:srgbClr val="FE6601"/>
      </a:accent3>
      <a:accent4>
        <a:srgbClr val="FAAB18"/>
      </a:accent4>
      <a:accent5>
        <a:srgbClr val="939597"/>
      </a:accent5>
      <a:accent6>
        <a:srgbClr val="000000"/>
      </a:accent6>
      <a:hlink>
        <a:srgbClr val="0041CF"/>
      </a:hlink>
      <a:folHlink>
        <a:srgbClr val="FE660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SQ36576_CareerResource_PPT_Template_190925" id="{55199EBD-F9F4-4903-87C4-9DD4407937A9}" vid="{95B2A251-3EF7-411F-BF69-DB1B26F82015}"/>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ef15ea92-d665-4eb4-91e3-7ae34e5e038a">
      <Terms xmlns="http://schemas.microsoft.com/office/infopath/2007/PartnerControls"/>
    </lcf76f155ced4ddcb4097134ff3c332f>
    <TaxCatchAll xmlns="b695005b-d803-47f4-974f-abac8cfe93be"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E3F2482381A214485F148E738AE1B9A" ma:contentTypeVersion="16" ma:contentTypeDescription="Create a new document." ma:contentTypeScope="" ma:versionID="84e0bf48024fb76882e6e78e9c4bc5e3">
  <xsd:schema xmlns:xsd="http://www.w3.org/2001/XMLSchema" xmlns:xs="http://www.w3.org/2001/XMLSchema" xmlns:p="http://schemas.microsoft.com/office/2006/metadata/properties" xmlns:ns2="ef15ea92-d665-4eb4-91e3-7ae34e5e038a" xmlns:ns3="b695005b-d803-47f4-974f-abac8cfe93be" targetNamespace="http://schemas.microsoft.com/office/2006/metadata/properties" ma:root="true" ma:fieldsID="718a11c04b00f95c1dd5e9202c25e1b8" ns2:_="" ns3:_="">
    <xsd:import namespace="ef15ea92-d665-4eb4-91e3-7ae34e5e038a"/>
    <xsd:import namespace="b695005b-d803-47f4-974f-abac8cfe93be"/>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LengthInSeconds" minOccurs="0"/>
                <xsd:element ref="ns2:MediaServiceDateTaken" minOccurs="0"/>
                <xsd:element ref="ns2:MediaServiceLocation"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f15ea92-d665-4eb4-91e3-7ae34e5e038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34ff7c53-18f0-4681-94f8-0b89ad069e15"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695005b-d803-47f4-974f-abac8cfe93be"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aa175014-054e-41b5-ab93-db1c70bf413f}" ma:internalName="TaxCatchAll" ma:showField="CatchAllData" ma:web="b695005b-d803-47f4-974f-abac8cfe93be">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9336E7B-49C7-47B4-8C91-AC36CF4C6995}">
  <ds:schemaRefs>
    <ds:schemaRef ds:uri="http://schemas.microsoft.com/office/2006/documentManagement/types"/>
    <ds:schemaRef ds:uri="http://schemas.openxmlformats.org/package/2006/metadata/core-properties"/>
    <ds:schemaRef ds:uri="http://purl.org/dc/terms/"/>
    <ds:schemaRef ds:uri="http://purl.org/dc/dcmitype/"/>
    <ds:schemaRef ds:uri="http://schemas.microsoft.com/office/2006/metadata/properties"/>
    <ds:schemaRef ds:uri="b695005b-d803-47f4-974f-abac8cfe93be"/>
    <ds:schemaRef ds:uri="http://www.w3.org/XML/1998/namespace"/>
    <ds:schemaRef ds:uri="http://schemas.microsoft.com/office/infopath/2007/PartnerControls"/>
    <ds:schemaRef ds:uri="ef15ea92-d665-4eb4-91e3-7ae34e5e038a"/>
    <ds:schemaRef ds:uri="http://purl.org/dc/elements/1.1/"/>
  </ds:schemaRefs>
</ds:datastoreItem>
</file>

<file path=customXml/itemProps2.xml><?xml version="1.0" encoding="utf-8"?>
<ds:datastoreItem xmlns:ds="http://schemas.openxmlformats.org/officeDocument/2006/customXml" ds:itemID="{8E13A271-2A2E-422D-9594-607AF2E4A87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f15ea92-d665-4eb4-91e3-7ae34e5e038a"/>
    <ds:schemaRef ds:uri="b695005b-d803-47f4-974f-abac8cfe93b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F764EFD-F649-4551-8E9F-E4858F0B3A3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13274</TotalTime>
  <Words>401</Words>
  <Application>Microsoft Office PowerPoint</Application>
  <PresentationFormat>Widescreen</PresentationFormat>
  <Paragraphs>45</Paragraphs>
  <Slides>7</Slides>
  <Notes>0</Notes>
  <HiddenSlides>0</HiddenSlides>
  <MMClips>1</MMClips>
  <ScaleCrop>false</ScaleCrop>
  <HeadingPairs>
    <vt:vector size="8" baseType="variant">
      <vt:variant>
        <vt:lpstr>Fonts Used</vt:lpstr>
      </vt:variant>
      <vt:variant>
        <vt:i4>2</vt:i4>
      </vt:variant>
      <vt:variant>
        <vt:lpstr>Theme</vt:lpstr>
      </vt:variant>
      <vt:variant>
        <vt:i4>1</vt:i4>
      </vt:variant>
      <vt:variant>
        <vt:lpstr>Embedded OLE Servers</vt:lpstr>
      </vt:variant>
      <vt:variant>
        <vt:i4>1</vt:i4>
      </vt:variant>
      <vt:variant>
        <vt:lpstr>Slide Titles</vt:lpstr>
      </vt:variant>
      <vt:variant>
        <vt:i4>7</vt:i4>
      </vt:variant>
    </vt:vector>
  </HeadingPairs>
  <TitlesOfParts>
    <vt:vector size="11" baseType="lpstr">
      <vt:lpstr>Arial</vt:lpstr>
      <vt:lpstr>Wingdings</vt:lpstr>
      <vt:lpstr>MSQ36576_CareerResource_PPT_Template_190925</vt:lpstr>
      <vt:lpstr>Acrobat Document</vt:lpstr>
      <vt:lpstr>with industry packs</vt:lpstr>
      <vt:lpstr>Can you explain key skills required in the current and future workforce?  What are the push or pull factors that are important for you?  What skills are your strongest, and which skills do you need to develop as you move towards your career?</vt:lpstr>
      <vt:lpstr>Industry pack explorer</vt:lpstr>
      <vt:lpstr>PowerPoint Presentation</vt:lpstr>
      <vt:lpstr>Local manufacturers</vt:lpstr>
      <vt:lpstr>Which industry did you explore?  What is your key takeaway from this lesson?  How has your perception of manufacturing changed?</vt:lpstr>
      <vt:lpstr>Acknowledgements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Quinn Sunderland</dc:creator>
  <cp:lastModifiedBy>Nathan Edwards</cp:lastModifiedBy>
  <cp:revision>28</cp:revision>
  <dcterms:created xsi:type="dcterms:W3CDTF">2025-01-30T06:32:33Z</dcterms:created>
  <dcterms:modified xsi:type="dcterms:W3CDTF">2026-02-03T04:49:25Z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2025-01-30T00:00:00Z</vt:filetime>
  </property>
  <property fmtid="{D5CDD505-2E9C-101B-9397-08002B2CF9AE}" pid="3" name="Creator">
    <vt:lpwstr>Adobe InDesign 20.1 (Macintosh)</vt:lpwstr>
  </property>
  <property fmtid="{D5CDD505-2E9C-101B-9397-08002B2CF9AE}" pid="4" name="LastSaved">
    <vt:filetime>2025-01-30T00:00:00Z</vt:filetime>
  </property>
  <property fmtid="{D5CDD505-2E9C-101B-9397-08002B2CF9AE}" pid="5" name="Producer">
    <vt:lpwstr>Adobe PDF Library 17.0</vt:lpwstr>
  </property>
  <property fmtid="{D5CDD505-2E9C-101B-9397-08002B2CF9AE}" pid="6" name="MSIP_Label_defa4170-0d19-0005-0004-bc88714345d2_Enabled">
    <vt:lpwstr>true</vt:lpwstr>
  </property>
  <property fmtid="{D5CDD505-2E9C-101B-9397-08002B2CF9AE}" pid="7" name="MSIP_Label_defa4170-0d19-0005-0004-bc88714345d2_SetDate">
    <vt:lpwstr>2025-01-30T07:09:32Z</vt:lpwstr>
  </property>
  <property fmtid="{D5CDD505-2E9C-101B-9397-08002B2CF9AE}" pid="8" name="MSIP_Label_defa4170-0d19-0005-0004-bc88714345d2_Method">
    <vt:lpwstr>Standard</vt:lpwstr>
  </property>
  <property fmtid="{D5CDD505-2E9C-101B-9397-08002B2CF9AE}" pid="9" name="MSIP_Label_defa4170-0d19-0005-0004-bc88714345d2_Name">
    <vt:lpwstr>defa4170-0d19-0005-0004-bc88714345d2</vt:lpwstr>
  </property>
  <property fmtid="{D5CDD505-2E9C-101B-9397-08002B2CF9AE}" pid="10" name="MSIP_Label_defa4170-0d19-0005-0004-bc88714345d2_SiteId">
    <vt:lpwstr>c5ccd573-ff69-4ff8-ada6-359bd6300982</vt:lpwstr>
  </property>
  <property fmtid="{D5CDD505-2E9C-101B-9397-08002B2CF9AE}" pid="11" name="MSIP_Label_defa4170-0d19-0005-0004-bc88714345d2_ActionId">
    <vt:lpwstr>39d46386-8429-4171-8ba9-8516d1a25352</vt:lpwstr>
  </property>
  <property fmtid="{D5CDD505-2E9C-101B-9397-08002B2CF9AE}" pid="12" name="MSIP_Label_defa4170-0d19-0005-0004-bc88714345d2_ContentBits">
    <vt:lpwstr>0</vt:lpwstr>
  </property>
  <property fmtid="{D5CDD505-2E9C-101B-9397-08002B2CF9AE}" pid="13" name="ContentTypeId">
    <vt:lpwstr>0x0101006E3F2482381A214485F148E738AE1B9A</vt:lpwstr>
  </property>
  <property fmtid="{D5CDD505-2E9C-101B-9397-08002B2CF9AE}" pid="14" name="MediaServiceImageTags">
    <vt:lpwstr/>
  </property>
</Properties>
</file>