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69" r:id="rId4"/>
  </p:sldMasterIdLst>
  <p:notesMasterIdLst>
    <p:notesMasterId r:id="rId22"/>
  </p:notesMasterIdLst>
  <p:handoutMasterIdLst>
    <p:handoutMasterId r:id="rId23"/>
  </p:handoutMasterIdLst>
  <p:sldIdLst>
    <p:sldId id="403" r:id="rId5"/>
    <p:sldId id="305" r:id="rId6"/>
    <p:sldId id="391" r:id="rId7"/>
    <p:sldId id="396" r:id="rId8"/>
    <p:sldId id="392" r:id="rId9"/>
    <p:sldId id="393" r:id="rId10"/>
    <p:sldId id="394" r:id="rId11"/>
    <p:sldId id="405" r:id="rId12"/>
    <p:sldId id="406" r:id="rId13"/>
    <p:sldId id="399" r:id="rId14"/>
    <p:sldId id="404" r:id="rId15"/>
    <p:sldId id="401" r:id="rId16"/>
    <p:sldId id="402" r:id="rId17"/>
    <p:sldId id="400" r:id="rId18"/>
    <p:sldId id="407" r:id="rId19"/>
    <p:sldId id="408" r:id="rId20"/>
    <p:sldId id="430"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8E4"/>
    <a:srgbClr val="D7D2CB"/>
    <a:srgbClr val="F1EFED"/>
    <a:srgbClr val="8A0008"/>
    <a:srgbClr val="E31B23"/>
    <a:srgbClr val="FC545C"/>
    <a:srgbClr val="373234"/>
    <a:srgbClr val="696567"/>
    <a:srgbClr val="FFFFFF"/>
    <a:srgbClr val="F32A7C"/>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AA2804-4D6D-44D5-8B31-B2CF4BDC6781}" v="5" dt="2026-01-23T00:06:31.927"/>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1" d="100"/>
          <a:sy n="101" d="100"/>
        </p:scale>
        <p:origin x="1248"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nee Dickens" userId="41aaf39a-ae07-4d0c-94a4-8c4aca9d6d4f" providerId="ADAL" clId="{001D7FCF-CFD3-4FF0-947F-DD9E67F864D7}"/>
    <pc:docChg chg="modSld">
      <pc:chgData name="Renee Dickens" userId="41aaf39a-ae07-4d0c-94a4-8c4aca9d6d4f" providerId="ADAL" clId="{001D7FCF-CFD3-4FF0-947F-DD9E67F864D7}" dt="2026-01-09T03:47:39.985" v="48" actId="20577"/>
      <pc:docMkLst>
        <pc:docMk/>
      </pc:docMkLst>
      <pc:sldChg chg="modSp mod">
        <pc:chgData name="Renee Dickens" userId="41aaf39a-ae07-4d0c-94a4-8c4aca9d6d4f" providerId="ADAL" clId="{001D7FCF-CFD3-4FF0-947F-DD9E67F864D7}" dt="2026-01-09T03:34:27.493" v="32" actId="20577"/>
        <pc:sldMkLst>
          <pc:docMk/>
          <pc:sldMk cId="135969866" sldId="391"/>
        </pc:sldMkLst>
        <pc:spChg chg="mod">
          <ac:chgData name="Renee Dickens" userId="41aaf39a-ae07-4d0c-94a4-8c4aca9d6d4f" providerId="ADAL" clId="{001D7FCF-CFD3-4FF0-947F-DD9E67F864D7}" dt="2026-01-09T03:34:27.493" v="32" actId="20577"/>
          <ac:spMkLst>
            <pc:docMk/>
            <pc:sldMk cId="135969866" sldId="391"/>
            <ac:spMk id="4" creationId="{F0386631-05D2-6C45-520C-E5E1124D14DD}"/>
          </ac:spMkLst>
        </pc:spChg>
        <pc:spChg chg="mod">
          <ac:chgData name="Renee Dickens" userId="41aaf39a-ae07-4d0c-94a4-8c4aca9d6d4f" providerId="ADAL" clId="{001D7FCF-CFD3-4FF0-947F-DD9E67F864D7}" dt="2026-01-09T02:48:03.002" v="1" actId="207"/>
          <ac:spMkLst>
            <pc:docMk/>
            <pc:sldMk cId="135969866" sldId="391"/>
            <ac:spMk id="13" creationId="{4957A97A-A7A7-2CD7-64DC-78BDBA0AB820}"/>
          </ac:spMkLst>
        </pc:spChg>
      </pc:sldChg>
      <pc:sldChg chg="modSp mod">
        <pc:chgData name="Renee Dickens" userId="41aaf39a-ae07-4d0c-94a4-8c4aca9d6d4f" providerId="ADAL" clId="{001D7FCF-CFD3-4FF0-947F-DD9E67F864D7}" dt="2026-01-09T03:37:51.460" v="34" actId="14100"/>
        <pc:sldMkLst>
          <pc:docMk/>
          <pc:sldMk cId="892143795" sldId="393"/>
        </pc:sldMkLst>
        <pc:spChg chg="mod">
          <ac:chgData name="Renee Dickens" userId="41aaf39a-ae07-4d0c-94a4-8c4aca9d6d4f" providerId="ADAL" clId="{001D7FCF-CFD3-4FF0-947F-DD9E67F864D7}" dt="2026-01-09T03:37:51.460" v="34" actId="14100"/>
          <ac:spMkLst>
            <pc:docMk/>
            <pc:sldMk cId="892143795" sldId="393"/>
            <ac:spMk id="5" creationId="{C5283417-1DD9-9FD4-C332-21CC14FC3DD5}"/>
          </ac:spMkLst>
        </pc:spChg>
      </pc:sldChg>
      <pc:sldChg chg="modSp mod">
        <pc:chgData name="Renee Dickens" userId="41aaf39a-ae07-4d0c-94a4-8c4aca9d6d4f" providerId="ADAL" clId="{001D7FCF-CFD3-4FF0-947F-DD9E67F864D7}" dt="2026-01-09T03:34:54.178" v="33" actId="207"/>
        <pc:sldMkLst>
          <pc:docMk/>
          <pc:sldMk cId="3758521317" sldId="396"/>
        </pc:sldMkLst>
        <pc:spChg chg="mod">
          <ac:chgData name="Renee Dickens" userId="41aaf39a-ae07-4d0c-94a4-8c4aca9d6d4f" providerId="ADAL" clId="{001D7FCF-CFD3-4FF0-947F-DD9E67F864D7}" dt="2026-01-09T03:34:54.178" v="33" actId="207"/>
          <ac:spMkLst>
            <pc:docMk/>
            <pc:sldMk cId="3758521317" sldId="396"/>
            <ac:spMk id="15" creationId="{B02EEF0C-2569-0319-C4A3-B7873FAD6472}"/>
          </ac:spMkLst>
        </pc:spChg>
      </pc:sldChg>
      <pc:sldChg chg="modSp mod">
        <pc:chgData name="Renee Dickens" userId="41aaf39a-ae07-4d0c-94a4-8c4aca9d6d4f" providerId="ADAL" clId="{001D7FCF-CFD3-4FF0-947F-DD9E67F864D7}" dt="2026-01-09T03:42:37.704" v="35" actId="14100"/>
        <pc:sldMkLst>
          <pc:docMk/>
          <pc:sldMk cId="682093287" sldId="399"/>
        </pc:sldMkLst>
        <pc:spChg chg="mod">
          <ac:chgData name="Renee Dickens" userId="41aaf39a-ae07-4d0c-94a4-8c4aca9d6d4f" providerId="ADAL" clId="{001D7FCF-CFD3-4FF0-947F-DD9E67F864D7}" dt="2026-01-09T03:42:37.704" v="35" actId="14100"/>
          <ac:spMkLst>
            <pc:docMk/>
            <pc:sldMk cId="682093287" sldId="399"/>
            <ac:spMk id="18" creationId="{780A60D7-EB54-DF50-1A29-F1B2F0399C64}"/>
          </ac:spMkLst>
        </pc:spChg>
      </pc:sldChg>
      <pc:sldChg chg="modSp mod">
        <pc:chgData name="Renee Dickens" userId="41aaf39a-ae07-4d0c-94a4-8c4aca9d6d4f" providerId="ADAL" clId="{001D7FCF-CFD3-4FF0-947F-DD9E67F864D7}" dt="2026-01-09T03:44:58.238" v="41" actId="14100"/>
        <pc:sldMkLst>
          <pc:docMk/>
          <pc:sldMk cId="3401880890" sldId="402"/>
        </pc:sldMkLst>
        <pc:spChg chg="mod">
          <ac:chgData name="Renee Dickens" userId="41aaf39a-ae07-4d0c-94a4-8c4aca9d6d4f" providerId="ADAL" clId="{001D7FCF-CFD3-4FF0-947F-DD9E67F864D7}" dt="2026-01-09T03:44:40.753" v="40" actId="207"/>
          <ac:spMkLst>
            <pc:docMk/>
            <pc:sldMk cId="3401880890" sldId="402"/>
            <ac:spMk id="2" creationId="{350F4BB0-23C8-8282-5843-4B7966D14509}"/>
          </ac:spMkLst>
        </pc:spChg>
        <pc:spChg chg="mod">
          <ac:chgData name="Renee Dickens" userId="41aaf39a-ae07-4d0c-94a4-8c4aca9d6d4f" providerId="ADAL" clId="{001D7FCF-CFD3-4FF0-947F-DD9E67F864D7}" dt="2026-01-09T03:44:58.238" v="41" actId="14100"/>
          <ac:spMkLst>
            <pc:docMk/>
            <pc:sldMk cId="3401880890" sldId="402"/>
            <ac:spMk id="4" creationId="{CF08C5B4-C170-B1D0-FEE8-F87BB9304299}"/>
          </ac:spMkLst>
        </pc:spChg>
        <pc:spChg chg="mod">
          <ac:chgData name="Renee Dickens" userId="41aaf39a-ae07-4d0c-94a4-8c4aca9d6d4f" providerId="ADAL" clId="{001D7FCF-CFD3-4FF0-947F-DD9E67F864D7}" dt="2026-01-09T03:44:38.783" v="39" actId="207"/>
          <ac:spMkLst>
            <pc:docMk/>
            <pc:sldMk cId="3401880890" sldId="402"/>
            <ac:spMk id="9" creationId="{253EE1D0-0584-3270-4028-2E24C5FA02FD}"/>
          </ac:spMkLst>
        </pc:spChg>
      </pc:sldChg>
      <pc:sldChg chg="modSp mod">
        <pc:chgData name="Renee Dickens" userId="41aaf39a-ae07-4d0c-94a4-8c4aca9d6d4f" providerId="ADAL" clId="{001D7FCF-CFD3-4FF0-947F-DD9E67F864D7}" dt="2026-01-09T03:43:14.885" v="37" actId="207"/>
        <pc:sldMkLst>
          <pc:docMk/>
          <pc:sldMk cId="84128029" sldId="404"/>
        </pc:sldMkLst>
        <pc:spChg chg="mod">
          <ac:chgData name="Renee Dickens" userId="41aaf39a-ae07-4d0c-94a4-8c4aca9d6d4f" providerId="ADAL" clId="{001D7FCF-CFD3-4FF0-947F-DD9E67F864D7}" dt="2026-01-09T03:43:12.427" v="36" actId="207"/>
          <ac:spMkLst>
            <pc:docMk/>
            <pc:sldMk cId="84128029" sldId="404"/>
            <ac:spMk id="4" creationId="{544A11B7-21CC-BF35-6784-2058B585B4EE}"/>
          </ac:spMkLst>
        </pc:spChg>
        <pc:spChg chg="mod">
          <ac:chgData name="Renee Dickens" userId="41aaf39a-ae07-4d0c-94a4-8c4aca9d6d4f" providerId="ADAL" clId="{001D7FCF-CFD3-4FF0-947F-DD9E67F864D7}" dt="2026-01-09T03:43:14.885" v="37" actId="207"/>
          <ac:spMkLst>
            <pc:docMk/>
            <pc:sldMk cId="84128029" sldId="404"/>
            <ac:spMk id="13" creationId="{8FAE6BA0-CD19-AB8F-9009-D060F2DE3118}"/>
          </ac:spMkLst>
        </pc:spChg>
      </pc:sldChg>
      <pc:sldChg chg="modSp mod">
        <pc:chgData name="Renee Dickens" userId="41aaf39a-ae07-4d0c-94a4-8c4aca9d6d4f" providerId="ADAL" clId="{001D7FCF-CFD3-4FF0-947F-DD9E67F864D7}" dt="2026-01-09T03:47:39.985" v="48" actId="20577"/>
        <pc:sldMkLst>
          <pc:docMk/>
          <pc:sldMk cId="202769058" sldId="408"/>
        </pc:sldMkLst>
        <pc:graphicFrameChg chg="modGraphic">
          <ac:chgData name="Renee Dickens" userId="41aaf39a-ae07-4d0c-94a4-8c4aca9d6d4f" providerId="ADAL" clId="{001D7FCF-CFD3-4FF0-947F-DD9E67F864D7}" dt="2026-01-09T03:47:39.985" v="48" actId="20577"/>
          <ac:graphicFrameMkLst>
            <pc:docMk/>
            <pc:sldMk cId="202769058" sldId="408"/>
            <ac:graphicFrameMk id="19" creationId="{D27FC2DA-172C-4003-56F2-9C9FE7ACA046}"/>
          </ac:graphicFrameMkLst>
        </pc:graphicFrameChg>
      </pc:sldChg>
    </pc:docChg>
  </pc:docChgLst>
  <pc:docChgLst>
    <pc:chgData name="Nathan Edwards" userId="S::nathan.edwards@msq.org.au::4f1aa8b7-5741-4991-b3ff-2e43d7114403" providerId="AD" clId="Web-{D3830187-F277-1F1B-BDE6-CDFA63B3E54A}"/>
    <pc:docChg chg="modSld">
      <pc:chgData name="Nathan Edwards" userId="S::nathan.edwards@msq.org.au::4f1aa8b7-5741-4991-b3ff-2e43d7114403" providerId="AD" clId="Web-{D3830187-F277-1F1B-BDE6-CDFA63B3E54A}" dt="2026-01-12T22:29:17.640" v="4" actId="1076"/>
      <pc:docMkLst>
        <pc:docMk/>
      </pc:docMkLst>
      <pc:sldChg chg="addSp delSp modSp mod modClrScheme chgLayout">
        <pc:chgData name="Nathan Edwards" userId="S::nathan.edwards@msq.org.au::4f1aa8b7-5741-4991-b3ff-2e43d7114403" providerId="AD" clId="Web-{D3830187-F277-1F1B-BDE6-CDFA63B3E54A}" dt="2026-01-12T22:29:17.640" v="4" actId="1076"/>
        <pc:sldMkLst>
          <pc:docMk/>
          <pc:sldMk cId="3110770374" sldId="305"/>
        </pc:sldMkLst>
        <pc:spChg chg="mod ord">
          <ac:chgData name="Nathan Edwards" userId="S::nathan.edwards@msq.org.au::4f1aa8b7-5741-4991-b3ff-2e43d7114403" providerId="AD" clId="Web-{D3830187-F277-1F1B-BDE6-CDFA63B3E54A}" dt="2026-01-12T22:29:01.015" v="0"/>
          <ac:spMkLst>
            <pc:docMk/>
            <pc:sldMk cId="3110770374" sldId="305"/>
            <ac:spMk id="12" creationId="{97DE26FA-7A4C-889A-330E-A589BBB2C0CD}"/>
          </ac:spMkLst>
        </pc:spChg>
        <pc:spChg chg="mod ord">
          <ac:chgData name="Nathan Edwards" userId="S::nathan.edwards@msq.org.au::4f1aa8b7-5741-4991-b3ff-2e43d7114403" providerId="AD" clId="Web-{D3830187-F277-1F1B-BDE6-CDFA63B3E54A}" dt="2026-01-12T22:29:01.015" v="0"/>
          <ac:spMkLst>
            <pc:docMk/>
            <pc:sldMk cId="3110770374" sldId="305"/>
            <ac:spMk id="15" creationId="{0AA587C4-BBB3-0A21-2415-DA2930C1FB2C}"/>
          </ac:spMkLst>
        </pc:spChg>
        <pc:spChg chg="mod ord">
          <ac:chgData name="Nathan Edwards" userId="S::nathan.edwards@msq.org.au::4f1aa8b7-5741-4991-b3ff-2e43d7114403" providerId="AD" clId="Web-{D3830187-F277-1F1B-BDE6-CDFA63B3E54A}" dt="2026-01-12T22:29:01.015" v="0"/>
          <ac:spMkLst>
            <pc:docMk/>
            <pc:sldMk cId="3110770374" sldId="305"/>
            <ac:spMk id="27" creationId="{9C8A5B2D-82A6-3B56-279F-25BEE782B594}"/>
          </ac:spMkLst>
        </pc:spChg>
        <pc:spChg chg="mod ord">
          <ac:chgData name="Nathan Edwards" userId="S::nathan.edwards@msq.org.au::4f1aa8b7-5741-4991-b3ff-2e43d7114403" providerId="AD" clId="Web-{D3830187-F277-1F1B-BDE6-CDFA63B3E54A}" dt="2026-01-12T22:29:01.015" v="0"/>
          <ac:spMkLst>
            <pc:docMk/>
            <pc:sldMk cId="3110770374" sldId="305"/>
            <ac:spMk id="28" creationId="{64F8269F-F44F-2E4C-6520-D73CE4EAAD54}"/>
          </ac:spMkLst>
        </pc:spChg>
        <pc:spChg chg="mod">
          <ac:chgData name="Nathan Edwards" userId="S::nathan.edwards@msq.org.au::4f1aa8b7-5741-4991-b3ff-2e43d7114403" providerId="AD" clId="Web-{D3830187-F277-1F1B-BDE6-CDFA63B3E54A}" dt="2026-01-12T22:29:17.640" v="4" actId="1076"/>
          <ac:spMkLst>
            <pc:docMk/>
            <pc:sldMk cId="3110770374" sldId="305"/>
            <ac:spMk id="30" creationId="{043F7054-8321-DBDA-E6AB-07C5F9D4578F}"/>
          </ac:spMkLst>
        </pc:spChg>
      </pc:sldChg>
    </pc:docChg>
  </pc:docChgLst>
  <pc:docChgLst>
    <pc:chgData name="Nathan Edwards" userId="S::nathan.edwards@msq.org.au::4f1aa8b7-5741-4991-b3ff-2e43d7114403" providerId="AD" clId="Web-{0F09C540-C3EF-EE9D-6510-E7FF5532511E}"/>
    <pc:docChg chg="modSld">
      <pc:chgData name="Nathan Edwards" userId="S::nathan.edwards@msq.org.au::4f1aa8b7-5741-4991-b3ff-2e43d7114403" providerId="AD" clId="Web-{0F09C540-C3EF-EE9D-6510-E7FF5532511E}" dt="2026-01-12T23:16:30.486" v="4" actId="20577"/>
      <pc:docMkLst>
        <pc:docMk/>
      </pc:docMkLst>
      <pc:sldChg chg="addSp modSp">
        <pc:chgData name="Nathan Edwards" userId="S::nathan.edwards@msq.org.au::4f1aa8b7-5741-4991-b3ff-2e43d7114403" providerId="AD" clId="Web-{0F09C540-C3EF-EE9D-6510-E7FF5532511E}" dt="2026-01-12T23:16:30.486" v="4" actId="20577"/>
        <pc:sldMkLst>
          <pc:docMk/>
          <pc:sldMk cId="202769058" sldId="408"/>
        </pc:sldMkLst>
        <pc:spChg chg="add">
          <ac:chgData name="Nathan Edwards" userId="S::nathan.edwards@msq.org.au::4f1aa8b7-5741-4991-b3ff-2e43d7114403" providerId="AD" clId="Web-{0F09C540-C3EF-EE9D-6510-E7FF5532511E}" dt="2026-01-12T23:16:21.256" v="0"/>
          <ac:spMkLst>
            <pc:docMk/>
            <pc:sldMk cId="202769058" sldId="408"/>
            <ac:spMk id="2" creationId="{7A0D5CE5-A304-C512-CFCD-292C905C8C56}"/>
          </ac:spMkLst>
        </pc:spChg>
        <pc:spChg chg="add mod">
          <ac:chgData name="Nathan Edwards" userId="S::nathan.edwards@msq.org.au::4f1aa8b7-5741-4991-b3ff-2e43d7114403" providerId="AD" clId="Web-{0F09C540-C3EF-EE9D-6510-E7FF5532511E}" dt="2026-01-12T23:16:30.486" v="4" actId="20577"/>
          <ac:spMkLst>
            <pc:docMk/>
            <pc:sldMk cId="202769058" sldId="408"/>
            <ac:spMk id="3" creationId="{5366CD41-5CA0-8290-D3CA-70840AA3D8DD}"/>
          </ac:spMkLst>
        </pc:spChg>
      </pc:sldChg>
    </pc:docChg>
  </pc:docChgLst>
  <pc:docChgLst>
    <pc:chgData name="Nathan Edwards" userId="S::nathan.edwards@msq.org.au::4f1aa8b7-5741-4991-b3ff-2e43d7114403" providerId="AD" clId="Web-{3381C23F-186C-A7B6-2B05-14D38CF327E7}"/>
    <pc:docChg chg="modSld">
      <pc:chgData name="Nathan Edwards" userId="S::nathan.edwards@msq.org.au::4f1aa8b7-5741-4991-b3ff-2e43d7114403" providerId="AD" clId="Web-{3381C23F-186C-A7B6-2B05-14D38CF327E7}" dt="2026-01-11T22:36:09.706" v="11"/>
      <pc:docMkLst>
        <pc:docMk/>
      </pc:docMkLst>
      <pc:sldChg chg="modSp">
        <pc:chgData name="Nathan Edwards" userId="S::nathan.edwards@msq.org.au::4f1aa8b7-5741-4991-b3ff-2e43d7114403" providerId="AD" clId="Web-{3381C23F-186C-A7B6-2B05-14D38CF327E7}" dt="2026-01-11T22:36:09.706" v="11"/>
        <pc:sldMkLst>
          <pc:docMk/>
          <pc:sldMk cId="4084674002" sldId="400"/>
        </pc:sldMkLst>
        <pc:graphicFrameChg chg="mod modGraphic">
          <ac:chgData name="Nathan Edwards" userId="S::nathan.edwards@msq.org.au::4f1aa8b7-5741-4991-b3ff-2e43d7114403" providerId="AD" clId="Web-{3381C23F-186C-A7B6-2B05-14D38CF327E7}" dt="2026-01-11T22:36:09.706" v="11"/>
          <ac:graphicFrameMkLst>
            <pc:docMk/>
            <pc:sldMk cId="4084674002" sldId="400"/>
            <ac:graphicFrameMk id="9" creationId="{2443BF9E-7865-AA79-E008-A0FB4C733DAF}"/>
          </ac:graphicFrameMkLst>
        </pc:graphicFrameChg>
      </pc:sldChg>
    </pc:docChg>
  </pc:docChgLst>
  <pc:docChgLst>
    <pc:chgData name="Nathan Edwards" userId="4f1aa8b7-5741-4991-b3ff-2e43d7114403" providerId="ADAL" clId="{20E823E2-E6CC-4BBC-B549-F0883863C698}"/>
    <pc:docChg chg="custSel addSld modSld">
      <pc:chgData name="Nathan Edwards" userId="4f1aa8b7-5741-4991-b3ff-2e43d7114403" providerId="ADAL" clId="{20E823E2-E6CC-4BBC-B549-F0883863C698}" dt="2026-01-23T00:06:44.553" v="675" actId="20577"/>
      <pc:docMkLst>
        <pc:docMk/>
      </pc:docMkLst>
      <pc:sldChg chg="delSp modSp mod">
        <pc:chgData name="Nathan Edwards" userId="4f1aa8b7-5741-4991-b3ff-2e43d7114403" providerId="ADAL" clId="{20E823E2-E6CC-4BBC-B549-F0883863C698}" dt="2026-01-07T02:51:31.983" v="294" actId="13926"/>
        <pc:sldMkLst>
          <pc:docMk/>
          <pc:sldMk cId="3110770374" sldId="305"/>
        </pc:sldMkLst>
        <pc:spChg chg="mod">
          <ac:chgData name="Nathan Edwards" userId="4f1aa8b7-5741-4991-b3ff-2e43d7114403" providerId="ADAL" clId="{20E823E2-E6CC-4BBC-B549-F0883863C698}" dt="2026-01-07T02:42:39.772" v="17" actId="790"/>
          <ac:spMkLst>
            <pc:docMk/>
            <pc:sldMk cId="3110770374" sldId="305"/>
            <ac:spMk id="12" creationId="{97DE26FA-7A4C-889A-330E-A589BBB2C0CD}"/>
          </ac:spMkLst>
        </pc:spChg>
        <pc:spChg chg="mod">
          <ac:chgData name="Nathan Edwards" userId="4f1aa8b7-5741-4991-b3ff-2e43d7114403" providerId="ADAL" clId="{20E823E2-E6CC-4BBC-B549-F0883863C698}" dt="2026-01-07T02:42:39.772" v="17" actId="790"/>
          <ac:spMkLst>
            <pc:docMk/>
            <pc:sldMk cId="3110770374" sldId="305"/>
            <ac:spMk id="15" creationId="{0AA587C4-BBB3-0A21-2415-DA2930C1FB2C}"/>
          </ac:spMkLst>
        </pc:spChg>
        <pc:spChg chg="mod">
          <ac:chgData name="Nathan Edwards" userId="4f1aa8b7-5741-4991-b3ff-2e43d7114403" providerId="ADAL" clId="{20E823E2-E6CC-4BBC-B549-F0883863C698}" dt="2026-01-07T02:42:39.772" v="17" actId="790"/>
          <ac:spMkLst>
            <pc:docMk/>
            <pc:sldMk cId="3110770374" sldId="305"/>
            <ac:spMk id="27" creationId="{9C8A5B2D-82A6-3B56-279F-25BEE782B594}"/>
          </ac:spMkLst>
        </pc:spChg>
        <pc:spChg chg="mod">
          <ac:chgData name="Nathan Edwards" userId="4f1aa8b7-5741-4991-b3ff-2e43d7114403" providerId="ADAL" clId="{20E823E2-E6CC-4BBC-B549-F0883863C698}" dt="2026-01-07T02:50:24.618" v="90" actId="13926"/>
          <ac:spMkLst>
            <pc:docMk/>
            <pc:sldMk cId="3110770374" sldId="305"/>
            <ac:spMk id="28" creationId="{64F8269F-F44F-2E4C-6520-D73CE4EAAD54}"/>
          </ac:spMkLst>
        </pc:spChg>
        <pc:spChg chg="mod">
          <ac:chgData name="Nathan Edwards" userId="4f1aa8b7-5741-4991-b3ff-2e43d7114403" providerId="ADAL" clId="{20E823E2-E6CC-4BBC-B549-F0883863C698}" dt="2026-01-07T02:42:39.772" v="17" actId="790"/>
          <ac:spMkLst>
            <pc:docMk/>
            <pc:sldMk cId="3110770374" sldId="305"/>
            <ac:spMk id="29" creationId="{3346035C-4719-2FD7-6D1E-507757C847E1}"/>
          </ac:spMkLst>
        </pc:spChg>
        <pc:spChg chg="mod">
          <ac:chgData name="Nathan Edwards" userId="4f1aa8b7-5741-4991-b3ff-2e43d7114403" providerId="ADAL" clId="{20E823E2-E6CC-4BBC-B549-F0883863C698}" dt="2026-01-07T02:50:27.172" v="91" actId="13926"/>
          <ac:spMkLst>
            <pc:docMk/>
            <pc:sldMk cId="3110770374" sldId="305"/>
            <ac:spMk id="30" creationId="{043F7054-8321-DBDA-E6AB-07C5F9D4578F}"/>
          </ac:spMkLst>
        </pc:spChg>
        <pc:graphicFrameChg chg="modGraphic">
          <ac:chgData name="Nathan Edwards" userId="4f1aa8b7-5741-4991-b3ff-2e43d7114403" providerId="ADAL" clId="{20E823E2-E6CC-4BBC-B549-F0883863C698}" dt="2026-01-07T02:51:31.983" v="294" actId="13926"/>
          <ac:graphicFrameMkLst>
            <pc:docMk/>
            <pc:sldMk cId="3110770374" sldId="305"/>
            <ac:graphicFrameMk id="19" creationId="{00294EFF-F4EF-2DEE-F6ED-82B6D19980E1}"/>
          </ac:graphicFrameMkLst>
        </pc:graphicFrameChg>
      </pc:sldChg>
      <pc:sldChg chg="modSp mod">
        <pc:chgData name="Nathan Edwards" userId="4f1aa8b7-5741-4991-b3ff-2e43d7114403" providerId="ADAL" clId="{20E823E2-E6CC-4BBC-B549-F0883863C698}" dt="2026-01-07T02:49:07.705" v="23" actId="1076"/>
        <pc:sldMkLst>
          <pc:docMk/>
          <pc:sldMk cId="135969866" sldId="391"/>
        </pc:sldMkLst>
        <pc:spChg chg="mod">
          <ac:chgData name="Nathan Edwards" userId="4f1aa8b7-5741-4991-b3ff-2e43d7114403" providerId="ADAL" clId="{20E823E2-E6CC-4BBC-B549-F0883863C698}" dt="2026-01-07T02:42:39.772" v="17" actId="790"/>
          <ac:spMkLst>
            <pc:docMk/>
            <pc:sldMk cId="135969866" sldId="391"/>
            <ac:spMk id="4" creationId="{F0386631-05D2-6C45-520C-E5E1124D14DD}"/>
          </ac:spMkLst>
        </pc:spChg>
        <pc:spChg chg="mod">
          <ac:chgData name="Nathan Edwards" userId="4f1aa8b7-5741-4991-b3ff-2e43d7114403" providerId="ADAL" clId="{20E823E2-E6CC-4BBC-B549-F0883863C698}" dt="2026-01-07T02:42:39.772" v="17" actId="790"/>
          <ac:spMkLst>
            <pc:docMk/>
            <pc:sldMk cId="135969866" sldId="391"/>
            <ac:spMk id="5" creationId="{CD1840C8-F3C2-A608-49BC-2D5074D0ACB1}"/>
          </ac:spMkLst>
        </pc:spChg>
        <pc:spChg chg="mod">
          <ac:chgData name="Nathan Edwards" userId="4f1aa8b7-5741-4991-b3ff-2e43d7114403" providerId="ADAL" clId="{20E823E2-E6CC-4BBC-B549-F0883863C698}" dt="2026-01-07T02:42:39.772" v="17" actId="790"/>
          <ac:spMkLst>
            <pc:docMk/>
            <pc:sldMk cId="135969866" sldId="391"/>
            <ac:spMk id="9" creationId="{54589D48-42B1-B0CE-F884-B8DBEE88E3C3}"/>
          </ac:spMkLst>
        </pc:spChg>
        <pc:spChg chg="mod">
          <ac:chgData name="Nathan Edwards" userId="4f1aa8b7-5741-4991-b3ff-2e43d7114403" providerId="ADAL" clId="{20E823E2-E6CC-4BBC-B549-F0883863C698}" dt="2026-01-07T02:49:07.705" v="23" actId="1076"/>
          <ac:spMkLst>
            <pc:docMk/>
            <pc:sldMk cId="135969866" sldId="391"/>
            <ac:spMk id="13" creationId="{4957A97A-A7A7-2CD7-64DC-78BDBA0AB820}"/>
          </ac:spMkLst>
        </pc:spChg>
      </pc:sldChg>
      <pc:sldChg chg="modSp mod">
        <pc:chgData name="Nathan Edwards" userId="4f1aa8b7-5741-4991-b3ff-2e43d7114403" providerId="ADAL" clId="{20E823E2-E6CC-4BBC-B549-F0883863C698}" dt="2026-01-07T02:42:39.772" v="17" actId="790"/>
        <pc:sldMkLst>
          <pc:docMk/>
          <pc:sldMk cId="1758745553" sldId="392"/>
        </pc:sldMkLst>
        <pc:spChg chg="mod">
          <ac:chgData name="Nathan Edwards" userId="4f1aa8b7-5741-4991-b3ff-2e43d7114403" providerId="ADAL" clId="{20E823E2-E6CC-4BBC-B549-F0883863C698}" dt="2026-01-07T02:42:39.772" v="17" actId="790"/>
          <ac:spMkLst>
            <pc:docMk/>
            <pc:sldMk cId="1758745553" sldId="392"/>
            <ac:spMk id="3" creationId="{43027D0A-19F2-D264-B96D-537A7FDCA256}"/>
          </ac:spMkLst>
        </pc:spChg>
        <pc:spChg chg="mod">
          <ac:chgData name="Nathan Edwards" userId="4f1aa8b7-5741-4991-b3ff-2e43d7114403" providerId="ADAL" clId="{20E823E2-E6CC-4BBC-B549-F0883863C698}" dt="2026-01-07T02:42:39.772" v="17" actId="790"/>
          <ac:spMkLst>
            <pc:docMk/>
            <pc:sldMk cId="1758745553" sldId="392"/>
            <ac:spMk id="13" creationId="{9EB9BA49-2849-AD7D-E7F1-7F80AF6B5C1C}"/>
          </ac:spMkLst>
        </pc:spChg>
        <pc:graphicFrameChg chg="modGraphic">
          <ac:chgData name="Nathan Edwards" userId="4f1aa8b7-5741-4991-b3ff-2e43d7114403" providerId="ADAL" clId="{20E823E2-E6CC-4BBC-B549-F0883863C698}" dt="2026-01-07T02:42:39.772" v="17" actId="790"/>
          <ac:graphicFrameMkLst>
            <pc:docMk/>
            <pc:sldMk cId="1758745553" sldId="392"/>
            <ac:graphicFrameMk id="2" creationId="{822AE046-3952-FDCC-C52D-24914EF4C3A8}"/>
          </ac:graphicFrameMkLst>
        </pc:graphicFrameChg>
        <pc:graphicFrameChg chg="modGraphic">
          <ac:chgData name="Nathan Edwards" userId="4f1aa8b7-5741-4991-b3ff-2e43d7114403" providerId="ADAL" clId="{20E823E2-E6CC-4BBC-B549-F0883863C698}" dt="2026-01-07T02:42:39.772" v="17" actId="790"/>
          <ac:graphicFrameMkLst>
            <pc:docMk/>
            <pc:sldMk cId="1758745553" sldId="392"/>
            <ac:graphicFrameMk id="4" creationId="{FFA759C7-A4F5-FC9B-C033-ED08F0FE3234}"/>
          </ac:graphicFrameMkLst>
        </pc:graphicFrameChg>
        <pc:graphicFrameChg chg="modGraphic">
          <ac:chgData name="Nathan Edwards" userId="4f1aa8b7-5741-4991-b3ff-2e43d7114403" providerId="ADAL" clId="{20E823E2-E6CC-4BBC-B549-F0883863C698}" dt="2026-01-07T02:42:39.772" v="17" actId="790"/>
          <ac:graphicFrameMkLst>
            <pc:docMk/>
            <pc:sldMk cId="1758745553" sldId="392"/>
            <ac:graphicFrameMk id="6" creationId="{D0B08113-FC4A-2F56-7447-18341834D19F}"/>
          </ac:graphicFrameMkLst>
        </pc:graphicFrameChg>
        <pc:graphicFrameChg chg="modGraphic">
          <ac:chgData name="Nathan Edwards" userId="4f1aa8b7-5741-4991-b3ff-2e43d7114403" providerId="ADAL" clId="{20E823E2-E6CC-4BBC-B549-F0883863C698}" dt="2026-01-07T02:42:39.772" v="17" actId="790"/>
          <ac:graphicFrameMkLst>
            <pc:docMk/>
            <pc:sldMk cId="1758745553" sldId="392"/>
            <ac:graphicFrameMk id="7" creationId="{E3E8ABDA-A441-A183-A2B2-3DC84DA39DB6}"/>
          </ac:graphicFrameMkLst>
        </pc:graphicFrameChg>
        <pc:graphicFrameChg chg="modGraphic">
          <ac:chgData name="Nathan Edwards" userId="4f1aa8b7-5741-4991-b3ff-2e43d7114403" providerId="ADAL" clId="{20E823E2-E6CC-4BBC-B549-F0883863C698}" dt="2026-01-07T02:42:39.772" v="17" actId="790"/>
          <ac:graphicFrameMkLst>
            <pc:docMk/>
            <pc:sldMk cId="1758745553" sldId="392"/>
            <ac:graphicFrameMk id="8" creationId="{9F083F3A-0598-6FC8-2B66-A47C9D8F1234}"/>
          </ac:graphicFrameMkLst>
        </pc:graphicFrameChg>
        <pc:graphicFrameChg chg="modGraphic">
          <ac:chgData name="Nathan Edwards" userId="4f1aa8b7-5741-4991-b3ff-2e43d7114403" providerId="ADAL" clId="{20E823E2-E6CC-4BBC-B549-F0883863C698}" dt="2026-01-07T02:42:39.772" v="17" actId="790"/>
          <ac:graphicFrameMkLst>
            <pc:docMk/>
            <pc:sldMk cId="1758745553" sldId="392"/>
            <ac:graphicFrameMk id="9" creationId="{F28E00A2-DAAC-2F22-07BD-F6CF456E31FF}"/>
          </ac:graphicFrameMkLst>
        </pc:graphicFrameChg>
      </pc:sldChg>
      <pc:sldChg chg="modSp mod">
        <pc:chgData name="Nathan Edwards" userId="4f1aa8b7-5741-4991-b3ff-2e43d7114403" providerId="ADAL" clId="{20E823E2-E6CC-4BBC-B549-F0883863C698}" dt="2026-01-07T02:42:39.772" v="17" actId="790"/>
        <pc:sldMkLst>
          <pc:docMk/>
          <pc:sldMk cId="892143795" sldId="393"/>
        </pc:sldMkLst>
        <pc:spChg chg="mod">
          <ac:chgData name="Nathan Edwards" userId="4f1aa8b7-5741-4991-b3ff-2e43d7114403" providerId="ADAL" clId="{20E823E2-E6CC-4BBC-B549-F0883863C698}" dt="2026-01-07T02:42:39.772" v="17" actId="790"/>
          <ac:spMkLst>
            <pc:docMk/>
            <pc:sldMk cId="892143795" sldId="393"/>
            <ac:spMk id="2" creationId="{89EC2BD3-6882-6986-CC1B-674B826F80D9}"/>
          </ac:spMkLst>
        </pc:spChg>
        <pc:spChg chg="mod">
          <ac:chgData name="Nathan Edwards" userId="4f1aa8b7-5741-4991-b3ff-2e43d7114403" providerId="ADAL" clId="{20E823E2-E6CC-4BBC-B549-F0883863C698}" dt="2026-01-07T02:42:39.772" v="17" actId="790"/>
          <ac:spMkLst>
            <pc:docMk/>
            <pc:sldMk cId="892143795" sldId="393"/>
            <ac:spMk id="5" creationId="{C5283417-1DD9-9FD4-C332-21CC14FC3DD5}"/>
          </ac:spMkLst>
        </pc:spChg>
        <pc:spChg chg="mod">
          <ac:chgData name="Nathan Edwards" userId="4f1aa8b7-5741-4991-b3ff-2e43d7114403" providerId="ADAL" clId="{20E823E2-E6CC-4BBC-B549-F0883863C698}" dt="2026-01-07T02:42:39.772" v="17" actId="790"/>
          <ac:spMkLst>
            <pc:docMk/>
            <pc:sldMk cId="892143795" sldId="393"/>
            <ac:spMk id="7" creationId="{C6B4650B-2DD5-CA0C-8BF9-F1FB5FA9D3AE}"/>
          </ac:spMkLst>
        </pc:spChg>
        <pc:spChg chg="mod">
          <ac:chgData name="Nathan Edwards" userId="4f1aa8b7-5741-4991-b3ff-2e43d7114403" providerId="ADAL" clId="{20E823E2-E6CC-4BBC-B549-F0883863C698}" dt="2026-01-07T02:42:39.772" v="17" actId="790"/>
          <ac:spMkLst>
            <pc:docMk/>
            <pc:sldMk cId="892143795" sldId="393"/>
            <ac:spMk id="15" creationId="{2995A7E1-DE1A-F017-81E8-E0A322056ADE}"/>
          </ac:spMkLst>
        </pc:spChg>
      </pc:sldChg>
      <pc:sldChg chg="modSp mod">
        <pc:chgData name="Nathan Edwards" userId="4f1aa8b7-5741-4991-b3ff-2e43d7114403" providerId="ADAL" clId="{20E823E2-E6CC-4BBC-B549-F0883863C698}" dt="2026-01-07T02:42:39.772" v="17" actId="790"/>
        <pc:sldMkLst>
          <pc:docMk/>
          <pc:sldMk cId="3675421222" sldId="394"/>
        </pc:sldMkLst>
        <pc:spChg chg="mod">
          <ac:chgData name="Nathan Edwards" userId="4f1aa8b7-5741-4991-b3ff-2e43d7114403" providerId="ADAL" clId="{20E823E2-E6CC-4BBC-B549-F0883863C698}" dt="2026-01-07T02:42:39.772" v="17" actId="790"/>
          <ac:spMkLst>
            <pc:docMk/>
            <pc:sldMk cId="3675421222" sldId="394"/>
            <ac:spMk id="2" creationId="{FC6179DC-F5ED-BA66-FD5C-F8E5F7E7CDAE}"/>
          </ac:spMkLst>
        </pc:spChg>
        <pc:spChg chg="mod">
          <ac:chgData name="Nathan Edwards" userId="4f1aa8b7-5741-4991-b3ff-2e43d7114403" providerId="ADAL" clId="{20E823E2-E6CC-4BBC-B549-F0883863C698}" dt="2026-01-07T02:42:39.772" v="17" actId="790"/>
          <ac:spMkLst>
            <pc:docMk/>
            <pc:sldMk cId="3675421222" sldId="394"/>
            <ac:spMk id="4" creationId="{F37D25CA-08C2-7390-8EE4-90AEB285779A}"/>
          </ac:spMkLst>
        </pc:spChg>
        <pc:spChg chg="mod">
          <ac:chgData name="Nathan Edwards" userId="4f1aa8b7-5741-4991-b3ff-2e43d7114403" providerId="ADAL" clId="{20E823E2-E6CC-4BBC-B549-F0883863C698}" dt="2026-01-07T02:42:39.772" v="17" actId="790"/>
          <ac:spMkLst>
            <pc:docMk/>
            <pc:sldMk cId="3675421222" sldId="394"/>
            <ac:spMk id="5" creationId="{6E779AAB-55CA-176D-B503-15D39D148723}"/>
          </ac:spMkLst>
        </pc:spChg>
        <pc:spChg chg="mod">
          <ac:chgData name="Nathan Edwards" userId="4f1aa8b7-5741-4991-b3ff-2e43d7114403" providerId="ADAL" clId="{20E823E2-E6CC-4BBC-B549-F0883863C698}" dt="2026-01-07T02:42:39.772" v="17" actId="790"/>
          <ac:spMkLst>
            <pc:docMk/>
            <pc:sldMk cId="3675421222" sldId="394"/>
            <ac:spMk id="8" creationId="{E2DF56FD-6957-2FA9-BB10-4F1A381857B4}"/>
          </ac:spMkLst>
        </pc:spChg>
        <pc:spChg chg="mod">
          <ac:chgData name="Nathan Edwards" userId="4f1aa8b7-5741-4991-b3ff-2e43d7114403" providerId="ADAL" clId="{20E823E2-E6CC-4BBC-B549-F0883863C698}" dt="2026-01-07T02:42:39.772" v="17" actId="790"/>
          <ac:spMkLst>
            <pc:docMk/>
            <pc:sldMk cId="3675421222" sldId="394"/>
            <ac:spMk id="15" creationId="{92B77D5E-04DB-E498-6929-E0C60D7E6E1A}"/>
          </ac:spMkLst>
        </pc:spChg>
      </pc:sldChg>
      <pc:sldChg chg="addSp delSp modSp mod delAnim modAnim">
        <pc:chgData name="Nathan Edwards" userId="4f1aa8b7-5741-4991-b3ff-2e43d7114403" providerId="ADAL" clId="{20E823E2-E6CC-4BBC-B549-F0883863C698}" dt="2026-01-16T05:44:16.823" v="635"/>
        <pc:sldMkLst>
          <pc:docMk/>
          <pc:sldMk cId="3758521317" sldId="396"/>
        </pc:sldMkLst>
        <pc:spChg chg="mod">
          <ac:chgData name="Nathan Edwards" userId="4f1aa8b7-5741-4991-b3ff-2e43d7114403" providerId="ADAL" clId="{20E823E2-E6CC-4BBC-B549-F0883863C698}" dt="2026-01-07T02:42:39.772" v="17" actId="790"/>
          <ac:spMkLst>
            <pc:docMk/>
            <pc:sldMk cId="3758521317" sldId="396"/>
            <ac:spMk id="5" creationId="{3F1600C9-5524-BF7A-5546-0FB9E8EC6D34}"/>
          </ac:spMkLst>
        </pc:spChg>
        <pc:spChg chg="add mod">
          <ac:chgData name="Nathan Edwards" userId="4f1aa8b7-5741-4991-b3ff-2e43d7114403" providerId="ADAL" clId="{20E823E2-E6CC-4BBC-B549-F0883863C698}" dt="2026-01-16T05:44:16.823" v="635"/>
          <ac:spMkLst>
            <pc:docMk/>
            <pc:sldMk cId="3758521317" sldId="396"/>
            <ac:spMk id="8" creationId="{AF764891-692A-CAEF-8EEC-7837122A1179}"/>
          </ac:spMkLst>
        </pc:spChg>
        <pc:spChg chg="mod">
          <ac:chgData name="Nathan Edwards" userId="4f1aa8b7-5741-4991-b3ff-2e43d7114403" providerId="ADAL" clId="{20E823E2-E6CC-4BBC-B549-F0883863C698}" dt="2026-01-07T02:42:39.772" v="17" actId="790"/>
          <ac:spMkLst>
            <pc:docMk/>
            <pc:sldMk cId="3758521317" sldId="396"/>
            <ac:spMk id="9" creationId="{ACD086B5-CC0D-AF9D-B21F-267CB312F0EA}"/>
          </ac:spMkLst>
        </pc:spChg>
        <pc:spChg chg="mod">
          <ac:chgData name="Nathan Edwards" userId="4f1aa8b7-5741-4991-b3ff-2e43d7114403" providerId="ADAL" clId="{20E823E2-E6CC-4BBC-B549-F0883863C698}" dt="2026-01-07T02:42:39.772" v="17" actId="790"/>
          <ac:spMkLst>
            <pc:docMk/>
            <pc:sldMk cId="3758521317" sldId="396"/>
            <ac:spMk id="11" creationId="{8D83D7F3-DEAC-E118-78C7-D18FB9B4BDC7}"/>
          </ac:spMkLst>
        </pc:spChg>
        <pc:spChg chg="mod">
          <ac:chgData name="Nathan Edwards" userId="4f1aa8b7-5741-4991-b3ff-2e43d7114403" providerId="ADAL" clId="{20E823E2-E6CC-4BBC-B549-F0883863C698}" dt="2026-01-07T02:42:39.772" v="17" actId="790"/>
          <ac:spMkLst>
            <pc:docMk/>
            <pc:sldMk cId="3758521317" sldId="396"/>
            <ac:spMk id="13" creationId="{F81DC06F-2C62-E1E2-1B8C-0FF114386CB6}"/>
          </ac:spMkLst>
        </pc:spChg>
        <pc:spChg chg="mod">
          <ac:chgData name="Nathan Edwards" userId="4f1aa8b7-5741-4991-b3ff-2e43d7114403" providerId="ADAL" clId="{20E823E2-E6CC-4BBC-B549-F0883863C698}" dt="2026-01-07T02:42:39.772" v="17" actId="790"/>
          <ac:spMkLst>
            <pc:docMk/>
            <pc:sldMk cId="3758521317" sldId="396"/>
            <ac:spMk id="15" creationId="{B02EEF0C-2569-0319-C4A3-B7873FAD6472}"/>
          </ac:spMkLst>
        </pc:spChg>
        <pc:picChg chg="add mod">
          <ac:chgData name="Nathan Edwards" userId="4f1aa8b7-5741-4991-b3ff-2e43d7114403" providerId="ADAL" clId="{20E823E2-E6CC-4BBC-B549-F0883863C698}" dt="2026-01-16T05:42:46.139" v="634"/>
          <ac:picMkLst>
            <pc:docMk/>
            <pc:sldMk cId="3758521317" sldId="396"/>
            <ac:picMk id="7" creationId="{B657E99D-3344-1C14-63CE-7001E703BCB4}"/>
          </ac:picMkLst>
        </pc:picChg>
      </pc:sldChg>
      <pc:sldChg chg="modSp mod">
        <pc:chgData name="Nathan Edwards" userId="4f1aa8b7-5741-4991-b3ff-2e43d7114403" providerId="ADAL" clId="{20E823E2-E6CC-4BBC-B549-F0883863C698}" dt="2026-01-07T02:42:39.772" v="17" actId="790"/>
        <pc:sldMkLst>
          <pc:docMk/>
          <pc:sldMk cId="682093287" sldId="399"/>
        </pc:sldMkLst>
        <pc:spChg chg="mod">
          <ac:chgData name="Nathan Edwards" userId="4f1aa8b7-5741-4991-b3ff-2e43d7114403" providerId="ADAL" clId="{20E823E2-E6CC-4BBC-B549-F0883863C698}" dt="2026-01-07T02:42:39.772" v="17" actId="790"/>
          <ac:spMkLst>
            <pc:docMk/>
            <pc:sldMk cId="682093287" sldId="399"/>
            <ac:spMk id="7" creationId="{83ED1268-BA37-47AA-CF5C-57101CEA2392}"/>
          </ac:spMkLst>
        </pc:spChg>
        <pc:spChg chg="mod">
          <ac:chgData name="Nathan Edwards" userId="4f1aa8b7-5741-4991-b3ff-2e43d7114403" providerId="ADAL" clId="{20E823E2-E6CC-4BBC-B549-F0883863C698}" dt="2026-01-07T02:42:39.772" v="17" actId="790"/>
          <ac:spMkLst>
            <pc:docMk/>
            <pc:sldMk cId="682093287" sldId="399"/>
            <ac:spMk id="11" creationId="{D502ECA3-2161-BD62-1C2F-31C31344C003}"/>
          </ac:spMkLst>
        </pc:spChg>
        <pc:spChg chg="mod">
          <ac:chgData name="Nathan Edwards" userId="4f1aa8b7-5741-4991-b3ff-2e43d7114403" providerId="ADAL" clId="{20E823E2-E6CC-4BBC-B549-F0883863C698}" dt="2026-01-07T02:42:39.772" v="17" actId="790"/>
          <ac:spMkLst>
            <pc:docMk/>
            <pc:sldMk cId="682093287" sldId="399"/>
            <ac:spMk id="18" creationId="{780A60D7-EB54-DF50-1A29-F1B2F0399C64}"/>
          </ac:spMkLst>
        </pc:spChg>
        <pc:graphicFrameChg chg="modGraphic">
          <ac:chgData name="Nathan Edwards" userId="4f1aa8b7-5741-4991-b3ff-2e43d7114403" providerId="ADAL" clId="{20E823E2-E6CC-4BBC-B549-F0883863C698}" dt="2026-01-07T02:42:39.772" v="17" actId="790"/>
          <ac:graphicFrameMkLst>
            <pc:docMk/>
            <pc:sldMk cId="682093287" sldId="399"/>
            <ac:graphicFrameMk id="4" creationId="{A955CF16-19BF-982F-9137-14339A4FAC1B}"/>
          </ac:graphicFrameMkLst>
        </pc:graphicFrameChg>
        <pc:graphicFrameChg chg="modGraphic">
          <ac:chgData name="Nathan Edwards" userId="4f1aa8b7-5741-4991-b3ff-2e43d7114403" providerId="ADAL" clId="{20E823E2-E6CC-4BBC-B549-F0883863C698}" dt="2026-01-07T02:42:39.772" v="17" actId="790"/>
          <ac:graphicFrameMkLst>
            <pc:docMk/>
            <pc:sldMk cId="682093287" sldId="399"/>
            <ac:graphicFrameMk id="6" creationId="{8C0D2977-EBB6-CCD6-5CB8-FB0FD72E74C5}"/>
          </ac:graphicFrameMkLst>
        </pc:graphicFrameChg>
        <pc:graphicFrameChg chg="modGraphic">
          <ac:chgData name="Nathan Edwards" userId="4f1aa8b7-5741-4991-b3ff-2e43d7114403" providerId="ADAL" clId="{20E823E2-E6CC-4BBC-B549-F0883863C698}" dt="2026-01-07T02:42:39.772" v="17" actId="790"/>
          <ac:graphicFrameMkLst>
            <pc:docMk/>
            <pc:sldMk cId="682093287" sldId="399"/>
            <ac:graphicFrameMk id="16" creationId="{0563FA94-C536-4FFC-3FE2-12682FA0D9A7}"/>
          </ac:graphicFrameMkLst>
        </pc:graphicFrameChg>
      </pc:sldChg>
      <pc:sldChg chg="modSp mod">
        <pc:chgData name="Nathan Edwards" userId="4f1aa8b7-5741-4991-b3ff-2e43d7114403" providerId="ADAL" clId="{20E823E2-E6CC-4BBC-B549-F0883863C698}" dt="2026-01-07T02:42:39.772" v="17" actId="790"/>
        <pc:sldMkLst>
          <pc:docMk/>
          <pc:sldMk cId="4084674002" sldId="400"/>
        </pc:sldMkLst>
        <pc:spChg chg="mod">
          <ac:chgData name="Nathan Edwards" userId="4f1aa8b7-5741-4991-b3ff-2e43d7114403" providerId="ADAL" clId="{20E823E2-E6CC-4BBC-B549-F0883863C698}" dt="2026-01-07T02:42:39.772" v="17" actId="790"/>
          <ac:spMkLst>
            <pc:docMk/>
            <pc:sldMk cId="4084674002" sldId="400"/>
            <ac:spMk id="3" creationId="{A5BD92A7-C245-8500-6D67-24CB2D1BF66E}"/>
          </ac:spMkLst>
        </pc:spChg>
        <pc:spChg chg="mod">
          <ac:chgData name="Nathan Edwards" userId="4f1aa8b7-5741-4991-b3ff-2e43d7114403" providerId="ADAL" clId="{20E823E2-E6CC-4BBC-B549-F0883863C698}" dt="2026-01-07T02:42:39.772" v="17" actId="790"/>
          <ac:spMkLst>
            <pc:docMk/>
            <pc:sldMk cId="4084674002" sldId="400"/>
            <ac:spMk id="6" creationId="{8CD140F3-9EC0-E9DD-0736-8188C624495A}"/>
          </ac:spMkLst>
        </pc:spChg>
        <pc:spChg chg="mod">
          <ac:chgData name="Nathan Edwards" userId="4f1aa8b7-5741-4991-b3ff-2e43d7114403" providerId="ADAL" clId="{20E823E2-E6CC-4BBC-B549-F0883863C698}" dt="2026-01-07T02:42:39.772" v="17" actId="790"/>
          <ac:spMkLst>
            <pc:docMk/>
            <pc:sldMk cId="4084674002" sldId="400"/>
            <ac:spMk id="8" creationId="{7C2512BD-C8C4-FF9F-53A8-B19681CDCFD2}"/>
          </ac:spMkLst>
        </pc:spChg>
        <pc:spChg chg="mod">
          <ac:chgData name="Nathan Edwards" userId="4f1aa8b7-5741-4991-b3ff-2e43d7114403" providerId="ADAL" clId="{20E823E2-E6CC-4BBC-B549-F0883863C698}" dt="2026-01-07T02:42:39.772" v="17" actId="790"/>
          <ac:spMkLst>
            <pc:docMk/>
            <pc:sldMk cId="4084674002" sldId="400"/>
            <ac:spMk id="15" creationId="{88075700-6653-C8AA-1043-9CEC4DEE9A99}"/>
          </ac:spMkLst>
        </pc:spChg>
        <pc:spChg chg="mod">
          <ac:chgData name="Nathan Edwards" userId="4f1aa8b7-5741-4991-b3ff-2e43d7114403" providerId="ADAL" clId="{20E823E2-E6CC-4BBC-B549-F0883863C698}" dt="2026-01-07T02:42:39.772" v="17" actId="790"/>
          <ac:spMkLst>
            <pc:docMk/>
            <pc:sldMk cId="4084674002" sldId="400"/>
            <ac:spMk id="17" creationId="{637F89E6-D8F9-8845-E7C4-6FF99139D587}"/>
          </ac:spMkLst>
        </pc:spChg>
        <pc:graphicFrameChg chg="modGraphic">
          <ac:chgData name="Nathan Edwards" userId="4f1aa8b7-5741-4991-b3ff-2e43d7114403" providerId="ADAL" clId="{20E823E2-E6CC-4BBC-B549-F0883863C698}" dt="2026-01-07T02:42:39.772" v="17" actId="790"/>
          <ac:graphicFrameMkLst>
            <pc:docMk/>
            <pc:sldMk cId="4084674002" sldId="400"/>
            <ac:graphicFrameMk id="9" creationId="{2443BF9E-7865-AA79-E008-A0FB4C733DAF}"/>
          </ac:graphicFrameMkLst>
        </pc:graphicFrameChg>
      </pc:sldChg>
      <pc:sldChg chg="modSp mod">
        <pc:chgData name="Nathan Edwards" userId="4f1aa8b7-5741-4991-b3ff-2e43d7114403" providerId="ADAL" clId="{20E823E2-E6CC-4BBC-B549-F0883863C698}" dt="2026-01-07T02:42:39.772" v="17" actId="790"/>
        <pc:sldMkLst>
          <pc:docMk/>
          <pc:sldMk cId="301956152" sldId="401"/>
        </pc:sldMkLst>
        <pc:spChg chg="mod">
          <ac:chgData name="Nathan Edwards" userId="4f1aa8b7-5741-4991-b3ff-2e43d7114403" providerId="ADAL" clId="{20E823E2-E6CC-4BBC-B549-F0883863C698}" dt="2026-01-07T02:42:39.772" v="17" actId="790"/>
          <ac:spMkLst>
            <pc:docMk/>
            <pc:sldMk cId="301956152" sldId="401"/>
            <ac:spMk id="9" creationId="{06DDA975-C5C5-3A45-4D50-A056679283C3}"/>
          </ac:spMkLst>
        </pc:spChg>
        <pc:spChg chg="mod">
          <ac:chgData name="Nathan Edwards" userId="4f1aa8b7-5741-4991-b3ff-2e43d7114403" providerId="ADAL" clId="{20E823E2-E6CC-4BBC-B549-F0883863C698}" dt="2026-01-07T02:42:39.772" v="17" actId="790"/>
          <ac:spMkLst>
            <pc:docMk/>
            <pc:sldMk cId="301956152" sldId="401"/>
            <ac:spMk id="14" creationId="{FA96C74A-2F1A-8977-585B-8172A4AC46D8}"/>
          </ac:spMkLst>
        </pc:spChg>
        <pc:spChg chg="mod">
          <ac:chgData name="Nathan Edwards" userId="4f1aa8b7-5741-4991-b3ff-2e43d7114403" providerId="ADAL" clId="{20E823E2-E6CC-4BBC-B549-F0883863C698}" dt="2026-01-07T02:42:39.772" v="17" actId="790"/>
          <ac:spMkLst>
            <pc:docMk/>
            <pc:sldMk cId="301956152" sldId="401"/>
            <ac:spMk id="24" creationId="{80CFFE7E-3094-DD01-ACB1-2D61FF5D9D32}"/>
          </ac:spMkLst>
        </pc:spChg>
        <pc:graphicFrameChg chg="mod modGraphic">
          <ac:chgData name="Nathan Edwards" userId="4f1aa8b7-5741-4991-b3ff-2e43d7114403" providerId="ADAL" clId="{20E823E2-E6CC-4BBC-B549-F0883863C698}" dt="2026-01-07T02:42:39.772" v="17" actId="790"/>
          <ac:graphicFrameMkLst>
            <pc:docMk/>
            <pc:sldMk cId="301956152" sldId="401"/>
            <ac:graphicFrameMk id="2" creationId="{CA525004-2BF1-9BB1-503A-690D9914AA76}"/>
          </ac:graphicFrameMkLst>
        </pc:graphicFrameChg>
        <pc:graphicFrameChg chg="mod modGraphic">
          <ac:chgData name="Nathan Edwards" userId="4f1aa8b7-5741-4991-b3ff-2e43d7114403" providerId="ADAL" clId="{20E823E2-E6CC-4BBC-B549-F0883863C698}" dt="2026-01-07T02:42:39.772" v="17" actId="790"/>
          <ac:graphicFrameMkLst>
            <pc:docMk/>
            <pc:sldMk cId="301956152" sldId="401"/>
            <ac:graphicFrameMk id="4" creationId="{3380F417-01B9-276F-0344-0EEBE839ECC2}"/>
          </ac:graphicFrameMkLst>
        </pc:graphicFrameChg>
      </pc:sldChg>
      <pc:sldChg chg="modSp mod">
        <pc:chgData name="Nathan Edwards" userId="4f1aa8b7-5741-4991-b3ff-2e43d7114403" providerId="ADAL" clId="{20E823E2-E6CC-4BBC-B549-F0883863C698}" dt="2026-01-07T02:42:39.772" v="17" actId="790"/>
        <pc:sldMkLst>
          <pc:docMk/>
          <pc:sldMk cId="3401880890" sldId="402"/>
        </pc:sldMkLst>
        <pc:spChg chg="mod">
          <ac:chgData name="Nathan Edwards" userId="4f1aa8b7-5741-4991-b3ff-2e43d7114403" providerId="ADAL" clId="{20E823E2-E6CC-4BBC-B549-F0883863C698}" dt="2026-01-07T02:42:39.772" v="17" actId="790"/>
          <ac:spMkLst>
            <pc:docMk/>
            <pc:sldMk cId="3401880890" sldId="402"/>
            <ac:spMk id="2" creationId="{350F4BB0-23C8-8282-5843-4B7966D14509}"/>
          </ac:spMkLst>
        </pc:spChg>
        <pc:spChg chg="mod">
          <ac:chgData name="Nathan Edwards" userId="4f1aa8b7-5741-4991-b3ff-2e43d7114403" providerId="ADAL" clId="{20E823E2-E6CC-4BBC-B549-F0883863C698}" dt="2026-01-07T02:42:39.772" v="17" actId="790"/>
          <ac:spMkLst>
            <pc:docMk/>
            <pc:sldMk cId="3401880890" sldId="402"/>
            <ac:spMk id="4" creationId="{CF08C5B4-C170-B1D0-FEE8-F87BB9304299}"/>
          </ac:spMkLst>
        </pc:spChg>
        <pc:spChg chg="mod">
          <ac:chgData name="Nathan Edwards" userId="4f1aa8b7-5741-4991-b3ff-2e43d7114403" providerId="ADAL" clId="{20E823E2-E6CC-4BBC-B549-F0883863C698}" dt="2026-01-07T02:42:39.772" v="17" actId="790"/>
          <ac:spMkLst>
            <pc:docMk/>
            <pc:sldMk cId="3401880890" sldId="402"/>
            <ac:spMk id="5" creationId="{5F0C4C45-2A17-FA38-D2CA-8E02F6E089CC}"/>
          </ac:spMkLst>
        </pc:spChg>
        <pc:spChg chg="mod">
          <ac:chgData name="Nathan Edwards" userId="4f1aa8b7-5741-4991-b3ff-2e43d7114403" providerId="ADAL" clId="{20E823E2-E6CC-4BBC-B549-F0883863C698}" dt="2026-01-07T02:42:39.772" v="17" actId="790"/>
          <ac:spMkLst>
            <pc:docMk/>
            <pc:sldMk cId="3401880890" sldId="402"/>
            <ac:spMk id="9" creationId="{253EE1D0-0584-3270-4028-2E24C5FA02FD}"/>
          </ac:spMkLst>
        </pc:spChg>
        <pc:spChg chg="mod">
          <ac:chgData name="Nathan Edwards" userId="4f1aa8b7-5741-4991-b3ff-2e43d7114403" providerId="ADAL" clId="{20E823E2-E6CC-4BBC-B549-F0883863C698}" dt="2026-01-07T02:42:39.772" v="17" actId="790"/>
          <ac:spMkLst>
            <pc:docMk/>
            <pc:sldMk cId="3401880890" sldId="402"/>
            <ac:spMk id="11" creationId="{8FC3CCD5-BC05-E903-ACB2-F891AD961944}"/>
          </ac:spMkLst>
        </pc:spChg>
      </pc:sldChg>
      <pc:sldChg chg="modSp mod">
        <pc:chgData name="Nathan Edwards" userId="4f1aa8b7-5741-4991-b3ff-2e43d7114403" providerId="ADAL" clId="{20E823E2-E6CC-4BBC-B549-F0883863C698}" dt="2026-01-07T02:42:39.772" v="17" actId="790"/>
        <pc:sldMkLst>
          <pc:docMk/>
          <pc:sldMk cId="3399263840" sldId="403"/>
        </pc:sldMkLst>
        <pc:spChg chg="mod">
          <ac:chgData name="Nathan Edwards" userId="4f1aa8b7-5741-4991-b3ff-2e43d7114403" providerId="ADAL" clId="{20E823E2-E6CC-4BBC-B549-F0883863C698}" dt="2026-01-07T02:42:39.772" v="17" actId="790"/>
          <ac:spMkLst>
            <pc:docMk/>
            <pc:sldMk cId="3399263840" sldId="403"/>
            <ac:spMk id="2" creationId="{DAE6D8BE-9985-971A-F462-A01AFC023C1A}"/>
          </ac:spMkLst>
        </pc:spChg>
        <pc:spChg chg="mod">
          <ac:chgData name="Nathan Edwards" userId="4f1aa8b7-5741-4991-b3ff-2e43d7114403" providerId="ADAL" clId="{20E823E2-E6CC-4BBC-B549-F0883863C698}" dt="2026-01-07T02:42:39.772" v="17" actId="790"/>
          <ac:spMkLst>
            <pc:docMk/>
            <pc:sldMk cId="3399263840" sldId="403"/>
            <ac:spMk id="3" creationId="{592E4DEE-CD0D-1459-EA52-DCFAED124C86}"/>
          </ac:spMkLst>
        </pc:spChg>
        <pc:spChg chg="mod">
          <ac:chgData name="Nathan Edwards" userId="4f1aa8b7-5741-4991-b3ff-2e43d7114403" providerId="ADAL" clId="{20E823E2-E6CC-4BBC-B549-F0883863C698}" dt="2026-01-07T02:42:39.772" v="17" actId="790"/>
          <ac:spMkLst>
            <pc:docMk/>
            <pc:sldMk cId="3399263840" sldId="403"/>
            <ac:spMk id="4" creationId="{05D1E268-2CDD-DC72-DF19-F2034E5BBFA8}"/>
          </ac:spMkLst>
        </pc:spChg>
      </pc:sldChg>
      <pc:sldChg chg="modSp mod">
        <pc:chgData name="Nathan Edwards" userId="4f1aa8b7-5741-4991-b3ff-2e43d7114403" providerId="ADAL" clId="{20E823E2-E6CC-4BBC-B549-F0883863C698}" dt="2026-01-07T02:42:39.772" v="17" actId="790"/>
        <pc:sldMkLst>
          <pc:docMk/>
          <pc:sldMk cId="84128029" sldId="404"/>
        </pc:sldMkLst>
        <pc:spChg chg="mod">
          <ac:chgData name="Nathan Edwards" userId="4f1aa8b7-5741-4991-b3ff-2e43d7114403" providerId="ADAL" clId="{20E823E2-E6CC-4BBC-B549-F0883863C698}" dt="2026-01-07T02:42:39.772" v="17" actId="790"/>
          <ac:spMkLst>
            <pc:docMk/>
            <pc:sldMk cId="84128029" sldId="404"/>
            <ac:spMk id="4" creationId="{544A11B7-21CC-BF35-6784-2058B585B4EE}"/>
          </ac:spMkLst>
        </pc:spChg>
        <pc:spChg chg="mod">
          <ac:chgData name="Nathan Edwards" userId="4f1aa8b7-5741-4991-b3ff-2e43d7114403" providerId="ADAL" clId="{20E823E2-E6CC-4BBC-B549-F0883863C698}" dt="2026-01-07T02:42:39.772" v="17" actId="790"/>
          <ac:spMkLst>
            <pc:docMk/>
            <pc:sldMk cId="84128029" sldId="404"/>
            <ac:spMk id="5" creationId="{FC9804E4-C034-4434-A5FA-C1D2A5C7144B}"/>
          </ac:spMkLst>
        </pc:spChg>
        <pc:spChg chg="mod">
          <ac:chgData name="Nathan Edwards" userId="4f1aa8b7-5741-4991-b3ff-2e43d7114403" providerId="ADAL" clId="{20E823E2-E6CC-4BBC-B549-F0883863C698}" dt="2026-01-07T02:42:39.772" v="17" actId="790"/>
          <ac:spMkLst>
            <pc:docMk/>
            <pc:sldMk cId="84128029" sldId="404"/>
            <ac:spMk id="9" creationId="{BF27FA72-939A-B7B4-7D06-260FC9744315}"/>
          </ac:spMkLst>
        </pc:spChg>
        <pc:spChg chg="mod">
          <ac:chgData name="Nathan Edwards" userId="4f1aa8b7-5741-4991-b3ff-2e43d7114403" providerId="ADAL" clId="{20E823E2-E6CC-4BBC-B549-F0883863C698}" dt="2026-01-07T02:42:39.772" v="17" actId="790"/>
          <ac:spMkLst>
            <pc:docMk/>
            <pc:sldMk cId="84128029" sldId="404"/>
            <ac:spMk id="13" creationId="{8FAE6BA0-CD19-AB8F-9009-D060F2DE3118}"/>
          </ac:spMkLst>
        </pc:spChg>
      </pc:sldChg>
      <pc:sldChg chg="modSp mod">
        <pc:chgData name="Nathan Edwards" userId="4f1aa8b7-5741-4991-b3ff-2e43d7114403" providerId="ADAL" clId="{20E823E2-E6CC-4BBC-B549-F0883863C698}" dt="2026-01-07T02:42:39.772" v="17" actId="790"/>
        <pc:sldMkLst>
          <pc:docMk/>
          <pc:sldMk cId="3144173211" sldId="405"/>
        </pc:sldMkLst>
        <pc:spChg chg="mod">
          <ac:chgData name="Nathan Edwards" userId="4f1aa8b7-5741-4991-b3ff-2e43d7114403" providerId="ADAL" clId="{20E823E2-E6CC-4BBC-B549-F0883863C698}" dt="2026-01-07T02:42:39.772" v="17" actId="790"/>
          <ac:spMkLst>
            <pc:docMk/>
            <pc:sldMk cId="3144173211" sldId="405"/>
            <ac:spMk id="2" creationId="{B4BF3C20-AF5B-9CA7-509D-07169ABF062B}"/>
          </ac:spMkLst>
        </pc:spChg>
        <pc:spChg chg="mod">
          <ac:chgData name="Nathan Edwards" userId="4f1aa8b7-5741-4991-b3ff-2e43d7114403" providerId="ADAL" clId="{20E823E2-E6CC-4BBC-B549-F0883863C698}" dt="2026-01-07T02:42:39.772" v="17" actId="790"/>
          <ac:spMkLst>
            <pc:docMk/>
            <pc:sldMk cId="3144173211" sldId="405"/>
            <ac:spMk id="4" creationId="{73FC49DA-72B9-D7EF-9BC0-B50BCA3A190B}"/>
          </ac:spMkLst>
        </pc:spChg>
        <pc:spChg chg="mod">
          <ac:chgData name="Nathan Edwards" userId="4f1aa8b7-5741-4991-b3ff-2e43d7114403" providerId="ADAL" clId="{20E823E2-E6CC-4BBC-B549-F0883863C698}" dt="2026-01-07T02:42:39.772" v="17" actId="790"/>
          <ac:spMkLst>
            <pc:docMk/>
            <pc:sldMk cId="3144173211" sldId="405"/>
            <ac:spMk id="5" creationId="{1A9A9E6C-06C1-214E-C43F-FC584FCC6633}"/>
          </ac:spMkLst>
        </pc:spChg>
        <pc:spChg chg="mod">
          <ac:chgData name="Nathan Edwards" userId="4f1aa8b7-5741-4991-b3ff-2e43d7114403" providerId="ADAL" clId="{20E823E2-E6CC-4BBC-B549-F0883863C698}" dt="2026-01-07T02:42:39.772" v="17" actId="790"/>
          <ac:spMkLst>
            <pc:docMk/>
            <pc:sldMk cId="3144173211" sldId="405"/>
            <ac:spMk id="8" creationId="{8398E82F-8AFB-136E-C36A-115EDCD2229E}"/>
          </ac:spMkLst>
        </pc:spChg>
        <pc:spChg chg="mod">
          <ac:chgData name="Nathan Edwards" userId="4f1aa8b7-5741-4991-b3ff-2e43d7114403" providerId="ADAL" clId="{20E823E2-E6CC-4BBC-B549-F0883863C698}" dt="2026-01-07T02:42:39.772" v="17" actId="790"/>
          <ac:spMkLst>
            <pc:docMk/>
            <pc:sldMk cId="3144173211" sldId="405"/>
            <ac:spMk id="15" creationId="{B83F5E76-50A1-5F19-026F-266F467F9CB6}"/>
          </ac:spMkLst>
        </pc:spChg>
      </pc:sldChg>
      <pc:sldChg chg="modSp mod">
        <pc:chgData name="Nathan Edwards" userId="4f1aa8b7-5741-4991-b3ff-2e43d7114403" providerId="ADAL" clId="{20E823E2-E6CC-4BBC-B549-F0883863C698}" dt="2026-01-07T02:45:25.633" v="20" actId="20577"/>
        <pc:sldMkLst>
          <pc:docMk/>
          <pc:sldMk cId="2051398358" sldId="406"/>
        </pc:sldMkLst>
        <pc:spChg chg="mod">
          <ac:chgData name="Nathan Edwards" userId="4f1aa8b7-5741-4991-b3ff-2e43d7114403" providerId="ADAL" clId="{20E823E2-E6CC-4BBC-B549-F0883863C698}" dt="2026-01-07T02:42:39.772" v="17" actId="790"/>
          <ac:spMkLst>
            <pc:docMk/>
            <pc:sldMk cId="2051398358" sldId="406"/>
            <ac:spMk id="2" creationId="{F2D0118C-CD6D-DA62-5318-90C185DDF9DB}"/>
          </ac:spMkLst>
        </pc:spChg>
        <pc:spChg chg="mod">
          <ac:chgData name="Nathan Edwards" userId="4f1aa8b7-5741-4991-b3ff-2e43d7114403" providerId="ADAL" clId="{20E823E2-E6CC-4BBC-B549-F0883863C698}" dt="2026-01-07T02:45:25.633" v="20" actId="20577"/>
          <ac:spMkLst>
            <pc:docMk/>
            <pc:sldMk cId="2051398358" sldId="406"/>
            <ac:spMk id="3" creationId="{C76292B9-8B4D-961A-8786-778A9CD9F7DB}"/>
          </ac:spMkLst>
        </pc:spChg>
        <pc:spChg chg="mod">
          <ac:chgData name="Nathan Edwards" userId="4f1aa8b7-5741-4991-b3ff-2e43d7114403" providerId="ADAL" clId="{20E823E2-E6CC-4BBC-B549-F0883863C698}" dt="2026-01-07T02:42:39.772" v="17" actId="790"/>
          <ac:spMkLst>
            <pc:docMk/>
            <pc:sldMk cId="2051398358" sldId="406"/>
            <ac:spMk id="12" creationId="{A18A8A0B-BD52-42AC-B085-67D10320DCB6}"/>
          </ac:spMkLst>
        </pc:spChg>
        <pc:spChg chg="mod">
          <ac:chgData name="Nathan Edwards" userId="4f1aa8b7-5741-4991-b3ff-2e43d7114403" providerId="ADAL" clId="{20E823E2-E6CC-4BBC-B549-F0883863C698}" dt="2026-01-07T02:42:39.772" v="17" actId="790"/>
          <ac:spMkLst>
            <pc:docMk/>
            <pc:sldMk cId="2051398358" sldId="406"/>
            <ac:spMk id="15" creationId="{879ED2B6-3BCD-9B6F-77A7-14F76804085F}"/>
          </ac:spMkLst>
        </pc:spChg>
        <pc:spChg chg="mod">
          <ac:chgData name="Nathan Edwards" userId="4f1aa8b7-5741-4991-b3ff-2e43d7114403" providerId="ADAL" clId="{20E823E2-E6CC-4BBC-B549-F0883863C698}" dt="2026-01-07T02:42:39.772" v="17" actId="790"/>
          <ac:spMkLst>
            <pc:docMk/>
            <pc:sldMk cId="2051398358" sldId="406"/>
            <ac:spMk id="25" creationId="{6A3DB253-D7A6-9618-4142-ECBDA7C33C36}"/>
          </ac:spMkLst>
        </pc:spChg>
      </pc:sldChg>
      <pc:sldChg chg="modSp mod">
        <pc:chgData name="Nathan Edwards" userId="4f1aa8b7-5741-4991-b3ff-2e43d7114403" providerId="ADAL" clId="{20E823E2-E6CC-4BBC-B549-F0883863C698}" dt="2026-01-07T02:42:39.772" v="17" actId="790"/>
        <pc:sldMkLst>
          <pc:docMk/>
          <pc:sldMk cId="2356968833" sldId="407"/>
        </pc:sldMkLst>
        <pc:spChg chg="mod">
          <ac:chgData name="Nathan Edwards" userId="4f1aa8b7-5741-4991-b3ff-2e43d7114403" providerId="ADAL" clId="{20E823E2-E6CC-4BBC-B549-F0883863C698}" dt="2026-01-07T02:42:39.772" v="17" actId="790"/>
          <ac:spMkLst>
            <pc:docMk/>
            <pc:sldMk cId="2356968833" sldId="407"/>
            <ac:spMk id="14" creationId="{0C96EE33-3BE1-7078-6153-D76DCB0DDA8C}"/>
          </ac:spMkLst>
        </pc:spChg>
        <pc:spChg chg="mod">
          <ac:chgData name="Nathan Edwards" userId="4f1aa8b7-5741-4991-b3ff-2e43d7114403" providerId="ADAL" clId="{20E823E2-E6CC-4BBC-B549-F0883863C698}" dt="2026-01-07T02:42:39.772" v="17" actId="790"/>
          <ac:spMkLst>
            <pc:docMk/>
            <pc:sldMk cId="2356968833" sldId="407"/>
            <ac:spMk id="16" creationId="{B71ED69E-A59A-B32F-E3D5-47D4AED49FDC}"/>
          </ac:spMkLst>
        </pc:spChg>
        <pc:spChg chg="mod">
          <ac:chgData name="Nathan Edwards" userId="4f1aa8b7-5741-4991-b3ff-2e43d7114403" providerId="ADAL" clId="{20E823E2-E6CC-4BBC-B549-F0883863C698}" dt="2026-01-07T02:42:39.772" v="17" actId="790"/>
          <ac:spMkLst>
            <pc:docMk/>
            <pc:sldMk cId="2356968833" sldId="407"/>
            <ac:spMk id="18" creationId="{AD6CB90C-E097-70BC-EDFC-5041CDFE027D}"/>
          </ac:spMkLst>
        </pc:spChg>
        <pc:spChg chg="mod">
          <ac:chgData name="Nathan Edwards" userId="4f1aa8b7-5741-4991-b3ff-2e43d7114403" providerId="ADAL" clId="{20E823E2-E6CC-4BBC-B549-F0883863C698}" dt="2026-01-07T02:42:39.772" v="17" actId="790"/>
          <ac:spMkLst>
            <pc:docMk/>
            <pc:sldMk cId="2356968833" sldId="407"/>
            <ac:spMk id="19" creationId="{26B1EBA3-8AD8-0E6B-F341-0D5CC09A22C8}"/>
          </ac:spMkLst>
        </pc:spChg>
        <pc:spChg chg="mod">
          <ac:chgData name="Nathan Edwards" userId="4f1aa8b7-5741-4991-b3ff-2e43d7114403" providerId="ADAL" clId="{20E823E2-E6CC-4BBC-B549-F0883863C698}" dt="2026-01-07T02:42:39.772" v="17" actId="790"/>
          <ac:spMkLst>
            <pc:docMk/>
            <pc:sldMk cId="2356968833" sldId="407"/>
            <ac:spMk id="21" creationId="{951D5BA9-0161-1948-CE61-BDC6AD932823}"/>
          </ac:spMkLst>
        </pc:spChg>
      </pc:sldChg>
      <pc:sldChg chg="addSp delSp modSp mod">
        <pc:chgData name="Nathan Edwards" userId="4f1aa8b7-5741-4991-b3ff-2e43d7114403" providerId="ADAL" clId="{20E823E2-E6CC-4BBC-B549-F0883863C698}" dt="2026-01-07T02:53:34.564" v="631" actId="207"/>
        <pc:sldMkLst>
          <pc:docMk/>
          <pc:sldMk cId="202769058" sldId="408"/>
        </pc:sldMkLst>
        <pc:spChg chg="mod">
          <ac:chgData name="Nathan Edwards" userId="4f1aa8b7-5741-4991-b3ff-2e43d7114403" providerId="ADAL" clId="{20E823E2-E6CC-4BBC-B549-F0883863C698}" dt="2026-01-07T02:42:39.772" v="17" actId="790"/>
          <ac:spMkLst>
            <pc:docMk/>
            <pc:sldMk cId="202769058" sldId="408"/>
            <ac:spMk id="12" creationId="{DCB965B9-9CA9-951E-9361-187B90C305ED}"/>
          </ac:spMkLst>
        </pc:spChg>
        <pc:spChg chg="mod">
          <ac:chgData name="Nathan Edwards" userId="4f1aa8b7-5741-4991-b3ff-2e43d7114403" providerId="ADAL" clId="{20E823E2-E6CC-4BBC-B549-F0883863C698}" dt="2026-01-07T02:42:39.772" v="17" actId="790"/>
          <ac:spMkLst>
            <pc:docMk/>
            <pc:sldMk cId="202769058" sldId="408"/>
            <ac:spMk id="15" creationId="{4C80D14F-144B-46BA-71C0-FB39B7189874}"/>
          </ac:spMkLst>
        </pc:spChg>
        <pc:graphicFrameChg chg="modGraphic">
          <ac:chgData name="Nathan Edwards" userId="4f1aa8b7-5741-4991-b3ff-2e43d7114403" providerId="ADAL" clId="{20E823E2-E6CC-4BBC-B549-F0883863C698}" dt="2026-01-07T02:53:34.564" v="631" actId="207"/>
          <ac:graphicFrameMkLst>
            <pc:docMk/>
            <pc:sldMk cId="202769058" sldId="408"/>
            <ac:graphicFrameMk id="19" creationId="{D27FC2DA-172C-4003-56F2-9C9FE7ACA046}"/>
          </ac:graphicFrameMkLst>
        </pc:graphicFrameChg>
      </pc:sldChg>
      <pc:sldChg chg="modSp add mod">
        <pc:chgData name="Nathan Edwards" userId="4f1aa8b7-5741-4991-b3ff-2e43d7114403" providerId="ADAL" clId="{20E823E2-E6CC-4BBC-B549-F0883863C698}" dt="2026-01-23T00:06:44.553" v="675" actId="20577"/>
        <pc:sldMkLst>
          <pc:docMk/>
          <pc:sldMk cId="1732252631" sldId="430"/>
        </pc:sldMkLst>
        <pc:spChg chg="mod">
          <ac:chgData name="Nathan Edwards" userId="4f1aa8b7-5741-4991-b3ff-2e43d7114403" providerId="ADAL" clId="{20E823E2-E6CC-4BBC-B549-F0883863C698}" dt="2026-01-23T00:06:44.553" v="675" actId="20577"/>
          <ac:spMkLst>
            <pc:docMk/>
            <pc:sldMk cId="1732252631" sldId="430"/>
            <ac:spMk id="18" creationId="{78B22DD5-3B71-E9FE-C63B-F23DE79B4F0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1/23/2026</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23/01/2026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36ADA-0C96-501A-E211-C6BD43888C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4101E2-88AA-95E0-9256-037EE4B862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D7EB46-751C-E4C1-CFB8-36EA38F22EE1}"/>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C02D9649-F94D-A96E-7106-11B178337749}"/>
              </a:ext>
            </a:extLst>
          </p:cNvPr>
          <p:cNvSpPr>
            <a:spLocks noGrp="1"/>
          </p:cNvSpPr>
          <p:nvPr>
            <p:ph type="sldNum" sz="quarter" idx="5"/>
          </p:nvPr>
        </p:nvSpPr>
        <p:spPr/>
        <p:txBody>
          <a:bodyPr/>
          <a:lstStyle/>
          <a:p>
            <a:fld id="{9E153D6C-43B9-4211-B633-CC7148638171}" type="slidenum">
              <a:rPr lang="en-AU" smtClean="0"/>
              <a:t>3</a:t>
            </a:fld>
            <a:endParaRPr lang="en-AU"/>
          </a:p>
        </p:txBody>
      </p:sp>
    </p:spTree>
    <p:extLst>
      <p:ext uri="{BB962C8B-B14F-4D97-AF65-F5344CB8AC3E}">
        <p14:creationId xmlns:p14="http://schemas.microsoft.com/office/powerpoint/2010/main" val="5680472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0DABF9-695E-7A70-B168-669BC4D98D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AD661F-3E66-AE6B-7B4E-B3868A6C54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7EB073-1D8B-A5BE-F851-1FB95BBDD3D3}"/>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0DCF3DD-6D74-65D1-170C-A7FAF8ED1B2F}"/>
              </a:ext>
            </a:extLst>
          </p:cNvPr>
          <p:cNvSpPr>
            <a:spLocks noGrp="1"/>
          </p:cNvSpPr>
          <p:nvPr>
            <p:ph type="sldNum" sz="quarter" idx="5"/>
          </p:nvPr>
        </p:nvSpPr>
        <p:spPr/>
        <p:txBody>
          <a:bodyPr/>
          <a:lstStyle/>
          <a:p>
            <a:fld id="{9E153D6C-43B9-4211-B633-CC7148638171}" type="slidenum">
              <a:rPr lang="en-AU" smtClean="0"/>
              <a:t>13</a:t>
            </a:fld>
            <a:endParaRPr lang="en-AU"/>
          </a:p>
        </p:txBody>
      </p:sp>
    </p:spTree>
    <p:extLst>
      <p:ext uri="{BB962C8B-B14F-4D97-AF65-F5344CB8AC3E}">
        <p14:creationId xmlns:p14="http://schemas.microsoft.com/office/powerpoint/2010/main" val="3131708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92CD2-A633-3049-4383-A6DFFFD77E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904B16-D32F-28C4-1BD3-93F4FDA51C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DA2F85-DC57-65EE-56CC-901701942B8F}"/>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C63B2CF5-1F76-F838-9EF8-57516774AE55}"/>
              </a:ext>
            </a:extLst>
          </p:cNvPr>
          <p:cNvSpPr>
            <a:spLocks noGrp="1"/>
          </p:cNvSpPr>
          <p:nvPr>
            <p:ph type="sldNum" sz="quarter" idx="5"/>
          </p:nvPr>
        </p:nvSpPr>
        <p:spPr/>
        <p:txBody>
          <a:bodyPr/>
          <a:lstStyle/>
          <a:p>
            <a:fld id="{9E153D6C-43B9-4211-B633-CC7148638171}" type="slidenum">
              <a:rPr lang="en-AU" smtClean="0"/>
              <a:t>5</a:t>
            </a:fld>
            <a:endParaRPr lang="en-AU"/>
          </a:p>
        </p:txBody>
      </p:sp>
    </p:spTree>
    <p:extLst>
      <p:ext uri="{BB962C8B-B14F-4D97-AF65-F5344CB8AC3E}">
        <p14:creationId xmlns:p14="http://schemas.microsoft.com/office/powerpoint/2010/main" val="3571540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D8E02-BD05-5895-ABFA-1116E422EF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F283B2-49E7-B4A1-0774-5694738AA3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FD104F-0E2F-78A5-64B1-E540304320A8}"/>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C72C1E9-FDB3-029C-3F13-643481713EB7}"/>
              </a:ext>
            </a:extLst>
          </p:cNvPr>
          <p:cNvSpPr>
            <a:spLocks noGrp="1"/>
          </p:cNvSpPr>
          <p:nvPr>
            <p:ph type="sldNum" sz="quarter" idx="5"/>
          </p:nvPr>
        </p:nvSpPr>
        <p:spPr/>
        <p:txBody>
          <a:bodyPr/>
          <a:lstStyle/>
          <a:p>
            <a:fld id="{9E153D6C-43B9-4211-B633-CC7148638171}" type="slidenum">
              <a:rPr lang="en-AU" smtClean="0"/>
              <a:t>6</a:t>
            </a:fld>
            <a:endParaRPr lang="en-AU"/>
          </a:p>
        </p:txBody>
      </p:sp>
    </p:spTree>
    <p:extLst>
      <p:ext uri="{BB962C8B-B14F-4D97-AF65-F5344CB8AC3E}">
        <p14:creationId xmlns:p14="http://schemas.microsoft.com/office/powerpoint/2010/main" val="13754635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DB376-94FC-77E8-4695-D7828CFBA9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09F8F1-FA3F-C2F9-8986-7BDFEAB75F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64B5D7-6BF1-1401-DB8A-71A582EEC6A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CC9F0A7B-B2D7-EFE3-9B82-D0773F8D1527}"/>
              </a:ext>
            </a:extLst>
          </p:cNvPr>
          <p:cNvSpPr>
            <a:spLocks noGrp="1"/>
          </p:cNvSpPr>
          <p:nvPr>
            <p:ph type="sldNum" sz="quarter" idx="5"/>
          </p:nvPr>
        </p:nvSpPr>
        <p:spPr/>
        <p:txBody>
          <a:bodyPr/>
          <a:lstStyle/>
          <a:p>
            <a:fld id="{9E153D6C-43B9-4211-B633-CC7148638171}" type="slidenum">
              <a:rPr lang="en-AU" smtClean="0"/>
              <a:t>7</a:t>
            </a:fld>
            <a:endParaRPr lang="en-AU"/>
          </a:p>
        </p:txBody>
      </p:sp>
    </p:spTree>
    <p:extLst>
      <p:ext uri="{BB962C8B-B14F-4D97-AF65-F5344CB8AC3E}">
        <p14:creationId xmlns:p14="http://schemas.microsoft.com/office/powerpoint/2010/main" val="2561971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76539-467D-D2A8-912E-2750651FEB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800563-37F1-FE8B-4D62-57A5E8281E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69E362-E81A-FFCD-ACBC-2E846198DF46}"/>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58C47D4-F14F-063F-E8AC-DA68FC6C8885}"/>
              </a:ext>
            </a:extLst>
          </p:cNvPr>
          <p:cNvSpPr>
            <a:spLocks noGrp="1"/>
          </p:cNvSpPr>
          <p:nvPr>
            <p:ph type="sldNum" sz="quarter" idx="5"/>
          </p:nvPr>
        </p:nvSpPr>
        <p:spPr/>
        <p:txBody>
          <a:bodyPr/>
          <a:lstStyle/>
          <a:p>
            <a:fld id="{9E153D6C-43B9-4211-B633-CC7148638171}" type="slidenum">
              <a:rPr lang="en-AU" smtClean="0"/>
              <a:t>8</a:t>
            </a:fld>
            <a:endParaRPr lang="en-AU"/>
          </a:p>
        </p:txBody>
      </p:sp>
    </p:spTree>
    <p:extLst>
      <p:ext uri="{BB962C8B-B14F-4D97-AF65-F5344CB8AC3E}">
        <p14:creationId xmlns:p14="http://schemas.microsoft.com/office/powerpoint/2010/main" val="1956959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E6EAC-9F7B-5848-EE70-C64966A949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262FF8-83F5-724C-612C-A2BC3BA856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A28F0F-75A2-E6B0-4706-D7EB71EDEB88}"/>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DFE8BC72-AD49-861D-3CEC-94A03F9BBD7C}"/>
              </a:ext>
            </a:extLst>
          </p:cNvPr>
          <p:cNvSpPr>
            <a:spLocks noGrp="1"/>
          </p:cNvSpPr>
          <p:nvPr>
            <p:ph type="sldNum" sz="quarter" idx="5"/>
          </p:nvPr>
        </p:nvSpPr>
        <p:spPr/>
        <p:txBody>
          <a:bodyPr/>
          <a:lstStyle/>
          <a:p>
            <a:fld id="{9E153D6C-43B9-4211-B633-CC7148638171}" type="slidenum">
              <a:rPr lang="en-AU" smtClean="0"/>
              <a:t>9</a:t>
            </a:fld>
            <a:endParaRPr lang="en-AU"/>
          </a:p>
        </p:txBody>
      </p:sp>
    </p:spTree>
    <p:extLst>
      <p:ext uri="{BB962C8B-B14F-4D97-AF65-F5344CB8AC3E}">
        <p14:creationId xmlns:p14="http://schemas.microsoft.com/office/powerpoint/2010/main" val="488325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1B9D1-E05F-382E-36DC-27BC5DCE05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EDBA9A-43A1-869E-1E48-01342B27F8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967F0D-277F-DE8A-ECE4-776955F186EB}"/>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BB336A08-EF30-9247-1232-57B4D9C266FB}"/>
              </a:ext>
            </a:extLst>
          </p:cNvPr>
          <p:cNvSpPr>
            <a:spLocks noGrp="1"/>
          </p:cNvSpPr>
          <p:nvPr>
            <p:ph type="sldNum" sz="quarter" idx="5"/>
          </p:nvPr>
        </p:nvSpPr>
        <p:spPr/>
        <p:txBody>
          <a:bodyPr/>
          <a:lstStyle/>
          <a:p>
            <a:fld id="{9E153D6C-43B9-4211-B633-CC7148638171}" type="slidenum">
              <a:rPr lang="en-AU" smtClean="0"/>
              <a:t>10</a:t>
            </a:fld>
            <a:endParaRPr lang="en-AU"/>
          </a:p>
        </p:txBody>
      </p:sp>
    </p:spTree>
    <p:extLst>
      <p:ext uri="{BB962C8B-B14F-4D97-AF65-F5344CB8AC3E}">
        <p14:creationId xmlns:p14="http://schemas.microsoft.com/office/powerpoint/2010/main" val="3810822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281F5-00EF-B481-7B3A-A6424EE918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E9BA4A-537A-FABB-D5B5-B1303BE656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438E02-05C8-399F-C106-9DFAC37B929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9B91DDF6-CD56-F14D-9D7F-DDEB7FF15904}"/>
              </a:ext>
            </a:extLst>
          </p:cNvPr>
          <p:cNvSpPr>
            <a:spLocks noGrp="1"/>
          </p:cNvSpPr>
          <p:nvPr>
            <p:ph type="sldNum" sz="quarter" idx="5"/>
          </p:nvPr>
        </p:nvSpPr>
        <p:spPr/>
        <p:txBody>
          <a:bodyPr/>
          <a:lstStyle/>
          <a:p>
            <a:fld id="{9E153D6C-43B9-4211-B633-CC7148638171}" type="slidenum">
              <a:rPr lang="en-AU" smtClean="0"/>
              <a:t>11</a:t>
            </a:fld>
            <a:endParaRPr lang="en-AU"/>
          </a:p>
        </p:txBody>
      </p:sp>
    </p:spTree>
    <p:extLst>
      <p:ext uri="{BB962C8B-B14F-4D97-AF65-F5344CB8AC3E}">
        <p14:creationId xmlns:p14="http://schemas.microsoft.com/office/powerpoint/2010/main" val="758074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A21F8-3A43-A773-0855-33792C3C42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6D0DC2-02FE-4944-9C59-AE204B475F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7B5BCE-A2BE-C982-5FE2-BF03F5A146A7}"/>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546A3F55-24F2-1188-7D4D-3A5ADF82C87E}"/>
              </a:ext>
            </a:extLst>
          </p:cNvPr>
          <p:cNvSpPr>
            <a:spLocks noGrp="1"/>
          </p:cNvSpPr>
          <p:nvPr>
            <p:ph type="sldNum" sz="quarter" idx="5"/>
          </p:nvPr>
        </p:nvSpPr>
        <p:spPr/>
        <p:txBody>
          <a:bodyPr/>
          <a:lstStyle/>
          <a:p>
            <a:fld id="{9E153D6C-43B9-4211-B633-CC7148638171}" type="slidenum">
              <a:rPr lang="en-AU" smtClean="0"/>
              <a:t>12</a:t>
            </a:fld>
            <a:endParaRPr lang="en-AU"/>
          </a:p>
        </p:txBody>
      </p:sp>
    </p:spTree>
    <p:extLst>
      <p:ext uri="{BB962C8B-B14F-4D97-AF65-F5344CB8AC3E}">
        <p14:creationId xmlns:p14="http://schemas.microsoft.com/office/powerpoint/2010/main" val="39251501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0.svg"/><Relationship Id="rId4" Type="http://schemas.openxmlformats.org/officeDocument/2006/relationships/image" Target="../media/image39.pn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0.svg"/><Relationship Id="rId4" Type="http://schemas.openxmlformats.org/officeDocument/2006/relationships/image" Target="../media/image39.png"/></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1.svg"/><Relationship Id="rId4" Type="http://schemas.openxmlformats.org/officeDocument/2006/relationships/image" Target="../media/image3.png"/></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1.svg"/><Relationship Id="rId4" Type="http://schemas.openxmlformats.org/officeDocument/2006/relationships/image" Target="../media/image3.png"/></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1.sv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813505142"/>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2297314539"/>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050100598"/>
      </p:ext>
    </p:extLst>
  </p:cSld>
  <p:clrMapOvr>
    <a:masterClrMapping/>
  </p:clrMapOvr>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339859879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8379179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TAG ACTIVITY ICONS FOR USE</a:t>
            </a:r>
          </a:p>
        </p:txBody>
      </p:sp>
    </p:spTree>
    <p:extLst>
      <p:ext uri="{BB962C8B-B14F-4D97-AF65-F5344CB8AC3E}">
        <p14:creationId xmlns:p14="http://schemas.microsoft.com/office/powerpoint/2010/main" val="46116728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TAG INSPIRATION ICONS FOR USE</a:t>
            </a:r>
          </a:p>
        </p:txBody>
      </p:sp>
    </p:spTree>
    <p:extLst>
      <p:ext uri="{BB962C8B-B14F-4D97-AF65-F5344CB8AC3E}">
        <p14:creationId xmlns:p14="http://schemas.microsoft.com/office/powerpoint/2010/main" val="125854522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232807815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12912484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88275551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79414363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800330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802972" y="5320406"/>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7" name="Picture 6" descr="A cartoon of a person with a check mark on their head&#10;&#10;AI-generated content may be incorrect.">
            <a:extLst>
              <a:ext uri="{FF2B5EF4-FFF2-40B4-BE49-F238E27FC236}">
                <a16:creationId xmlns:a16="http://schemas.microsoft.com/office/drawing/2014/main" id="{9379E226-C898-4A02-5B41-3D490DEF109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203619" y="4445712"/>
            <a:ext cx="1099535" cy="2412288"/>
          </a:xfrm>
          <a:prstGeom prst="rect">
            <a:avLst/>
          </a:prstGeom>
        </p:spPr>
      </p:pic>
    </p:spTree>
    <p:extLst>
      <p:ext uri="{BB962C8B-B14F-4D97-AF65-F5344CB8AC3E}">
        <p14:creationId xmlns:p14="http://schemas.microsoft.com/office/powerpoint/2010/main" val="3075185477"/>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423173889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33636639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81746580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92364327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144342872"/>
      </p:ext>
    </p:extLst>
  </p:cSld>
  <p:clrMapOvr>
    <a:masterClrMapping/>
  </p:clrMapOvr>
  <p:extLst>
    <p:ext uri="{DCECCB84-F9BA-43D5-87BE-67443E8EF086}">
      <p15:sldGuideLst xmlns:p15="http://schemas.microsoft.com/office/powerpoint/2012/main"/>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userDrawn="1">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a:t>By the end of this lesson, you will be able to:</a:t>
                      </a:r>
                      <a:endParaRPr lang="en-AU" sz="1600" noProof="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a:solidFill>
                            <a:schemeClr val="tx2"/>
                          </a:solidFill>
                        </a:rPr>
                        <a:t>Learning objective 1</a:t>
                      </a:r>
                      <a:endParaRPr lang="en-AU" sz="1400" b="0" noProof="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a:solidFill>
                            <a:schemeClr val="tx2"/>
                          </a:solidFill>
                        </a:rPr>
                        <a:t>Learning objective 2</a:t>
                      </a:r>
                      <a:endParaRPr lang="en-AU" sz="1400" b="0" noProof="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257778778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81110697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2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0322214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973882252"/>
      </p:ext>
    </p:extLst>
  </p:cSld>
  <p:clrMapOvr>
    <a:masterClrMapping/>
  </p:clrMapOvr>
  <p:extLst>
    <p:ext uri="{DCECCB84-F9BA-43D5-87BE-67443E8EF086}">
      <p15:sldGuideLst xmlns:p15="http://schemas.microsoft.com/office/powerpoint/2012/main"/>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3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2137622989"/>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493331191"/>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114546"/>
      </p:ext>
    </p:extLst>
  </p:cSld>
  <p:clrMapOvr>
    <a:masterClrMapping/>
  </p:clrMapOvr>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2617494962"/>
      </p:ext>
    </p:extLst>
  </p:cSld>
  <p:clrMapOvr>
    <a:masterClrMapping/>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70508661"/>
      </p:ext>
    </p:extLst>
  </p:cSld>
  <p:clrMapOvr>
    <a:masterClrMapping/>
  </p:clrMapOvr>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2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41785967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2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4451817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827569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723781747"/>
      </p:ext>
    </p:extLst>
  </p:cSld>
  <p:clrMapOvr>
    <a:masterClrMapping/>
  </p:clrMapOvr>
  <p:extLst>
    <p:ext uri="{DCECCB84-F9BA-43D5-87BE-67443E8EF086}">
      <p15:sldGuideLst xmlns:p15="http://schemas.microsoft.com/office/powerpoint/2012/main"/>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2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85020282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1571080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01388327"/>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6" name="Picture 5" descr="A cartoon of a person&#10;&#10;AI-generated content may be incorrect.">
            <a:extLst>
              <a:ext uri="{FF2B5EF4-FFF2-40B4-BE49-F238E27FC236}">
                <a16:creationId xmlns:a16="http://schemas.microsoft.com/office/drawing/2014/main" id="{DF9BA5F6-DCB7-AD14-0E8D-906052CE1824}"/>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597528" y="4718492"/>
            <a:ext cx="1386681" cy="2130725"/>
          </a:xfrm>
          <a:prstGeom prst="rect">
            <a:avLst/>
          </a:prstGeom>
        </p:spPr>
      </p:pic>
    </p:spTree>
    <p:extLst>
      <p:ext uri="{BB962C8B-B14F-4D97-AF65-F5344CB8AC3E}">
        <p14:creationId xmlns:p14="http://schemas.microsoft.com/office/powerpoint/2010/main" val="1687768229"/>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46645188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52604740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39347787"/>
      </p:ext>
    </p:extLst>
  </p:cSld>
  <p:clrMapOvr>
    <a:masterClrMapping/>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3667191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89802899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8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8148165"/>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8344964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56299179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1856193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586497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38784279"/>
      </p:ext>
    </p:extLst>
  </p:cSld>
  <p:clrMapOvr>
    <a:masterClrMapping/>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0763532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337787318"/>
      </p:ext>
    </p:extLst>
  </p:cSld>
  <p:clrMapOvr>
    <a:masterClrMapping/>
  </p:clrMapOvr>
  <p:extLst>
    <p:ext uri="{DCECCB84-F9BA-43D5-87BE-67443E8EF086}">
      <p15:sldGuideLst xmlns:p15="http://schemas.microsoft.com/office/powerpoint/2012/main"/>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56353906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40211121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4742557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2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08447824"/>
      </p:ext>
    </p:extLst>
  </p:cSld>
  <p:clrMapOvr>
    <a:masterClrMapping/>
  </p:clrMapOvr>
  <p:extLst>
    <p:ext uri="{DCECCB84-F9BA-43D5-87BE-67443E8EF086}">
      <p15:sldGuideLst xmlns:p15="http://schemas.microsoft.com/office/powerpoint/2012/main"/>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758749723"/>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2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33213779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2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953307127"/>
      </p:ext>
    </p:extLst>
  </p:cSld>
  <p:clrMapOvr>
    <a:masterClrMapping/>
  </p:clrMapOvr>
  <p:extLst>
    <p:ext uri="{DCECCB84-F9BA-43D5-87BE-67443E8EF086}">
      <p15:sldGuideLst xmlns:p15="http://schemas.microsoft.com/office/powerpoint/2012/main"/>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1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23185546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36676787"/>
      </p:ext>
    </p:extLst>
  </p:cSld>
  <p:clrMapOvr>
    <a:masterClrMapping/>
  </p:clrMapOvr>
  <p:extLst>
    <p:ext uri="{DCECCB84-F9BA-43D5-87BE-67443E8EF086}">
      <p15:sldGuideLst xmlns:p15="http://schemas.microsoft.com/office/powerpoint/2012/main"/>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938248247"/>
      </p:ext>
    </p:extLst>
  </p:cSld>
  <p:clrMapOvr>
    <a:masterClrMapping/>
  </p:clrMapOvr>
  <p:extLst>
    <p:ext uri="{DCECCB84-F9BA-43D5-87BE-67443E8EF086}">
      <p15:sldGuideLst xmlns:p15="http://schemas.microsoft.com/office/powerpoint/2012/main"/>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2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160996139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6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3832758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4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2860821710"/>
      </p:ext>
    </p:extLst>
  </p:cSld>
  <p:clrMapOvr>
    <a:masterClrMapping/>
  </p:clrMapOvr>
  <p:extLst>
    <p:ext uri="{DCECCB84-F9BA-43D5-87BE-67443E8EF086}">
      <p15:sldGuideLst xmlns:p15="http://schemas.microsoft.com/office/powerpoint/2012/main"/>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6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4232553683"/>
      </p:ext>
    </p:extLst>
  </p:cSld>
  <p:clrMapOvr>
    <a:masterClrMapping/>
  </p:clrMapOvr>
  <p:extLst>
    <p:ext uri="{DCECCB84-F9BA-43D5-87BE-67443E8EF086}">
      <p15:sldGuideLst xmlns:p15="http://schemas.microsoft.com/office/powerpoint/2012/main"/>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4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6026838"/>
      </p:ext>
    </p:extLst>
  </p:cSld>
  <p:clrMapOvr>
    <a:masterClrMapping/>
  </p:clrMapOvr>
  <p:extLst>
    <p:ext uri="{DCECCB84-F9BA-43D5-87BE-67443E8EF086}">
      <p15:sldGuideLst xmlns:p15="http://schemas.microsoft.com/office/powerpoint/2012/main"/>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4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2546144233"/>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87315759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514860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9206101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87371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56719014"/>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TEXT 2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406547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EXT 2 Column">
    <p:bg>
      <p:bgPr>
        <a:solidFill>
          <a:schemeClr val="bg2">
            <a:lumMod val="9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2369824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EXT 2 Column">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524210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3 Column Text">
    <p:bg>
      <p:bgPr>
        <a:solidFill>
          <a:schemeClr val="bg1"/>
        </a:solidFill>
        <a:effectLst/>
      </p:bgPr>
    </p:bg>
    <p:spTree>
      <p:nvGrpSpPr>
        <p:cNvPr id="1" name=""/>
        <p:cNvGrpSpPr/>
        <p:nvPr/>
      </p:nvGrpSpPr>
      <p:grpSpPr>
        <a:xfrm>
          <a:off x="0" y="0"/>
          <a:ext cx="0" cy="0"/>
          <a:chOff x="0" y="0"/>
          <a:chExt cx="0" cy="0"/>
        </a:xfrm>
      </p:grpSpPr>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077261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D2AB1A09-E504-AE6D-91AF-12F5F94AB6E3}"/>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743983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134271024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userDrawn="1"/>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39210958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527560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164757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200770197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1618204083"/>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r="29749"/>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269683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576454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2654323"/>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766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21425547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349042"/>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1215787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26163009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73571052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
        <p:nvSpPr>
          <p:cNvPr id="2"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210450081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1"/>
            <a:ext cx="5303837" cy="6349043"/>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124365518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
        <p:nvSpPr>
          <p:cNvPr id="2"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9894016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3193432801"/>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42774626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68818340"/>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1751381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92102045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38640511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35002164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69306657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3054478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61140748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86716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2826089869"/>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4303121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8665839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8882521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6579815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5996848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0907535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7346287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232745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95822829"/>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432577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4285939980"/>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9561440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796734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3138048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012187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4367732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3939375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7009221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931397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14113553"/>
      </p:ext>
    </p:extLst>
  </p:cSld>
  <p:clrMapOvr>
    <a:masterClrMapping/>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a:extLst>
              <a:ext uri="{28A0092B-C50C-407E-A947-70E740481C1C}">
                <a14:useLocalDpi xmlns:a14="http://schemas.microsoft.com/office/drawing/2010/main" val="0"/>
              </a:ext>
            </a:extLst>
          </a:blip>
          <a:srcRect l="6911" t="89952" r="64994" b="183"/>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145756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318768823"/>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93678654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347238666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145646172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263322073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882622274"/>
      </p:ext>
    </p:extLst>
  </p:cSld>
  <p:clrMapOvr>
    <a:masterClrMapping/>
  </p:clrMapOvr>
  <p:extLst>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42567311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111451898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26085192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8260226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5464422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058228506"/>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179808973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243935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32267659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154419434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328547704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112645967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25236365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05683269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66370785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92228707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381760774"/>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363967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40469351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68142953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2683889"/>
      </p:ext>
    </p:extLst>
  </p:cSld>
  <p:clrMapOvr>
    <a:masterClrMapping/>
  </p:clrMapOvr>
  <p:extLst>
    <p:ext uri="{DCECCB84-F9BA-43D5-87BE-67443E8EF086}">
      <p15:sldGuideLst xmlns:p15="http://schemas.microsoft.com/office/powerpoint/2012/main"/>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299303381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62873921"/>
      </p:ext>
    </p:extLst>
  </p:cSld>
  <p:clrMapOvr>
    <a:masterClrMapping/>
  </p:clrMapOvr>
  <p:extLst>
    <p:ext uri="{DCECCB84-F9BA-43D5-87BE-67443E8EF086}">
      <p15:sldGuideLst xmlns:p15="http://schemas.microsoft.com/office/powerpoint/2012/main"/>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358116469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endParaRPr lang="en-US"/>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400055744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289878016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endParaRPr lang="en-US"/>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3878269954"/>
      </p:ext>
    </p:extLst>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55" Type="http://schemas.openxmlformats.org/officeDocument/2006/relationships/slideLayout" Target="../slideLayouts/slideLayout15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slideLayout" Target="../slideLayouts/slideLayout151.xml"/><Relationship Id="rId156" Type="http://schemas.openxmlformats.org/officeDocument/2006/relationships/slideLayout" Target="../slideLayouts/slideLayout156.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theme" Target="../theme/theme1.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image" Target="../media/image1.png"/><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userDrawn="1"/>
        </p:nvPicPr>
        <p:blipFill>
          <a:blip r:embed="rId158"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4149372877"/>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 id="2147483783" r:id="rId14"/>
    <p:sldLayoutId id="2147483784" r:id="rId15"/>
    <p:sldLayoutId id="2147483785" r:id="rId16"/>
    <p:sldLayoutId id="2147483786" r:id="rId17"/>
    <p:sldLayoutId id="2147483787" r:id="rId18"/>
    <p:sldLayoutId id="2147483788" r:id="rId19"/>
    <p:sldLayoutId id="2147483789" r:id="rId20"/>
    <p:sldLayoutId id="2147483790" r:id="rId21"/>
    <p:sldLayoutId id="2147483791" r:id="rId22"/>
    <p:sldLayoutId id="2147483792" r:id="rId23"/>
    <p:sldLayoutId id="2147483793" r:id="rId24"/>
    <p:sldLayoutId id="2147483794" r:id="rId25"/>
    <p:sldLayoutId id="2147483795" r:id="rId26"/>
    <p:sldLayoutId id="2147483796" r:id="rId27"/>
    <p:sldLayoutId id="2147483797" r:id="rId28"/>
    <p:sldLayoutId id="2147483798" r:id="rId29"/>
    <p:sldLayoutId id="2147483799" r:id="rId30"/>
    <p:sldLayoutId id="2147483800" r:id="rId31"/>
    <p:sldLayoutId id="2147483801" r:id="rId32"/>
    <p:sldLayoutId id="2147483802" r:id="rId33"/>
    <p:sldLayoutId id="2147483803" r:id="rId34"/>
    <p:sldLayoutId id="2147483804" r:id="rId35"/>
    <p:sldLayoutId id="2147483805" r:id="rId36"/>
    <p:sldLayoutId id="2147483806" r:id="rId37"/>
    <p:sldLayoutId id="2147483807" r:id="rId38"/>
    <p:sldLayoutId id="2147483808" r:id="rId39"/>
    <p:sldLayoutId id="2147483809" r:id="rId40"/>
    <p:sldLayoutId id="2147483810" r:id="rId41"/>
    <p:sldLayoutId id="2147483811" r:id="rId42"/>
    <p:sldLayoutId id="2147483812" r:id="rId43"/>
    <p:sldLayoutId id="2147483813" r:id="rId44"/>
    <p:sldLayoutId id="2147483814" r:id="rId45"/>
    <p:sldLayoutId id="2147483815" r:id="rId46"/>
    <p:sldLayoutId id="2147483816" r:id="rId47"/>
    <p:sldLayoutId id="2147483817" r:id="rId48"/>
    <p:sldLayoutId id="2147483818" r:id="rId49"/>
    <p:sldLayoutId id="2147483819" r:id="rId50"/>
    <p:sldLayoutId id="2147483820" r:id="rId51"/>
    <p:sldLayoutId id="2147483821" r:id="rId52"/>
    <p:sldLayoutId id="2147483822" r:id="rId53"/>
    <p:sldLayoutId id="2147483823" r:id="rId54"/>
    <p:sldLayoutId id="2147483824" r:id="rId55"/>
    <p:sldLayoutId id="2147483825" r:id="rId56"/>
    <p:sldLayoutId id="2147483826" r:id="rId57"/>
    <p:sldLayoutId id="2147483827" r:id="rId58"/>
    <p:sldLayoutId id="2147483828" r:id="rId59"/>
    <p:sldLayoutId id="2147483829" r:id="rId60"/>
    <p:sldLayoutId id="2147483830" r:id="rId61"/>
    <p:sldLayoutId id="2147483831" r:id="rId62"/>
    <p:sldLayoutId id="2147483832" r:id="rId63"/>
    <p:sldLayoutId id="2147483833" r:id="rId64"/>
    <p:sldLayoutId id="2147483834" r:id="rId65"/>
    <p:sldLayoutId id="2147483835" r:id="rId66"/>
    <p:sldLayoutId id="2147483836" r:id="rId67"/>
    <p:sldLayoutId id="2147483837" r:id="rId68"/>
    <p:sldLayoutId id="2147483838" r:id="rId69"/>
    <p:sldLayoutId id="2147483839" r:id="rId70"/>
    <p:sldLayoutId id="2147483840" r:id="rId71"/>
    <p:sldLayoutId id="2147483841" r:id="rId72"/>
    <p:sldLayoutId id="2147483842" r:id="rId73"/>
    <p:sldLayoutId id="2147483843" r:id="rId74"/>
    <p:sldLayoutId id="2147483844" r:id="rId75"/>
    <p:sldLayoutId id="2147483845" r:id="rId76"/>
    <p:sldLayoutId id="2147483846" r:id="rId77"/>
    <p:sldLayoutId id="2147483847" r:id="rId78"/>
    <p:sldLayoutId id="2147483848" r:id="rId79"/>
    <p:sldLayoutId id="2147483849" r:id="rId80"/>
    <p:sldLayoutId id="2147483850" r:id="rId81"/>
    <p:sldLayoutId id="2147483851" r:id="rId82"/>
    <p:sldLayoutId id="2147483852" r:id="rId83"/>
    <p:sldLayoutId id="2147483853" r:id="rId84"/>
    <p:sldLayoutId id="2147483854" r:id="rId85"/>
    <p:sldLayoutId id="2147483855" r:id="rId86"/>
    <p:sldLayoutId id="2147483856" r:id="rId87"/>
    <p:sldLayoutId id="2147483857" r:id="rId88"/>
    <p:sldLayoutId id="2147483858" r:id="rId89"/>
    <p:sldLayoutId id="2147483859" r:id="rId90"/>
    <p:sldLayoutId id="2147483860" r:id="rId91"/>
    <p:sldLayoutId id="2147483861" r:id="rId92"/>
    <p:sldLayoutId id="2147483862" r:id="rId93"/>
    <p:sldLayoutId id="2147483863" r:id="rId94"/>
    <p:sldLayoutId id="2147483864" r:id="rId95"/>
    <p:sldLayoutId id="2147483865" r:id="rId96"/>
    <p:sldLayoutId id="2147483866" r:id="rId97"/>
    <p:sldLayoutId id="2147483867" r:id="rId98"/>
    <p:sldLayoutId id="2147483868" r:id="rId99"/>
    <p:sldLayoutId id="2147483869" r:id="rId100"/>
    <p:sldLayoutId id="2147483870" r:id="rId101"/>
    <p:sldLayoutId id="2147483871" r:id="rId102"/>
    <p:sldLayoutId id="2147483872" r:id="rId103"/>
    <p:sldLayoutId id="2147483873" r:id="rId104"/>
    <p:sldLayoutId id="2147483874" r:id="rId105"/>
    <p:sldLayoutId id="2147483875" r:id="rId106"/>
    <p:sldLayoutId id="2147483876" r:id="rId107"/>
    <p:sldLayoutId id="2147483877" r:id="rId108"/>
    <p:sldLayoutId id="2147483878" r:id="rId109"/>
    <p:sldLayoutId id="2147483879" r:id="rId110"/>
    <p:sldLayoutId id="2147483880" r:id="rId111"/>
    <p:sldLayoutId id="2147483881" r:id="rId112"/>
    <p:sldLayoutId id="2147483882" r:id="rId113"/>
    <p:sldLayoutId id="2147483884" r:id="rId114"/>
    <p:sldLayoutId id="2147483885" r:id="rId115"/>
    <p:sldLayoutId id="2147483886" r:id="rId116"/>
    <p:sldLayoutId id="2147483887" r:id="rId117"/>
    <p:sldLayoutId id="2147483889" r:id="rId118"/>
    <p:sldLayoutId id="2147483890" r:id="rId119"/>
    <p:sldLayoutId id="2147483891" r:id="rId120"/>
    <p:sldLayoutId id="2147483892" r:id="rId121"/>
    <p:sldLayoutId id="2147483893" r:id="rId122"/>
    <p:sldLayoutId id="2147483895" r:id="rId123"/>
    <p:sldLayoutId id="2147483896" r:id="rId124"/>
    <p:sldLayoutId id="2147483897" r:id="rId125"/>
    <p:sldLayoutId id="2147483898" r:id="rId126"/>
    <p:sldLayoutId id="2147483899" r:id="rId127"/>
    <p:sldLayoutId id="2147483900" r:id="rId128"/>
    <p:sldLayoutId id="2147483901" r:id="rId129"/>
    <p:sldLayoutId id="2147483902" r:id="rId130"/>
    <p:sldLayoutId id="2147483903" r:id="rId131"/>
    <p:sldLayoutId id="2147483904" r:id="rId132"/>
    <p:sldLayoutId id="2147483905" r:id="rId133"/>
    <p:sldLayoutId id="2147483906" r:id="rId134"/>
    <p:sldLayoutId id="2147483907" r:id="rId135"/>
    <p:sldLayoutId id="2147483908" r:id="rId136"/>
    <p:sldLayoutId id="2147483909" r:id="rId137"/>
    <p:sldLayoutId id="2147483910" r:id="rId138"/>
    <p:sldLayoutId id="2147483911" r:id="rId139"/>
    <p:sldLayoutId id="2147483912" r:id="rId140"/>
    <p:sldLayoutId id="2147483913" r:id="rId141"/>
    <p:sldLayoutId id="2147483914" r:id="rId142"/>
    <p:sldLayoutId id="2147483915" r:id="rId143"/>
    <p:sldLayoutId id="2147483916" r:id="rId144"/>
    <p:sldLayoutId id="2147483917" r:id="rId145"/>
    <p:sldLayoutId id="2147483918" r:id="rId146"/>
    <p:sldLayoutId id="2147483919" r:id="rId147"/>
    <p:sldLayoutId id="2147483920" r:id="rId148"/>
    <p:sldLayoutId id="2147483921" r:id="rId149"/>
    <p:sldLayoutId id="2147483922" r:id="rId150"/>
    <p:sldLayoutId id="2147483923" r:id="rId151"/>
    <p:sldLayoutId id="2147483924" r:id="rId152"/>
    <p:sldLayoutId id="2147483926" r:id="rId153"/>
    <p:sldLayoutId id="2147483927" r:id="rId154"/>
    <p:sldLayoutId id="2147483928" r:id="rId155"/>
    <p:sldLayoutId id="2147483929" r:id="rId156"/>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23.xml"/><Relationship Id="rId4" Type="http://schemas.openxmlformats.org/officeDocument/2006/relationships/image" Target="../media/image4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46.xml"/><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2" Type="http://schemas.openxmlformats.org/officeDocument/2006/relationships/hyperlink" Target="http://www.manufacturingmatters.com.au/" TargetMode="External"/><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70.xml"/><Relationship Id="rId1" Type="http://schemas.openxmlformats.org/officeDocument/2006/relationships/video" Target="https://player.vimeo.com/video/1154870971?h=d7efed3d3d&amp;amp;app_id=122963"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xml"/><Relationship Id="rId1" Type="http://schemas.openxmlformats.org/officeDocument/2006/relationships/slideLayout" Target="../slideLayouts/slideLayout64.xml"/></Relationships>
</file>

<file path=ppt/slides/_rels/slide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xml"/><Relationship Id="rId1" Type="http://schemas.openxmlformats.org/officeDocument/2006/relationships/slideLayout" Target="../slideLayouts/slideLayout6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2.xml"/><Relationship Id="rId4"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6D8BE-9985-971A-F462-A01AFC023C1A}"/>
              </a:ext>
            </a:extLst>
          </p:cNvPr>
          <p:cNvSpPr>
            <a:spLocks noGrp="1"/>
          </p:cNvSpPr>
          <p:nvPr>
            <p:ph type="ctrTitle"/>
          </p:nvPr>
        </p:nvSpPr>
        <p:spPr>
          <a:xfrm>
            <a:off x="1064653" y="2626590"/>
            <a:ext cx="6072276" cy="903700"/>
          </a:xfrm>
        </p:spPr>
        <p:txBody>
          <a:bodyPr/>
          <a:lstStyle/>
          <a:p>
            <a:r>
              <a:rPr lang="en-AU" noProof="0" dirty="0"/>
              <a:t>and resignation</a:t>
            </a:r>
          </a:p>
        </p:txBody>
      </p:sp>
      <p:sp>
        <p:nvSpPr>
          <p:cNvPr id="3" name="Subtitle 2">
            <a:extLst>
              <a:ext uri="{FF2B5EF4-FFF2-40B4-BE49-F238E27FC236}">
                <a16:creationId xmlns:a16="http://schemas.microsoft.com/office/drawing/2014/main" id="{592E4DEE-CD0D-1459-EA52-DCFAED124C86}"/>
              </a:ext>
            </a:extLst>
          </p:cNvPr>
          <p:cNvSpPr>
            <a:spLocks noGrp="1"/>
          </p:cNvSpPr>
          <p:nvPr>
            <p:ph type="subTitle" idx="1"/>
          </p:nvPr>
        </p:nvSpPr>
        <p:spPr>
          <a:xfrm>
            <a:off x="1064653" y="3698217"/>
            <a:ext cx="5876092" cy="405102"/>
          </a:xfrm>
        </p:spPr>
        <p:txBody>
          <a:bodyPr/>
          <a:lstStyle/>
          <a:p>
            <a:r>
              <a:rPr lang="en-AU" noProof="0" dirty="0"/>
              <a:t>Career education: Your career factory</a:t>
            </a:r>
          </a:p>
        </p:txBody>
      </p:sp>
      <p:sp>
        <p:nvSpPr>
          <p:cNvPr id="4" name="Text Placeholder 3">
            <a:extLst>
              <a:ext uri="{FF2B5EF4-FFF2-40B4-BE49-F238E27FC236}">
                <a16:creationId xmlns:a16="http://schemas.microsoft.com/office/drawing/2014/main" id="{05D1E268-2CDD-DC72-DF19-F2034E5BBFA8}"/>
              </a:ext>
            </a:extLst>
          </p:cNvPr>
          <p:cNvSpPr>
            <a:spLocks noGrp="1"/>
          </p:cNvSpPr>
          <p:nvPr>
            <p:ph type="body" sz="quarter" idx="12"/>
          </p:nvPr>
        </p:nvSpPr>
        <p:spPr>
          <a:xfrm>
            <a:off x="1064653" y="1537594"/>
            <a:ext cx="6375244" cy="903700"/>
          </a:xfrm>
        </p:spPr>
        <p:txBody>
          <a:bodyPr/>
          <a:lstStyle/>
          <a:p>
            <a:r>
              <a:rPr lang="en-AU" noProof="0" dirty="0"/>
              <a:t>Career transition</a:t>
            </a:r>
          </a:p>
        </p:txBody>
      </p:sp>
    </p:spTree>
    <p:extLst>
      <p:ext uri="{BB962C8B-B14F-4D97-AF65-F5344CB8AC3E}">
        <p14:creationId xmlns:p14="http://schemas.microsoft.com/office/powerpoint/2010/main" val="3399263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3C4E6-E55E-2E70-90FA-72E789C9E1DC}"/>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83ED1268-BA37-47AA-CF5C-57101CEA2392}"/>
              </a:ext>
            </a:extLst>
          </p:cNvPr>
          <p:cNvSpPr>
            <a:spLocks noGrp="1"/>
          </p:cNvSpPr>
          <p:nvPr>
            <p:ph type="body" sz="quarter" idx="20"/>
          </p:nvPr>
        </p:nvSpPr>
        <p:spPr>
          <a:xfrm>
            <a:off x="1055688" y="624947"/>
            <a:ext cx="3168670" cy="247554"/>
          </a:xfrm>
        </p:spPr>
        <p:txBody>
          <a:bodyPr/>
          <a:lstStyle/>
          <a:p>
            <a:r>
              <a:rPr lang="en-AU" noProof="0" dirty="0"/>
              <a:t>CAREER TRANSITION AND RESIGNATION</a:t>
            </a:r>
          </a:p>
        </p:txBody>
      </p:sp>
      <p:graphicFrame>
        <p:nvGraphicFramePr>
          <p:cNvPr id="4" name="Table 3">
            <a:extLst>
              <a:ext uri="{FF2B5EF4-FFF2-40B4-BE49-F238E27FC236}">
                <a16:creationId xmlns:a16="http://schemas.microsoft.com/office/drawing/2014/main" id="{A955CF16-19BF-982F-9137-14339A4FAC1B}"/>
              </a:ext>
            </a:extLst>
          </p:cNvPr>
          <p:cNvGraphicFramePr>
            <a:graphicFrameLocks noGrp="1"/>
          </p:cNvGraphicFramePr>
          <p:nvPr>
            <p:extLst>
              <p:ext uri="{D42A27DB-BD31-4B8C-83A1-F6EECF244321}">
                <p14:modId xmlns:p14="http://schemas.microsoft.com/office/powerpoint/2010/main" val="3226466798"/>
              </p:ext>
            </p:extLst>
          </p:nvPr>
        </p:nvGraphicFramePr>
        <p:xfrm>
          <a:off x="4481615" y="1780513"/>
          <a:ext cx="3228769" cy="2918487"/>
        </p:xfrm>
        <a:graphic>
          <a:graphicData uri="http://schemas.openxmlformats.org/drawingml/2006/table">
            <a:tbl>
              <a:tblPr firstRow="1" bandRow="1">
                <a:tableStyleId>{9DCAF9ED-07DC-4A11-8D7F-57B35C25682E}</a:tableStyleId>
              </a:tblPr>
              <a:tblGrid>
                <a:gridCol w="3228769">
                  <a:extLst>
                    <a:ext uri="{9D8B030D-6E8A-4147-A177-3AD203B41FA5}">
                      <a16:colId xmlns:a16="http://schemas.microsoft.com/office/drawing/2014/main" val="1213389897"/>
                    </a:ext>
                  </a:extLst>
                </a:gridCol>
              </a:tblGrid>
              <a:tr h="559312">
                <a:tc>
                  <a:txBody>
                    <a:bodyPr/>
                    <a:lstStyle/>
                    <a:p>
                      <a:pPr algn="ctr"/>
                      <a:r>
                        <a:rPr lang="en-AU" sz="1600" noProof="0" dirty="0"/>
                        <a:t>Stay professional</a:t>
                      </a:r>
                    </a:p>
                  </a:txBody>
                  <a:tcPr/>
                </a:tc>
                <a:extLst>
                  <a:ext uri="{0D108BD9-81ED-4DB2-BD59-A6C34878D82A}">
                    <a16:rowId xmlns:a16="http://schemas.microsoft.com/office/drawing/2014/main" val="1925426026"/>
                  </a:ext>
                </a:extLst>
              </a:tr>
              <a:tr h="2359175">
                <a:tc>
                  <a:txBody>
                    <a:bodyPr/>
                    <a:lstStyle/>
                    <a:p>
                      <a:pPr marL="171450" indent="-171450" algn="l" defTabSz="914400" rtl="0" eaLnBrk="1" latinLnBrk="0" hangingPunct="1">
                        <a:buFont typeface="Arial" panose="020B0604020202020204" pitchFamily="34" charset="0"/>
                        <a:buChar char="•"/>
                      </a:pPr>
                      <a:r>
                        <a:rPr lang="en-AU" sz="1800" kern="1200" noProof="0" dirty="0">
                          <a:solidFill>
                            <a:schemeClr val="dk1"/>
                          </a:solidFill>
                          <a:latin typeface="+mn-lt"/>
                          <a:ea typeface="+mn-ea"/>
                          <a:cs typeface="+mn-cs"/>
                        </a:rPr>
                        <a:t>Avoid emotional language or venting frustrations</a:t>
                      </a:r>
                    </a:p>
                    <a:p>
                      <a:pPr marL="171450" indent="-171450" algn="l" defTabSz="914400" rtl="0" eaLnBrk="1" latinLnBrk="0" hangingPunct="1">
                        <a:buFont typeface="Arial" panose="020B0604020202020204" pitchFamily="34" charset="0"/>
                        <a:buChar char="•"/>
                      </a:pPr>
                      <a:r>
                        <a:rPr lang="en-AU" sz="1800" kern="1200" noProof="0" dirty="0">
                          <a:solidFill>
                            <a:schemeClr val="dk1"/>
                          </a:solidFill>
                          <a:latin typeface="+mn-lt"/>
                          <a:ea typeface="+mn-ea"/>
                          <a:cs typeface="+mn-cs"/>
                        </a:rPr>
                        <a:t>Maintain the same professionalism as in a job interview</a:t>
                      </a:r>
                    </a:p>
                    <a:p>
                      <a:pPr marL="171450" indent="-171450" algn="l" defTabSz="914400" rtl="0" eaLnBrk="1" latinLnBrk="0" hangingPunct="1">
                        <a:buFont typeface="Arial" panose="020B0604020202020204" pitchFamily="34" charset="0"/>
                        <a:buChar char="•"/>
                      </a:pPr>
                      <a:r>
                        <a:rPr lang="en-AU" sz="1800" kern="1200" noProof="0" dirty="0">
                          <a:solidFill>
                            <a:schemeClr val="dk1"/>
                          </a:solidFill>
                          <a:latin typeface="+mn-lt"/>
                          <a:ea typeface="+mn-ea"/>
                          <a:cs typeface="+mn-cs"/>
                        </a:rPr>
                        <a:t>Remember your words may be documented</a:t>
                      </a:r>
                    </a:p>
                  </a:txBody>
                  <a:tcPr/>
                </a:tc>
                <a:extLst>
                  <a:ext uri="{0D108BD9-81ED-4DB2-BD59-A6C34878D82A}">
                    <a16:rowId xmlns:a16="http://schemas.microsoft.com/office/drawing/2014/main" val="2625143745"/>
                  </a:ext>
                </a:extLst>
              </a:tr>
            </a:tbl>
          </a:graphicData>
        </a:graphic>
      </p:graphicFrame>
      <p:graphicFrame>
        <p:nvGraphicFramePr>
          <p:cNvPr id="6" name="Table 5">
            <a:extLst>
              <a:ext uri="{FF2B5EF4-FFF2-40B4-BE49-F238E27FC236}">
                <a16:creationId xmlns:a16="http://schemas.microsoft.com/office/drawing/2014/main" id="{8C0D2977-EBB6-CCD6-5CB8-FB0FD72E74C5}"/>
              </a:ext>
            </a:extLst>
          </p:cNvPr>
          <p:cNvGraphicFramePr>
            <a:graphicFrameLocks noGrp="1"/>
          </p:cNvGraphicFramePr>
          <p:nvPr>
            <p:extLst>
              <p:ext uri="{D42A27DB-BD31-4B8C-83A1-F6EECF244321}">
                <p14:modId xmlns:p14="http://schemas.microsoft.com/office/powerpoint/2010/main" val="769351837"/>
              </p:ext>
            </p:extLst>
          </p:nvPr>
        </p:nvGraphicFramePr>
        <p:xfrm>
          <a:off x="7961085" y="1775785"/>
          <a:ext cx="3228769" cy="2929435"/>
        </p:xfrm>
        <a:graphic>
          <a:graphicData uri="http://schemas.openxmlformats.org/drawingml/2006/table">
            <a:tbl>
              <a:tblPr firstRow="1" bandRow="1">
                <a:tableStyleId>{9DCAF9ED-07DC-4A11-8D7F-57B35C25682E}</a:tableStyleId>
              </a:tblPr>
              <a:tblGrid>
                <a:gridCol w="3228769">
                  <a:extLst>
                    <a:ext uri="{9D8B030D-6E8A-4147-A177-3AD203B41FA5}">
                      <a16:colId xmlns:a16="http://schemas.microsoft.com/office/drawing/2014/main" val="1213389897"/>
                    </a:ext>
                  </a:extLst>
                </a:gridCol>
              </a:tblGrid>
              <a:tr h="572850">
                <a:tc>
                  <a:txBody>
                    <a:bodyPr/>
                    <a:lstStyle/>
                    <a:p>
                      <a:pPr algn="ctr"/>
                      <a:r>
                        <a:rPr lang="en-AU" sz="1600" noProof="0" dirty="0"/>
                        <a:t>Balance the positive and negative</a:t>
                      </a:r>
                    </a:p>
                  </a:txBody>
                  <a:tcPr/>
                </a:tc>
                <a:extLst>
                  <a:ext uri="{0D108BD9-81ED-4DB2-BD59-A6C34878D82A}">
                    <a16:rowId xmlns:a16="http://schemas.microsoft.com/office/drawing/2014/main" val="1925426026"/>
                  </a:ext>
                </a:extLst>
              </a:tr>
              <a:tr h="2350315">
                <a:tc>
                  <a:txBody>
                    <a:bodyPr/>
                    <a:lstStyle/>
                    <a:p>
                      <a:pPr marL="171450" indent="-171450" algn="l" defTabSz="914400" rtl="0" eaLnBrk="1" latinLnBrk="0" hangingPunct="1">
                        <a:buFont typeface="Arial" panose="020B0604020202020204" pitchFamily="34" charset="0"/>
                        <a:buChar char="•"/>
                      </a:pPr>
                      <a:r>
                        <a:rPr lang="en-AU" sz="1800" kern="1200" noProof="0" dirty="0">
                          <a:solidFill>
                            <a:schemeClr val="dk1"/>
                          </a:solidFill>
                          <a:latin typeface="+mn-lt"/>
                          <a:ea typeface="+mn-ea"/>
                          <a:cs typeface="+mn-cs"/>
                        </a:rPr>
                        <a:t>Acknowledge what worked well</a:t>
                      </a:r>
                    </a:p>
                    <a:p>
                      <a:pPr marL="171450" indent="-171450" algn="l" defTabSz="914400" rtl="0" eaLnBrk="1" latinLnBrk="0" hangingPunct="1">
                        <a:buFont typeface="Arial" panose="020B0604020202020204" pitchFamily="34" charset="0"/>
                        <a:buChar char="•"/>
                      </a:pPr>
                      <a:r>
                        <a:rPr lang="en-AU" sz="1800" kern="1200" noProof="0" dirty="0">
                          <a:solidFill>
                            <a:schemeClr val="dk1"/>
                          </a:solidFill>
                          <a:latin typeface="+mn-lt"/>
                          <a:ea typeface="+mn-ea"/>
                          <a:cs typeface="+mn-cs"/>
                        </a:rPr>
                        <a:t>Express appreciation for opportunities provided</a:t>
                      </a:r>
                    </a:p>
                    <a:p>
                      <a:pPr marL="171450" indent="-171450" algn="l" defTabSz="914400" rtl="0" eaLnBrk="1" latinLnBrk="0" hangingPunct="1">
                        <a:buFont typeface="Arial" panose="020B0604020202020204" pitchFamily="34" charset="0"/>
                        <a:buChar char="•"/>
                      </a:pPr>
                      <a:r>
                        <a:rPr lang="en-AU" sz="1800" kern="1200" noProof="0" dirty="0">
                          <a:solidFill>
                            <a:schemeClr val="dk1"/>
                          </a:solidFill>
                          <a:latin typeface="+mn-lt"/>
                          <a:ea typeface="+mn-ea"/>
                          <a:cs typeface="+mn-cs"/>
                        </a:rPr>
                        <a:t>Provide balanced feedback</a:t>
                      </a:r>
                    </a:p>
                  </a:txBody>
                  <a:tcPr/>
                </a:tc>
                <a:extLst>
                  <a:ext uri="{0D108BD9-81ED-4DB2-BD59-A6C34878D82A}">
                    <a16:rowId xmlns:a16="http://schemas.microsoft.com/office/drawing/2014/main" val="2625143745"/>
                  </a:ext>
                </a:extLst>
              </a:tr>
            </a:tbl>
          </a:graphicData>
        </a:graphic>
      </p:graphicFrame>
      <p:sp>
        <p:nvSpPr>
          <p:cNvPr id="11" name="Title 10">
            <a:extLst>
              <a:ext uri="{FF2B5EF4-FFF2-40B4-BE49-F238E27FC236}">
                <a16:creationId xmlns:a16="http://schemas.microsoft.com/office/drawing/2014/main" id="{D502ECA3-2161-BD62-1C2F-31C31344C003}"/>
              </a:ext>
            </a:extLst>
          </p:cNvPr>
          <p:cNvSpPr>
            <a:spLocks noGrp="1"/>
          </p:cNvSpPr>
          <p:nvPr>
            <p:ph type="title"/>
          </p:nvPr>
        </p:nvSpPr>
        <p:spPr>
          <a:xfrm>
            <a:off x="1055941" y="873125"/>
            <a:ext cx="4737492" cy="524553"/>
          </a:xfrm>
        </p:spPr>
        <p:txBody>
          <a:bodyPr/>
          <a:lstStyle/>
          <a:p>
            <a:r>
              <a:rPr lang="en-AU" noProof="0" dirty="0"/>
              <a:t>Exit interviews done well</a:t>
            </a:r>
          </a:p>
        </p:txBody>
      </p:sp>
      <p:graphicFrame>
        <p:nvGraphicFramePr>
          <p:cNvPr id="16" name="Table 15">
            <a:extLst>
              <a:ext uri="{FF2B5EF4-FFF2-40B4-BE49-F238E27FC236}">
                <a16:creationId xmlns:a16="http://schemas.microsoft.com/office/drawing/2014/main" id="{0563FA94-C536-4FFC-3FE2-12682FA0D9A7}"/>
              </a:ext>
            </a:extLst>
          </p:cNvPr>
          <p:cNvGraphicFramePr>
            <a:graphicFrameLocks noGrp="1"/>
          </p:cNvGraphicFramePr>
          <p:nvPr>
            <p:extLst>
              <p:ext uri="{D42A27DB-BD31-4B8C-83A1-F6EECF244321}">
                <p14:modId xmlns:p14="http://schemas.microsoft.com/office/powerpoint/2010/main" val="3704700228"/>
              </p:ext>
            </p:extLst>
          </p:nvPr>
        </p:nvGraphicFramePr>
        <p:xfrm>
          <a:off x="1090392" y="1780514"/>
          <a:ext cx="3228769" cy="2927063"/>
        </p:xfrm>
        <a:graphic>
          <a:graphicData uri="http://schemas.openxmlformats.org/drawingml/2006/table">
            <a:tbl>
              <a:tblPr firstRow="1" bandRow="1">
                <a:tableStyleId>{9DCAF9ED-07DC-4A11-8D7F-57B35C25682E}</a:tableStyleId>
              </a:tblPr>
              <a:tblGrid>
                <a:gridCol w="3228769">
                  <a:extLst>
                    <a:ext uri="{9D8B030D-6E8A-4147-A177-3AD203B41FA5}">
                      <a16:colId xmlns:a16="http://schemas.microsoft.com/office/drawing/2014/main" val="1213389897"/>
                    </a:ext>
                  </a:extLst>
                </a:gridCol>
              </a:tblGrid>
              <a:tr h="559312">
                <a:tc>
                  <a:txBody>
                    <a:bodyPr/>
                    <a:lstStyle/>
                    <a:p>
                      <a:pPr algn="ctr"/>
                      <a:r>
                        <a:rPr lang="en-AU" sz="1600" noProof="0" dirty="0"/>
                        <a:t>Be honest but constructive</a:t>
                      </a:r>
                    </a:p>
                  </a:txBody>
                  <a:tcPr/>
                </a:tc>
                <a:extLst>
                  <a:ext uri="{0D108BD9-81ED-4DB2-BD59-A6C34878D82A}">
                    <a16:rowId xmlns:a16="http://schemas.microsoft.com/office/drawing/2014/main" val="1925426026"/>
                  </a:ext>
                </a:extLst>
              </a:tr>
              <a:tr h="2367751">
                <a:tc>
                  <a:txBody>
                    <a:bodyPr/>
                    <a:lstStyle/>
                    <a:p>
                      <a:pPr marL="171450" indent="-171450">
                        <a:buFont typeface="Arial" panose="020B0604020202020204" pitchFamily="34" charset="0"/>
                        <a:buChar char="•"/>
                      </a:pPr>
                      <a:r>
                        <a:rPr lang="en-AU" sz="1800" noProof="0" dirty="0"/>
                        <a:t>Focus on systems and processes rather than personalities</a:t>
                      </a:r>
                    </a:p>
                    <a:p>
                      <a:pPr marL="171450" indent="-171450">
                        <a:buFont typeface="Arial" panose="020B0604020202020204" pitchFamily="34" charset="0"/>
                        <a:buChar char="•"/>
                      </a:pPr>
                      <a:r>
                        <a:rPr lang="en-AU" sz="1800" noProof="0" dirty="0"/>
                        <a:t>Provide specific examples rather than generalisations</a:t>
                      </a:r>
                    </a:p>
                    <a:p>
                      <a:pPr marL="171450" indent="-171450">
                        <a:buFont typeface="Arial" panose="020B0604020202020204" pitchFamily="34" charset="0"/>
                        <a:buChar char="•"/>
                      </a:pPr>
                      <a:r>
                        <a:rPr lang="en-AU" sz="1800" noProof="0" dirty="0"/>
                        <a:t>Suggest improvements rather than just highlighting problems</a:t>
                      </a:r>
                    </a:p>
                  </a:txBody>
                  <a:tcPr/>
                </a:tc>
                <a:extLst>
                  <a:ext uri="{0D108BD9-81ED-4DB2-BD59-A6C34878D82A}">
                    <a16:rowId xmlns:a16="http://schemas.microsoft.com/office/drawing/2014/main" val="2625143745"/>
                  </a:ext>
                </a:extLst>
              </a:tr>
            </a:tbl>
          </a:graphicData>
        </a:graphic>
      </p:graphicFrame>
      <p:sp>
        <p:nvSpPr>
          <p:cNvPr id="18" name="TextBox 17">
            <a:extLst>
              <a:ext uri="{FF2B5EF4-FFF2-40B4-BE49-F238E27FC236}">
                <a16:creationId xmlns:a16="http://schemas.microsoft.com/office/drawing/2014/main" id="{780A60D7-EB54-DF50-1A29-F1B2F0399C64}"/>
              </a:ext>
            </a:extLst>
          </p:cNvPr>
          <p:cNvSpPr txBox="1"/>
          <p:nvPr/>
        </p:nvSpPr>
        <p:spPr>
          <a:xfrm>
            <a:off x="830713" y="5084629"/>
            <a:ext cx="867458" cy="577081"/>
          </a:xfrm>
          <a:prstGeom prst="rect">
            <a:avLst/>
          </a:prstGeom>
          <a:noFill/>
        </p:spPr>
        <p:txBody>
          <a:bodyPr wrap="square">
            <a:spAutoFit/>
          </a:bodyPr>
          <a:lstStyle/>
          <a:p>
            <a:r>
              <a:rPr lang="en-AU" sz="1050" i="1" noProof="0" dirty="0"/>
              <a:t>Use this experience to grow</a:t>
            </a:r>
          </a:p>
        </p:txBody>
      </p:sp>
    </p:spTree>
    <p:extLst>
      <p:ext uri="{BB962C8B-B14F-4D97-AF65-F5344CB8AC3E}">
        <p14:creationId xmlns:p14="http://schemas.microsoft.com/office/powerpoint/2010/main" val="682093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F1025A-EA01-B793-45EC-4DD020252976}"/>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C9804E4-C034-4434-A5FA-C1D2A5C7144B}"/>
              </a:ext>
            </a:extLst>
          </p:cNvPr>
          <p:cNvSpPr>
            <a:spLocks noGrp="1"/>
          </p:cNvSpPr>
          <p:nvPr>
            <p:ph type="body" sz="quarter" idx="20"/>
          </p:nvPr>
        </p:nvSpPr>
        <p:spPr>
          <a:xfrm>
            <a:off x="1055688" y="624947"/>
            <a:ext cx="3168670" cy="247554"/>
          </a:xfrm>
        </p:spPr>
        <p:txBody>
          <a:bodyPr/>
          <a:lstStyle/>
          <a:p>
            <a:r>
              <a:rPr lang="en-AU" noProof="0" dirty="0"/>
              <a:t>CAREER TRANSITION AND RESIGNATION</a:t>
            </a:r>
          </a:p>
        </p:txBody>
      </p:sp>
      <p:sp>
        <p:nvSpPr>
          <p:cNvPr id="4" name="Text Placeholder 2">
            <a:extLst>
              <a:ext uri="{FF2B5EF4-FFF2-40B4-BE49-F238E27FC236}">
                <a16:creationId xmlns:a16="http://schemas.microsoft.com/office/drawing/2014/main" id="{544A11B7-21CC-BF35-6784-2058B585B4EE}"/>
              </a:ext>
            </a:extLst>
          </p:cNvPr>
          <p:cNvSpPr txBox="1">
            <a:spLocks/>
          </p:cNvSpPr>
          <p:nvPr/>
        </p:nvSpPr>
        <p:spPr>
          <a:xfrm>
            <a:off x="1055687" y="1700212"/>
            <a:ext cx="4622870" cy="370870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dirty="0">
                <a:solidFill>
                  <a:schemeClr val="accent6"/>
                </a:solidFill>
                <a:latin typeface="+mj-lt"/>
              </a:rPr>
              <a:t>At some point in your career, you might face the unexpected experience of being let go involuntarily. While this can feel challenging, it is a natural part of many professional journeys and an opportunity to learn and grow.</a:t>
            </a:r>
          </a:p>
          <a:p>
            <a:r>
              <a:rPr lang="en-AU" noProof="0" dirty="0">
                <a:solidFill>
                  <a:schemeClr val="accent6"/>
                </a:solidFill>
                <a:latin typeface="+mj-lt"/>
              </a:rPr>
              <a:t>Being let go or fired means your employment ends involuntarily, which can happen for various reasons.</a:t>
            </a:r>
          </a:p>
          <a:p>
            <a:r>
              <a:rPr lang="en-AU" noProof="0" dirty="0">
                <a:solidFill>
                  <a:schemeClr val="accent6"/>
                </a:solidFill>
                <a:latin typeface="+mj-lt"/>
              </a:rPr>
              <a:t>Common reasons include company downsizing, performance issues, or changes in business needs.</a:t>
            </a:r>
          </a:p>
          <a:p>
            <a:r>
              <a:rPr lang="en-AU" noProof="0" dirty="0">
                <a:solidFill>
                  <a:schemeClr val="accent6"/>
                </a:solidFill>
              </a:rPr>
              <a:t>While work is often something we deeply connect with and is important to us, it’s equally important to remember that our job does not define our worth or potential. There will be another job.</a:t>
            </a:r>
            <a:endParaRPr lang="en-AU" noProof="0" dirty="0">
              <a:solidFill>
                <a:schemeClr val="accent6"/>
              </a:solidFill>
              <a:latin typeface="+mj-lt"/>
            </a:endParaRPr>
          </a:p>
        </p:txBody>
      </p:sp>
      <p:sp>
        <p:nvSpPr>
          <p:cNvPr id="9" name="Title 8">
            <a:extLst>
              <a:ext uri="{FF2B5EF4-FFF2-40B4-BE49-F238E27FC236}">
                <a16:creationId xmlns:a16="http://schemas.microsoft.com/office/drawing/2014/main" id="{BF27FA72-939A-B7B4-7D06-260FC9744315}"/>
              </a:ext>
            </a:extLst>
          </p:cNvPr>
          <p:cNvSpPr>
            <a:spLocks noGrp="1"/>
          </p:cNvSpPr>
          <p:nvPr>
            <p:ph type="title"/>
          </p:nvPr>
        </p:nvSpPr>
        <p:spPr>
          <a:xfrm>
            <a:off x="1055687" y="872501"/>
            <a:ext cx="5529376" cy="524553"/>
          </a:xfrm>
        </p:spPr>
        <p:txBody>
          <a:bodyPr/>
          <a:lstStyle/>
          <a:p>
            <a:r>
              <a:rPr lang="en-AU" noProof="0" dirty="0"/>
              <a:t>Being let go, dismissed, fired</a:t>
            </a:r>
          </a:p>
        </p:txBody>
      </p:sp>
      <p:sp>
        <p:nvSpPr>
          <p:cNvPr id="13" name="Text Placeholder 12">
            <a:extLst>
              <a:ext uri="{FF2B5EF4-FFF2-40B4-BE49-F238E27FC236}">
                <a16:creationId xmlns:a16="http://schemas.microsoft.com/office/drawing/2014/main" id="{8FAE6BA0-CD19-AB8F-9009-D060F2DE3118}"/>
              </a:ext>
            </a:extLst>
          </p:cNvPr>
          <p:cNvSpPr txBox="1">
            <a:spLocks noGrp="1"/>
          </p:cNvSpPr>
          <p:nvPr>
            <p:ph type="body" idx="1"/>
          </p:nvPr>
        </p:nvSpPr>
        <p:spPr>
          <a:xfrm>
            <a:off x="7697788" y="1908175"/>
            <a:ext cx="3978275" cy="2275220"/>
          </a:xfrm>
          <a:prstGeom prst="rect">
            <a:avLst/>
          </a:prstGeom>
          <a:noFill/>
        </p:spPr>
        <p:txBody>
          <a:bodyPr wrap="square">
            <a:spAutoFit/>
          </a:bodyPr>
          <a:lstStyle/>
          <a:p>
            <a:r>
              <a:rPr lang="en-AU" sz="1400" noProof="0" dirty="0">
                <a:solidFill>
                  <a:schemeClr val="accent6"/>
                </a:solidFill>
              </a:rPr>
              <a:t>Things to remember:</a:t>
            </a:r>
          </a:p>
          <a:p>
            <a:pPr marL="285750" indent="-285750">
              <a:buFont typeface="Arial" panose="020B0604020202020204" pitchFamily="34" charset="0"/>
              <a:buChar char="•"/>
            </a:pPr>
            <a:r>
              <a:rPr lang="en-AU" sz="1400" b="1" noProof="0" dirty="0">
                <a:solidFill>
                  <a:schemeClr val="accent6"/>
                </a:solidFill>
              </a:rPr>
              <a:t>How you respond matters: </a:t>
            </a:r>
            <a:r>
              <a:rPr lang="en-AU" sz="1400" noProof="0" dirty="0">
                <a:solidFill>
                  <a:schemeClr val="accent6"/>
                </a:solidFill>
              </a:rPr>
              <a:t>stay professional, seek feedback, and focus on your next steps.</a:t>
            </a:r>
          </a:p>
          <a:p>
            <a:pPr marL="285750" indent="-285750">
              <a:buFont typeface="Arial" panose="020B0604020202020204" pitchFamily="34" charset="0"/>
              <a:buChar char="•"/>
            </a:pPr>
            <a:r>
              <a:rPr lang="en-AU" sz="1400" b="1" noProof="0" dirty="0">
                <a:solidFill>
                  <a:schemeClr val="accent6"/>
                </a:solidFill>
              </a:rPr>
              <a:t>Use this experience </a:t>
            </a:r>
            <a:r>
              <a:rPr lang="en-AU" sz="1400" noProof="0" dirty="0">
                <a:solidFill>
                  <a:schemeClr val="accent6"/>
                </a:solidFill>
              </a:rPr>
              <a:t>to learn, grow, and explore new opportunities.</a:t>
            </a:r>
          </a:p>
          <a:p>
            <a:pPr marL="285750" indent="-285750">
              <a:buFont typeface="Arial" panose="020B0604020202020204" pitchFamily="34" charset="0"/>
              <a:buChar char="•"/>
            </a:pPr>
            <a:r>
              <a:rPr lang="en-AU" sz="1400" b="1" noProof="0" dirty="0">
                <a:solidFill>
                  <a:schemeClr val="accent6"/>
                </a:solidFill>
              </a:rPr>
              <a:t>Remember, many successful people have faced setbacks and moved on stronger. </a:t>
            </a:r>
            <a:r>
              <a:rPr lang="en-AU" sz="1400" noProof="0" dirty="0">
                <a:solidFill>
                  <a:schemeClr val="accent6"/>
                </a:solidFill>
              </a:rPr>
              <a:t>It may not feel like it at the time, but there will always be another job.</a:t>
            </a:r>
          </a:p>
        </p:txBody>
      </p:sp>
    </p:spTree>
    <p:extLst>
      <p:ext uri="{BB962C8B-B14F-4D97-AF65-F5344CB8AC3E}">
        <p14:creationId xmlns:p14="http://schemas.microsoft.com/office/powerpoint/2010/main" val="84128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E8D764-FA54-5E59-7317-B386D0B3BC60}"/>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06DDA975-C5C5-3A45-4D50-A056679283C3}"/>
              </a:ext>
            </a:extLst>
          </p:cNvPr>
          <p:cNvSpPr>
            <a:spLocks noGrp="1"/>
          </p:cNvSpPr>
          <p:nvPr>
            <p:ph type="body" sz="quarter" idx="20"/>
          </p:nvPr>
        </p:nvSpPr>
        <p:spPr>
          <a:xfrm>
            <a:off x="1055688" y="624947"/>
            <a:ext cx="3168670" cy="247554"/>
          </a:xfrm>
        </p:spPr>
        <p:txBody>
          <a:bodyPr/>
          <a:lstStyle/>
          <a:p>
            <a:r>
              <a:rPr lang="en-AU" noProof="0" dirty="0"/>
              <a:t>CAREER TRANSITION AND RESIGNATION</a:t>
            </a:r>
          </a:p>
        </p:txBody>
      </p:sp>
      <p:graphicFrame>
        <p:nvGraphicFramePr>
          <p:cNvPr id="2" name="Table 1">
            <a:extLst>
              <a:ext uri="{FF2B5EF4-FFF2-40B4-BE49-F238E27FC236}">
                <a16:creationId xmlns:a16="http://schemas.microsoft.com/office/drawing/2014/main" id="{CA525004-2BF1-9BB1-503A-690D9914AA76}"/>
              </a:ext>
            </a:extLst>
          </p:cNvPr>
          <p:cNvGraphicFramePr>
            <a:graphicFrameLocks noGrp="1"/>
          </p:cNvGraphicFramePr>
          <p:nvPr>
            <p:extLst>
              <p:ext uri="{D42A27DB-BD31-4B8C-83A1-F6EECF244321}">
                <p14:modId xmlns:p14="http://schemas.microsoft.com/office/powerpoint/2010/main" val="4278406620"/>
              </p:ext>
            </p:extLst>
          </p:nvPr>
        </p:nvGraphicFramePr>
        <p:xfrm>
          <a:off x="1619220" y="1746735"/>
          <a:ext cx="4320000" cy="3254263"/>
        </p:xfrm>
        <a:graphic>
          <a:graphicData uri="http://schemas.openxmlformats.org/drawingml/2006/table">
            <a:tbl>
              <a:tblPr firstRow="1" bandRow="1">
                <a:tableStyleId>{9DCAF9ED-07DC-4A11-8D7F-57B35C25682E}</a:tableStyleId>
              </a:tblPr>
              <a:tblGrid>
                <a:gridCol w="4320000">
                  <a:extLst>
                    <a:ext uri="{9D8B030D-6E8A-4147-A177-3AD203B41FA5}">
                      <a16:colId xmlns:a16="http://schemas.microsoft.com/office/drawing/2014/main" val="1213389897"/>
                    </a:ext>
                  </a:extLst>
                </a:gridCol>
              </a:tblGrid>
              <a:tr h="621834">
                <a:tc>
                  <a:txBody>
                    <a:bodyPr/>
                    <a:lstStyle/>
                    <a:p>
                      <a:pPr algn="ctr"/>
                      <a:r>
                        <a:rPr lang="en-AU" sz="1600" noProof="0" dirty="0"/>
                        <a:t>WHY IT MATTERS</a:t>
                      </a:r>
                    </a:p>
                  </a:txBody>
                  <a:tcPr anchor="ctr"/>
                </a:tc>
                <a:extLst>
                  <a:ext uri="{0D108BD9-81ED-4DB2-BD59-A6C34878D82A}">
                    <a16:rowId xmlns:a16="http://schemas.microsoft.com/office/drawing/2014/main" val="1925426026"/>
                  </a:ext>
                </a:extLst>
              </a:tr>
              <a:tr h="2632429">
                <a:tc>
                  <a:txBody>
                    <a:bodyPr/>
                    <a:lstStyle/>
                    <a:p>
                      <a:pPr marL="171450" indent="-171450">
                        <a:buFont typeface="Arial" panose="020B0604020202020204" pitchFamily="34" charset="0"/>
                        <a:buChar char="•"/>
                      </a:pPr>
                      <a:r>
                        <a:rPr lang="en-AU" sz="1800" noProof="0" dirty="0"/>
                        <a:t>Your industry may be smaller than you think</a:t>
                      </a:r>
                    </a:p>
                    <a:p>
                      <a:pPr marL="171450" indent="-171450">
                        <a:buFont typeface="Arial" panose="020B0604020202020204" pitchFamily="34" charset="0"/>
                        <a:buChar char="•"/>
                      </a:pPr>
                      <a:r>
                        <a:rPr lang="en-AU" sz="1800" noProof="0" dirty="0"/>
                        <a:t>Former colleagues become your professional network</a:t>
                      </a:r>
                    </a:p>
                    <a:p>
                      <a:pPr marL="171450" indent="-171450">
                        <a:buFont typeface="Arial" panose="020B0604020202020204" pitchFamily="34" charset="0"/>
                        <a:buChar char="•"/>
                      </a:pPr>
                      <a:r>
                        <a:rPr lang="en-AU" sz="1800" noProof="0" dirty="0"/>
                        <a:t>Future opportunities often come through connections</a:t>
                      </a:r>
                    </a:p>
                    <a:p>
                      <a:pPr marL="171450" indent="-171450">
                        <a:buFont typeface="Arial" panose="020B0604020202020204" pitchFamily="34" charset="0"/>
                        <a:buChar char="•"/>
                      </a:pPr>
                      <a:r>
                        <a:rPr lang="en-AU" sz="1800" noProof="0" dirty="0"/>
                        <a:t>Your reputation follows you throughout your career</a:t>
                      </a:r>
                    </a:p>
                  </a:txBody>
                  <a:tcPr/>
                </a:tc>
                <a:extLst>
                  <a:ext uri="{0D108BD9-81ED-4DB2-BD59-A6C34878D82A}">
                    <a16:rowId xmlns:a16="http://schemas.microsoft.com/office/drawing/2014/main" val="2625143745"/>
                  </a:ext>
                </a:extLst>
              </a:tr>
            </a:tbl>
          </a:graphicData>
        </a:graphic>
      </p:graphicFrame>
      <p:graphicFrame>
        <p:nvGraphicFramePr>
          <p:cNvPr id="4" name="Table 3">
            <a:extLst>
              <a:ext uri="{FF2B5EF4-FFF2-40B4-BE49-F238E27FC236}">
                <a16:creationId xmlns:a16="http://schemas.microsoft.com/office/drawing/2014/main" id="{3380F417-01B9-276F-0344-0EEBE839ECC2}"/>
              </a:ext>
            </a:extLst>
          </p:cNvPr>
          <p:cNvGraphicFramePr>
            <a:graphicFrameLocks noGrp="1"/>
          </p:cNvGraphicFramePr>
          <p:nvPr>
            <p:extLst>
              <p:ext uri="{D42A27DB-BD31-4B8C-83A1-F6EECF244321}">
                <p14:modId xmlns:p14="http://schemas.microsoft.com/office/powerpoint/2010/main" val="918666752"/>
              </p:ext>
            </p:extLst>
          </p:nvPr>
        </p:nvGraphicFramePr>
        <p:xfrm>
          <a:off x="6611805" y="1746735"/>
          <a:ext cx="4320000" cy="3244729"/>
        </p:xfrm>
        <a:graphic>
          <a:graphicData uri="http://schemas.openxmlformats.org/drawingml/2006/table">
            <a:tbl>
              <a:tblPr firstRow="1" bandRow="1">
                <a:tableStyleId>{9DCAF9ED-07DC-4A11-8D7F-57B35C25682E}</a:tableStyleId>
              </a:tblPr>
              <a:tblGrid>
                <a:gridCol w="4320000">
                  <a:extLst>
                    <a:ext uri="{9D8B030D-6E8A-4147-A177-3AD203B41FA5}">
                      <a16:colId xmlns:a16="http://schemas.microsoft.com/office/drawing/2014/main" val="1213389897"/>
                    </a:ext>
                  </a:extLst>
                </a:gridCol>
              </a:tblGrid>
              <a:tr h="621834">
                <a:tc>
                  <a:txBody>
                    <a:bodyPr/>
                    <a:lstStyle/>
                    <a:p>
                      <a:pPr algn="ctr"/>
                      <a:r>
                        <a:rPr lang="en-AU" sz="1600" noProof="0" dirty="0"/>
                        <a:t>KEY PRINCIPLES</a:t>
                      </a:r>
                    </a:p>
                  </a:txBody>
                  <a:tcPr anchor="ctr"/>
                </a:tc>
                <a:extLst>
                  <a:ext uri="{0D108BD9-81ED-4DB2-BD59-A6C34878D82A}">
                    <a16:rowId xmlns:a16="http://schemas.microsoft.com/office/drawing/2014/main" val="1925426026"/>
                  </a:ext>
                </a:extLst>
              </a:tr>
              <a:tr h="2622895">
                <a:tc>
                  <a:txBody>
                    <a:bodyPr/>
                    <a:lstStyle/>
                    <a:p>
                      <a:pPr marL="171450" indent="-171450" algn="l" defTabSz="914400" rtl="0" eaLnBrk="1" latinLnBrk="0" hangingPunct="1">
                        <a:buFont typeface="Arial" panose="020B0604020202020204" pitchFamily="34" charset="0"/>
                        <a:buChar char="•"/>
                      </a:pPr>
                      <a:r>
                        <a:rPr lang="en-AU" sz="1800" kern="1200" noProof="0" dirty="0">
                          <a:solidFill>
                            <a:schemeClr val="dk1"/>
                          </a:solidFill>
                          <a:latin typeface="+mn-lt"/>
                          <a:ea typeface="+mn-ea"/>
                          <a:cs typeface="+mn-cs"/>
                        </a:rPr>
                        <a:t>Leave on good terms whenever possible</a:t>
                      </a:r>
                    </a:p>
                    <a:p>
                      <a:pPr marL="171450" indent="-171450" algn="l" defTabSz="914400" rtl="0" eaLnBrk="1" latinLnBrk="0" hangingPunct="1">
                        <a:buFont typeface="Arial" panose="020B0604020202020204" pitchFamily="34" charset="0"/>
                        <a:buChar char="•"/>
                      </a:pPr>
                      <a:r>
                        <a:rPr lang="en-AU" sz="1800" kern="1200" noProof="0" dirty="0">
                          <a:solidFill>
                            <a:schemeClr val="dk1"/>
                          </a:solidFill>
                          <a:latin typeface="+mn-lt"/>
                          <a:ea typeface="+mn-ea"/>
                          <a:cs typeface="+mn-cs"/>
                        </a:rPr>
                        <a:t>Express gratitude for the experience</a:t>
                      </a:r>
                    </a:p>
                    <a:p>
                      <a:pPr marL="171450" indent="-171450" algn="l" defTabSz="914400" rtl="0" eaLnBrk="1" latinLnBrk="0" hangingPunct="1">
                        <a:buFont typeface="Arial" panose="020B0604020202020204" pitchFamily="34" charset="0"/>
                        <a:buChar char="•"/>
                      </a:pPr>
                      <a:r>
                        <a:rPr lang="en-AU" sz="1800" kern="1200" noProof="0" dirty="0">
                          <a:solidFill>
                            <a:schemeClr val="dk1"/>
                          </a:solidFill>
                          <a:latin typeface="+mn-lt"/>
                          <a:ea typeface="+mn-ea"/>
                          <a:cs typeface="+mn-cs"/>
                        </a:rPr>
                        <a:t>Complete all responsibilities professionally</a:t>
                      </a:r>
                    </a:p>
                    <a:p>
                      <a:pPr marL="171450" indent="-171450" algn="l" defTabSz="914400" rtl="0" eaLnBrk="1" latinLnBrk="0" hangingPunct="1">
                        <a:buFont typeface="Arial" panose="020B0604020202020204" pitchFamily="34" charset="0"/>
                        <a:buChar char="•"/>
                      </a:pPr>
                      <a:r>
                        <a:rPr lang="en-AU" sz="1800" kern="1200" noProof="0" dirty="0">
                          <a:solidFill>
                            <a:schemeClr val="dk1"/>
                          </a:solidFill>
                          <a:latin typeface="+mn-lt"/>
                          <a:ea typeface="+mn-ea"/>
                          <a:cs typeface="+mn-cs"/>
                        </a:rPr>
                        <a:t>Offer to help with the transition</a:t>
                      </a:r>
                    </a:p>
                    <a:p>
                      <a:pPr marL="171450" indent="-171450" algn="l" defTabSz="914400" rtl="0" eaLnBrk="1" latinLnBrk="0" hangingPunct="1">
                        <a:buFont typeface="Arial" panose="020B0604020202020204" pitchFamily="34" charset="0"/>
                        <a:buChar char="•"/>
                      </a:pPr>
                      <a:r>
                        <a:rPr lang="en-AU" sz="1800" kern="1200" noProof="0" dirty="0">
                          <a:solidFill>
                            <a:schemeClr val="dk1"/>
                          </a:solidFill>
                          <a:latin typeface="+mn-lt"/>
                          <a:ea typeface="+mn-ea"/>
                          <a:cs typeface="+mn-cs"/>
                        </a:rPr>
                        <a:t>Avoid burning bridges even in difficult situations</a:t>
                      </a:r>
                    </a:p>
                  </a:txBody>
                  <a:tcPr/>
                </a:tc>
                <a:extLst>
                  <a:ext uri="{0D108BD9-81ED-4DB2-BD59-A6C34878D82A}">
                    <a16:rowId xmlns:a16="http://schemas.microsoft.com/office/drawing/2014/main" val="2625143745"/>
                  </a:ext>
                </a:extLst>
              </a:tr>
            </a:tbl>
          </a:graphicData>
        </a:graphic>
      </p:graphicFrame>
      <p:sp>
        <p:nvSpPr>
          <p:cNvPr id="14" name="Title 13">
            <a:extLst>
              <a:ext uri="{FF2B5EF4-FFF2-40B4-BE49-F238E27FC236}">
                <a16:creationId xmlns:a16="http://schemas.microsoft.com/office/drawing/2014/main" id="{FA96C74A-2F1A-8977-585B-8172A4AC46D8}"/>
              </a:ext>
            </a:extLst>
          </p:cNvPr>
          <p:cNvSpPr>
            <a:spLocks noGrp="1"/>
          </p:cNvSpPr>
          <p:nvPr>
            <p:ph type="title"/>
          </p:nvPr>
        </p:nvSpPr>
        <p:spPr>
          <a:xfrm>
            <a:off x="1055941" y="873125"/>
            <a:ext cx="7218941" cy="524553"/>
          </a:xfrm>
        </p:spPr>
        <p:txBody>
          <a:bodyPr/>
          <a:lstStyle/>
          <a:p>
            <a:r>
              <a:rPr lang="en-AU" noProof="0" dirty="0"/>
              <a:t>Maintaining professional relationships</a:t>
            </a:r>
          </a:p>
        </p:txBody>
      </p:sp>
      <p:pic>
        <p:nvPicPr>
          <p:cNvPr id="21" name="Picture 20" descr="A cartoon of a robot arm&#10;&#10;AI-generated content may be incorrect.">
            <a:extLst>
              <a:ext uri="{FF2B5EF4-FFF2-40B4-BE49-F238E27FC236}">
                <a16:creationId xmlns:a16="http://schemas.microsoft.com/office/drawing/2014/main" id="{24D3E2F1-DF55-CABB-1026-998F6F1A0C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76" y="4692341"/>
            <a:ext cx="1762652" cy="1695775"/>
          </a:xfrm>
          <a:prstGeom prst="rect">
            <a:avLst/>
          </a:prstGeom>
        </p:spPr>
      </p:pic>
      <p:pic>
        <p:nvPicPr>
          <p:cNvPr id="23" name="Picture 22" descr="An orange ball with black lines&#10;&#10;AI-generated content may be incorrect.">
            <a:extLst>
              <a:ext uri="{FF2B5EF4-FFF2-40B4-BE49-F238E27FC236}">
                <a16:creationId xmlns:a16="http://schemas.microsoft.com/office/drawing/2014/main" id="{EC41B417-073D-46FD-41EC-0FC1F6FBF1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50441">
            <a:off x="10122597" y="553380"/>
            <a:ext cx="1051562" cy="844298"/>
          </a:xfrm>
          <a:prstGeom prst="rect">
            <a:avLst/>
          </a:prstGeom>
        </p:spPr>
      </p:pic>
      <p:sp>
        <p:nvSpPr>
          <p:cNvPr id="24" name="TextBox 23">
            <a:extLst>
              <a:ext uri="{FF2B5EF4-FFF2-40B4-BE49-F238E27FC236}">
                <a16:creationId xmlns:a16="http://schemas.microsoft.com/office/drawing/2014/main" id="{80CFFE7E-3094-DD01-ACB1-2D61FF5D9D32}"/>
              </a:ext>
            </a:extLst>
          </p:cNvPr>
          <p:cNvSpPr txBox="1"/>
          <p:nvPr/>
        </p:nvSpPr>
        <p:spPr>
          <a:xfrm>
            <a:off x="948002" y="5350055"/>
            <a:ext cx="881326" cy="415498"/>
          </a:xfrm>
          <a:prstGeom prst="rect">
            <a:avLst/>
          </a:prstGeom>
          <a:noFill/>
        </p:spPr>
        <p:txBody>
          <a:bodyPr wrap="square">
            <a:spAutoFit/>
          </a:bodyPr>
          <a:lstStyle/>
          <a:p>
            <a:r>
              <a:rPr lang="en-AU" sz="700" i="1" noProof="0" dirty="0"/>
              <a:t>You may end up working with someone again</a:t>
            </a:r>
          </a:p>
        </p:txBody>
      </p:sp>
    </p:spTree>
    <p:extLst>
      <p:ext uri="{BB962C8B-B14F-4D97-AF65-F5344CB8AC3E}">
        <p14:creationId xmlns:p14="http://schemas.microsoft.com/office/powerpoint/2010/main" val="301956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168D0C-823A-485B-5AA7-341BB87341F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F0C4C45-2A17-FA38-D2CA-8E02F6E089CC}"/>
              </a:ext>
            </a:extLst>
          </p:cNvPr>
          <p:cNvSpPr>
            <a:spLocks noGrp="1"/>
          </p:cNvSpPr>
          <p:nvPr>
            <p:ph type="body" sz="quarter" idx="20"/>
          </p:nvPr>
        </p:nvSpPr>
        <p:spPr>
          <a:xfrm>
            <a:off x="1055688" y="624947"/>
            <a:ext cx="3168670" cy="247554"/>
          </a:xfrm>
        </p:spPr>
        <p:txBody>
          <a:bodyPr/>
          <a:lstStyle/>
          <a:p>
            <a:r>
              <a:rPr lang="en-AU" noProof="0" dirty="0"/>
              <a:t>CAREER TRANSITION AND RESIGNATION</a:t>
            </a:r>
          </a:p>
        </p:txBody>
      </p:sp>
      <p:sp>
        <p:nvSpPr>
          <p:cNvPr id="4" name="Text Placeholder 2">
            <a:extLst>
              <a:ext uri="{FF2B5EF4-FFF2-40B4-BE49-F238E27FC236}">
                <a16:creationId xmlns:a16="http://schemas.microsoft.com/office/drawing/2014/main" id="{CF08C5B4-C170-B1D0-FEE8-F87BB9304299}"/>
              </a:ext>
            </a:extLst>
          </p:cNvPr>
          <p:cNvSpPr txBox="1">
            <a:spLocks/>
          </p:cNvSpPr>
          <p:nvPr/>
        </p:nvSpPr>
        <p:spPr>
          <a:xfrm>
            <a:off x="1179253" y="1636111"/>
            <a:ext cx="5270707" cy="381335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dirty="0">
                <a:solidFill>
                  <a:schemeClr val="accent6"/>
                </a:solidFill>
              </a:rPr>
              <a:t>WHAT ARE THEY?</a:t>
            </a:r>
          </a:p>
          <a:p>
            <a:r>
              <a:rPr lang="en-AU" b="1" noProof="0" dirty="0">
                <a:solidFill>
                  <a:schemeClr val="accent6"/>
                </a:solidFill>
              </a:rPr>
              <a:t>References: </a:t>
            </a:r>
            <a:r>
              <a:rPr lang="en-AU" noProof="0" dirty="0">
                <a:solidFill>
                  <a:schemeClr val="accent6"/>
                </a:solidFill>
              </a:rPr>
              <a:t>People who can speak to your skills, character, and work ethic</a:t>
            </a:r>
          </a:p>
          <a:p>
            <a:r>
              <a:rPr lang="en-AU" b="1" noProof="0" dirty="0">
                <a:solidFill>
                  <a:schemeClr val="accent6"/>
                </a:solidFill>
              </a:rPr>
              <a:t>Recommendations: </a:t>
            </a:r>
            <a:r>
              <a:rPr lang="en-AU" noProof="0" dirty="0">
                <a:solidFill>
                  <a:schemeClr val="accent6"/>
                </a:solidFill>
              </a:rPr>
              <a:t>Formal statements supporting your capabilities and contributions</a:t>
            </a:r>
          </a:p>
          <a:p>
            <a:endParaRPr lang="en-AU" noProof="0" dirty="0">
              <a:solidFill>
                <a:schemeClr val="accent6"/>
              </a:solidFill>
            </a:endParaRPr>
          </a:p>
          <a:p>
            <a:r>
              <a:rPr lang="en-AU" b="1" noProof="0" dirty="0">
                <a:solidFill>
                  <a:schemeClr val="accent6"/>
                </a:solidFill>
              </a:rPr>
              <a:t>TYPES OF REFERENCES</a:t>
            </a:r>
          </a:p>
          <a:p>
            <a:pPr marL="285750" indent="-285750">
              <a:buClr>
                <a:schemeClr val="tx2"/>
              </a:buClr>
              <a:buSzPct val="90000"/>
              <a:buFont typeface="Arial" panose="020B0604020202020204" pitchFamily="34" charset="0"/>
              <a:buChar char="•"/>
            </a:pPr>
            <a:r>
              <a:rPr lang="en-AU" b="1" noProof="0" dirty="0">
                <a:solidFill>
                  <a:schemeClr val="accent6"/>
                </a:solidFill>
              </a:rPr>
              <a:t>Professional references </a:t>
            </a:r>
            <a:r>
              <a:rPr lang="en-AU" noProof="0" dirty="0">
                <a:solidFill>
                  <a:schemeClr val="accent6"/>
                </a:solidFill>
              </a:rPr>
              <a:t>(managers, supervisors)</a:t>
            </a:r>
          </a:p>
          <a:p>
            <a:pPr marL="285750" indent="-285750">
              <a:buClr>
                <a:schemeClr val="tx2"/>
              </a:buClr>
              <a:buSzPct val="90000"/>
              <a:buFont typeface="Arial" panose="020B0604020202020204" pitchFamily="34" charset="0"/>
              <a:buChar char="•"/>
            </a:pPr>
            <a:r>
              <a:rPr lang="en-AU" b="1" noProof="0" dirty="0">
                <a:solidFill>
                  <a:schemeClr val="accent6"/>
                </a:solidFill>
              </a:rPr>
              <a:t>Colleague references </a:t>
            </a:r>
            <a:r>
              <a:rPr lang="en-AU" noProof="0" dirty="0">
                <a:solidFill>
                  <a:schemeClr val="accent6"/>
                </a:solidFill>
              </a:rPr>
              <a:t>(teammates, collaborators)</a:t>
            </a:r>
          </a:p>
          <a:p>
            <a:pPr marL="285750" indent="-285750">
              <a:buClr>
                <a:schemeClr val="tx2"/>
              </a:buClr>
              <a:buSzPct val="90000"/>
              <a:buFont typeface="Arial" panose="020B0604020202020204" pitchFamily="34" charset="0"/>
              <a:buChar char="•"/>
            </a:pPr>
            <a:r>
              <a:rPr lang="en-AU" b="1" noProof="0" dirty="0">
                <a:solidFill>
                  <a:schemeClr val="accent6"/>
                </a:solidFill>
              </a:rPr>
              <a:t>Character references </a:t>
            </a:r>
            <a:r>
              <a:rPr lang="en-AU" noProof="0" dirty="0">
                <a:solidFill>
                  <a:schemeClr val="accent6"/>
                </a:solidFill>
              </a:rPr>
              <a:t>(community leaders, teachers)</a:t>
            </a:r>
          </a:p>
          <a:p>
            <a:pPr marL="285750" indent="-285750">
              <a:buClr>
                <a:schemeClr val="tx2"/>
              </a:buClr>
              <a:buSzPct val="90000"/>
              <a:buFont typeface="Arial" panose="020B0604020202020204" pitchFamily="34" charset="0"/>
              <a:buChar char="•"/>
            </a:pPr>
            <a:r>
              <a:rPr lang="en-AU" b="1" noProof="0" dirty="0">
                <a:solidFill>
                  <a:schemeClr val="accent6"/>
                </a:solidFill>
              </a:rPr>
              <a:t>Academic references </a:t>
            </a:r>
            <a:r>
              <a:rPr lang="en-AU" noProof="0" dirty="0">
                <a:solidFill>
                  <a:schemeClr val="accent6"/>
                </a:solidFill>
              </a:rPr>
              <a:t>(for further education)</a:t>
            </a:r>
          </a:p>
          <a:p>
            <a:endParaRPr lang="en-AU" noProof="0" dirty="0">
              <a:solidFill>
                <a:schemeClr val="accent6"/>
              </a:solidFill>
            </a:endParaRPr>
          </a:p>
        </p:txBody>
      </p:sp>
      <p:sp>
        <p:nvSpPr>
          <p:cNvPr id="2" name="TextBox 1">
            <a:extLst>
              <a:ext uri="{FF2B5EF4-FFF2-40B4-BE49-F238E27FC236}">
                <a16:creationId xmlns:a16="http://schemas.microsoft.com/office/drawing/2014/main" id="{350F4BB0-23C8-8282-5843-4B7966D14509}"/>
              </a:ext>
            </a:extLst>
          </p:cNvPr>
          <p:cNvSpPr txBox="1"/>
          <p:nvPr/>
        </p:nvSpPr>
        <p:spPr>
          <a:xfrm>
            <a:off x="7215837" y="4052157"/>
            <a:ext cx="4120434" cy="2062103"/>
          </a:xfrm>
          <a:prstGeom prst="rect">
            <a:avLst/>
          </a:prstGeom>
          <a:noFill/>
        </p:spPr>
        <p:txBody>
          <a:bodyPr wrap="square">
            <a:spAutoFit/>
          </a:bodyPr>
          <a:lstStyle/>
          <a:p>
            <a:r>
              <a:rPr lang="en-AU" sz="1600" b="1" noProof="0" dirty="0">
                <a:solidFill>
                  <a:schemeClr val="accent6"/>
                </a:solidFill>
              </a:rPr>
              <a:t>WHEN ASKING</a:t>
            </a:r>
          </a:p>
          <a:p>
            <a:pPr marL="285750" indent="-285750">
              <a:buFont typeface="Arial" panose="020B0604020202020204" pitchFamily="34" charset="0"/>
              <a:buChar char="•"/>
            </a:pPr>
            <a:r>
              <a:rPr lang="en-AU" sz="1600" noProof="0" dirty="0">
                <a:solidFill>
                  <a:schemeClr val="accent6"/>
                </a:solidFill>
              </a:rPr>
              <a:t>Ask permission before listing someone as a reference</a:t>
            </a:r>
          </a:p>
          <a:p>
            <a:pPr marL="285750" indent="-285750">
              <a:buFont typeface="Arial" panose="020B0604020202020204" pitchFamily="34" charset="0"/>
              <a:buChar char="•"/>
            </a:pPr>
            <a:r>
              <a:rPr lang="en-AU" sz="1600" noProof="0" dirty="0">
                <a:solidFill>
                  <a:schemeClr val="accent6"/>
                </a:solidFill>
              </a:rPr>
              <a:t>Give them context about the position you’re applying for</a:t>
            </a:r>
          </a:p>
          <a:p>
            <a:pPr marL="285750" indent="-285750">
              <a:buFont typeface="Arial" panose="020B0604020202020204" pitchFamily="34" charset="0"/>
              <a:buChar char="•"/>
            </a:pPr>
            <a:r>
              <a:rPr lang="en-AU" sz="1600" noProof="0" dirty="0">
                <a:solidFill>
                  <a:schemeClr val="accent6"/>
                </a:solidFill>
              </a:rPr>
              <a:t>Provide your updated resume</a:t>
            </a:r>
          </a:p>
          <a:p>
            <a:pPr marL="285750" indent="-285750">
              <a:buFont typeface="Arial" panose="020B0604020202020204" pitchFamily="34" charset="0"/>
              <a:buChar char="•"/>
            </a:pPr>
            <a:r>
              <a:rPr lang="en-AU" sz="1600" noProof="0" dirty="0">
                <a:solidFill>
                  <a:schemeClr val="accent6"/>
                </a:solidFill>
              </a:rPr>
              <a:t>Remind them of key projects or achievements</a:t>
            </a:r>
          </a:p>
        </p:txBody>
      </p:sp>
      <p:sp>
        <p:nvSpPr>
          <p:cNvPr id="9" name="TextBox 8">
            <a:extLst>
              <a:ext uri="{FF2B5EF4-FFF2-40B4-BE49-F238E27FC236}">
                <a16:creationId xmlns:a16="http://schemas.microsoft.com/office/drawing/2014/main" id="{253EE1D0-0584-3270-4028-2E24C5FA02FD}"/>
              </a:ext>
            </a:extLst>
          </p:cNvPr>
          <p:cNvSpPr txBox="1"/>
          <p:nvPr/>
        </p:nvSpPr>
        <p:spPr>
          <a:xfrm>
            <a:off x="7215837" y="1535112"/>
            <a:ext cx="4120434" cy="2308324"/>
          </a:xfrm>
          <a:prstGeom prst="rect">
            <a:avLst/>
          </a:prstGeom>
          <a:noFill/>
        </p:spPr>
        <p:txBody>
          <a:bodyPr wrap="square">
            <a:spAutoFit/>
          </a:bodyPr>
          <a:lstStyle/>
          <a:p>
            <a:r>
              <a:rPr lang="en-AU" sz="1600" b="1" noProof="0" dirty="0">
                <a:solidFill>
                  <a:schemeClr val="accent6"/>
                </a:solidFill>
              </a:rPr>
              <a:t>WHAT EMPLOYERS CHECK</a:t>
            </a:r>
          </a:p>
          <a:p>
            <a:pPr marL="285750" indent="-285750">
              <a:buFont typeface="Arial" panose="020B0604020202020204" pitchFamily="34" charset="0"/>
              <a:buChar char="•"/>
            </a:pPr>
            <a:r>
              <a:rPr lang="en-AU" sz="1600" noProof="0" dirty="0">
                <a:solidFill>
                  <a:schemeClr val="accent6"/>
                </a:solidFill>
              </a:rPr>
              <a:t>Verification of employment dates and positions</a:t>
            </a:r>
          </a:p>
          <a:p>
            <a:pPr marL="285750" indent="-285750">
              <a:buFont typeface="Arial" panose="020B0604020202020204" pitchFamily="34" charset="0"/>
              <a:buChar char="•"/>
            </a:pPr>
            <a:r>
              <a:rPr lang="en-AU" sz="1600" noProof="0" dirty="0">
                <a:solidFill>
                  <a:schemeClr val="accent6"/>
                </a:solidFill>
              </a:rPr>
              <a:t>Performance and work habits</a:t>
            </a:r>
          </a:p>
          <a:p>
            <a:pPr marL="285750" indent="-285750">
              <a:buFont typeface="Arial" panose="020B0604020202020204" pitchFamily="34" charset="0"/>
              <a:buChar char="•"/>
            </a:pPr>
            <a:r>
              <a:rPr lang="en-AU" sz="1600" noProof="0" dirty="0">
                <a:solidFill>
                  <a:schemeClr val="accent6"/>
                </a:solidFill>
              </a:rPr>
              <a:t>Absences or sick leave use</a:t>
            </a:r>
          </a:p>
          <a:p>
            <a:pPr marL="285750" indent="-285750">
              <a:buFont typeface="Arial" panose="020B0604020202020204" pitchFamily="34" charset="0"/>
              <a:buChar char="•"/>
            </a:pPr>
            <a:r>
              <a:rPr lang="en-AU" sz="1600" noProof="0" dirty="0">
                <a:solidFill>
                  <a:schemeClr val="accent6"/>
                </a:solidFill>
              </a:rPr>
              <a:t>Strengths and growth areas</a:t>
            </a:r>
          </a:p>
          <a:p>
            <a:pPr marL="285750" indent="-285750">
              <a:buFont typeface="Arial" panose="020B0604020202020204" pitchFamily="34" charset="0"/>
              <a:buChar char="•"/>
            </a:pPr>
            <a:r>
              <a:rPr lang="en-AU" sz="1600" noProof="0" dirty="0">
                <a:solidFill>
                  <a:schemeClr val="accent6"/>
                </a:solidFill>
              </a:rPr>
              <a:t>Reason for leaving</a:t>
            </a:r>
          </a:p>
          <a:p>
            <a:pPr marL="285750" indent="-285750">
              <a:buFont typeface="Arial" panose="020B0604020202020204" pitchFamily="34" charset="0"/>
              <a:buChar char="•"/>
            </a:pPr>
            <a:r>
              <a:rPr lang="en-AU" sz="1600" noProof="0" dirty="0">
                <a:solidFill>
                  <a:schemeClr val="accent6"/>
                </a:solidFill>
              </a:rPr>
              <a:t>Rehire eligibility</a:t>
            </a:r>
          </a:p>
          <a:p>
            <a:pPr marL="285750" indent="-285750">
              <a:buFont typeface="Arial" panose="020B0604020202020204" pitchFamily="34" charset="0"/>
              <a:buChar char="•"/>
            </a:pPr>
            <a:r>
              <a:rPr lang="en-AU" sz="1600" noProof="0" dirty="0">
                <a:solidFill>
                  <a:schemeClr val="accent6"/>
                </a:solidFill>
              </a:rPr>
              <a:t>Contribution to workplace culture</a:t>
            </a:r>
          </a:p>
        </p:txBody>
      </p:sp>
      <p:sp>
        <p:nvSpPr>
          <p:cNvPr id="11" name="Title 10">
            <a:extLst>
              <a:ext uri="{FF2B5EF4-FFF2-40B4-BE49-F238E27FC236}">
                <a16:creationId xmlns:a16="http://schemas.microsoft.com/office/drawing/2014/main" id="{8FC3CCD5-BC05-E903-ACB2-F891AD961944}"/>
              </a:ext>
            </a:extLst>
          </p:cNvPr>
          <p:cNvSpPr>
            <a:spLocks noGrp="1"/>
          </p:cNvSpPr>
          <p:nvPr>
            <p:ph type="title"/>
          </p:nvPr>
        </p:nvSpPr>
        <p:spPr>
          <a:xfrm>
            <a:off x="1055941" y="873125"/>
            <a:ext cx="6462323" cy="524553"/>
          </a:xfrm>
        </p:spPr>
        <p:txBody>
          <a:bodyPr/>
          <a:lstStyle/>
          <a:p>
            <a:r>
              <a:rPr lang="en-AU" noProof="0" dirty="0"/>
              <a:t>References and recommendations</a:t>
            </a:r>
          </a:p>
        </p:txBody>
      </p:sp>
    </p:spTree>
    <p:extLst>
      <p:ext uri="{BB962C8B-B14F-4D97-AF65-F5344CB8AC3E}">
        <p14:creationId xmlns:p14="http://schemas.microsoft.com/office/powerpoint/2010/main" val="3401880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4A8109-AC4E-2E75-39A8-2C1C52823F01}"/>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A5BD92A7-C245-8500-6D67-24CB2D1BF66E}"/>
              </a:ext>
            </a:extLst>
          </p:cNvPr>
          <p:cNvSpPr>
            <a:spLocks noGrp="1"/>
          </p:cNvSpPr>
          <p:nvPr>
            <p:ph type="body" sz="quarter" idx="20"/>
          </p:nvPr>
        </p:nvSpPr>
        <p:spPr>
          <a:xfrm>
            <a:off x="1055688" y="624947"/>
            <a:ext cx="3168670" cy="247554"/>
          </a:xfrm>
        </p:spPr>
        <p:txBody>
          <a:bodyPr/>
          <a:lstStyle/>
          <a:p>
            <a:r>
              <a:rPr lang="en-AU" noProof="0" dirty="0"/>
              <a:t>CAREER TRANSITION AND RESIGNATION</a:t>
            </a:r>
          </a:p>
        </p:txBody>
      </p:sp>
      <p:sp>
        <p:nvSpPr>
          <p:cNvPr id="15" name="Text Placeholder 14">
            <a:extLst>
              <a:ext uri="{FF2B5EF4-FFF2-40B4-BE49-F238E27FC236}">
                <a16:creationId xmlns:a16="http://schemas.microsoft.com/office/drawing/2014/main" id="{88075700-6653-C8AA-1043-9CEC4DEE9A99}"/>
              </a:ext>
            </a:extLst>
          </p:cNvPr>
          <p:cNvSpPr>
            <a:spLocks noGrp="1"/>
          </p:cNvSpPr>
          <p:nvPr>
            <p:ph type="body" sz="quarter" idx="11"/>
          </p:nvPr>
        </p:nvSpPr>
        <p:spPr/>
        <p:txBody>
          <a:bodyPr/>
          <a:lstStyle/>
          <a:p>
            <a:r>
              <a:rPr lang="en-AU" noProof="0" dirty="0"/>
              <a:t>Preparing for a positive exit</a:t>
            </a:r>
          </a:p>
        </p:txBody>
      </p:sp>
      <p:sp>
        <p:nvSpPr>
          <p:cNvPr id="8" name="Text Placeholder 2">
            <a:extLst>
              <a:ext uri="{FF2B5EF4-FFF2-40B4-BE49-F238E27FC236}">
                <a16:creationId xmlns:a16="http://schemas.microsoft.com/office/drawing/2014/main" id="{7C2512BD-C8C4-FF9F-53A8-B19681CDCFD2}"/>
              </a:ext>
            </a:extLst>
          </p:cNvPr>
          <p:cNvSpPr txBox="1">
            <a:spLocks/>
          </p:cNvSpPr>
          <p:nvPr/>
        </p:nvSpPr>
        <p:spPr>
          <a:xfrm>
            <a:off x="7677151" y="2851420"/>
            <a:ext cx="3459162" cy="211579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How could your exit interview feedback benefit both the company and future employees?</a:t>
            </a:r>
          </a:p>
          <a:p>
            <a:pPr marL="285750" indent="-285750">
              <a:buClr>
                <a:schemeClr val="accent3"/>
              </a:buClr>
              <a:buFont typeface="Arial" panose="020B0604020202020204" pitchFamily="34" charset="0"/>
              <a:buChar char="•"/>
            </a:pPr>
            <a:r>
              <a:rPr lang="en-AU" sz="1200" noProof="0" dirty="0">
                <a:solidFill>
                  <a:schemeClr val="tx2"/>
                </a:solidFill>
              </a:rPr>
              <a:t>What’s the difference between complaining and providing constructive criticism in an exit interview?</a:t>
            </a:r>
          </a:p>
          <a:p>
            <a:pPr marL="285750" indent="-285750">
              <a:buClr>
                <a:schemeClr val="accent3"/>
              </a:buClr>
              <a:buFont typeface="Arial" panose="020B0604020202020204" pitchFamily="34" charset="0"/>
              <a:buChar char="•"/>
            </a:pPr>
            <a:r>
              <a:rPr lang="en-AU" sz="1200" noProof="0" dirty="0">
                <a:solidFill>
                  <a:schemeClr val="tx2"/>
                </a:solidFill>
              </a:rPr>
              <a:t>Why might maintaining professionalism in an exit interview matter for your future career opportunities?</a:t>
            </a:r>
          </a:p>
        </p:txBody>
      </p:sp>
      <p:graphicFrame>
        <p:nvGraphicFramePr>
          <p:cNvPr id="9" name="Table 8">
            <a:extLst>
              <a:ext uri="{FF2B5EF4-FFF2-40B4-BE49-F238E27FC236}">
                <a16:creationId xmlns:a16="http://schemas.microsoft.com/office/drawing/2014/main" id="{2443BF9E-7865-AA79-E008-A0FB4C733DAF}"/>
              </a:ext>
            </a:extLst>
          </p:cNvPr>
          <p:cNvGraphicFramePr>
            <a:graphicFrameLocks noGrp="1"/>
          </p:cNvGraphicFramePr>
          <p:nvPr>
            <p:extLst>
              <p:ext uri="{D42A27DB-BD31-4B8C-83A1-F6EECF244321}">
                <p14:modId xmlns:p14="http://schemas.microsoft.com/office/powerpoint/2010/main" val="115978963"/>
              </p:ext>
            </p:extLst>
          </p:nvPr>
        </p:nvGraphicFramePr>
        <p:xfrm>
          <a:off x="1055687" y="2122017"/>
          <a:ext cx="4895850" cy="381336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dirty="0"/>
                        <a:t>Activity (20 mins)</a:t>
                      </a:r>
                    </a:p>
                  </a:txBody>
                  <a:tcPr anchor="ctr"/>
                </a:tc>
                <a:extLst>
                  <a:ext uri="{0D108BD9-81ED-4DB2-BD59-A6C34878D82A}">
                    <a16:rowId xmlns:a16="http://schemas.microsoft.com/office/drawing/2014/main" val="479762216"/>
                  </a:ext>
                </a:extLst>
              </a:tr>
              <a:tr h="726900">
                <a:tc>
                  <a:txBody>
                    <a:bodyPr/>
                    <a:lstStyle/>
                    <a:p>
                      <a:pPr marL="0" indent="0">
                        <a:lnSpc>
                          <a:spcPct val="100000"/>
                        </a:lnSpc>
                        <a:buFont typeface="+mj-lt"/>
                        <a:buNone/>
                      </a:pPr>
                      <a:r>
                        <a:rPr lang="en-AU" sz="1100" b="0" i="0" kern="1200" noProof="0" dirty="0">
                          <a:solidFill>
                            <a:schemeClr val="tx2"/>
                          </a:solidFill>
                          <a:effectLst/>
                          <a:latin typeface="+mn-lt"/>
                          <a:ea typeface="+mn-ea"/>
                          <a:cs typeface="+mn-cs"/>
                        </a:rPr>
                        <a:t>Exit interviews are formal conversations with employers when you leave a job. How you communicate during these interviews affects your professional reputation and future references.</a:t>
                      </a:r>
                      <a:endParaRPr lang="en-AU" sz="1100" b="0" noProof="0" dirty="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dirty="0">
                          <a:solidFill>
                            <a:schemeClr val="accent1"/>
                          </a:solidFill>
                          <a:effectLst/>
                          <a:latin typeface="Arial" panose="020B0604020202020204" pitchFamily="34" charset="0"/>
                        </a:rPr>
                        <a:t>STEPS</a:t>
                      </a:r>
                      <a:r>
                        <a:rPr lang="en-AU" sz="1100" b="0" i="0" noProof="0" dirty="0">
                          <a:solidFill>
                            <a:schemeClr val="bg2"/>
                          </a:solidFill>
                          <a:effectLst/>
                          <a:latin typeface="Arial" panose="020B0604020202020204" pitchFamily="34" charset="0"/>
                        </a:rPr>
                        <a:t>​</a:t>
                      </a:r>
                      <a:endParaRPr lang="en-AU" sz="1100" b="0" i="0" noProof="0" dirty="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dirty="0">
                          <a:solidFill>
                            <a:srgbClr val="000000"/>
                          </a:solidFill>
                          <a:effectLst/>
                          <a:latin typeface="Arial" panose="020B0604020202020204" pitchFamily="34" charset="0"/>
                        </a:rPr>
                        <a:t>Pick one of the exit scenarios on the next slide.</a:t>
                      </a:r>
                    </a:p>
                    <a:p>
                      <a:pPr marL="228600" indent="-228600" algn="l" rtl="0" fontAlgn="base">
                        <a:lnSpc>
                          <a:spcPct val="100000"/>
                        </a:lnSpc>
                        <a:buFont typeface="+mj-lt"/>
                        <a:buAutoNum type="arabicPeriod"/>
                      </a:pPr>
                      <a:r>
                        <a:rPr lang="en-AU" sz="1100" b="0" i="0" noProof="0" dirty="0">
                          <a:solidFill>
                            <a:srgbClr val="000000"/>
                          </a:solidFill>
                          <a:effectLst/>
                          <a:latin typeface="Arial" panose="020B0604020202020204" pitchFamily="34" charset="0"/>
                        </a:rPr>
                        <a:t>Read your scenario carefully and think about the situation.</a:t>
                      </a:r>
                    </a:p>
                    <a:p>
                      <a:pPr marL="228600" indent="-228600" algn="l" rtl="0" fontAlgn="base">
                        <a:lnSpc>
                          <a:spcPct val="100000"/>
                        </a:lnSpc>
                        <a:buFont typeface="+mj-lt"/>
                        <a:buAutoNum type="arabicPeriod"/>
                      </a:pPr>
                      <a:r>
                        <a:rPr lang="en-AU" sz="1100" b="0" i="0" noProof="0" dirty="0">
                          <a:solidFill>
                            <a:srgbClr val="000000"/>
                          </a:solidFill>
                          <a:effectLst/>
                          <a:latin typeface="Arial" panose="020B0604020202020204" pitchFamily="34" charset="0"/>
                        </a:rPr>
                        <a:t>Find one good thing about the job, and one problem to write helpful feedback using this format: </a:t>
                      </a:r>
                      <a:r>
                        <a:rPr lang="en-AU" sz="1100" b="0" i="1" noProof="0" dirty="0">
                          <a:solidFill>
                            <a:srgbClr val="000000"/>
                          </a:solidFill>
                          <a:effectLst/>
                          <a:latin typeface="Arial" panose="020B0604020202020204" pitchFamily="34" charset="0"/>
                        </a:rPr>
                        <a:t>What happened (Situation), How it affected you (Impact), What could be better (Suggestion)</a:t>
                      </a:r>
                    </a:p>
                    <a:p>
                      <a:pPr marL="228600" indent="-228600" algn="l" rtl="0" fontAlgn="base">
                        <a:lnSpc>
                          <a:spcPct val="100000"/>
                        </a:lnSpc>
                        <a:buFont typeface="+mj-lt"/>
                        <a:buAutoNum type="arabicPeriod"/>
                      </a:pPr>
                      <a:r>
                        <a:rPr lang="en-AU" sz="1100" b="0" i="0" noProof="0" dirty="0">
                          <a:solidFill>
                            <a:srgbClr val="000000"/>
                          </a:solidFill>
                          <a:effectLst/>
                          <a:latin typeface="Arial" panose="020B0604020202020204" pitchFamily="34" charset="0"/>
                        </a:rPr>
                        <a:t>Pick a partner and practice giving your feedback with a partner. Use a polite tone and good body language.</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dirty="0">
                          <a:solidFill>
                            <a:schemeClr val="accent1"/>
                          </a:solidFill>
                          <a:effectLst/>
                          <a:latin typeface="Arial" panose="020B0604020202020204" pitchFamily="34" charset="0"/>
                        </a:rPr>
                        <a:t>RESOURCES</a:t>
                      </a:r>
                      <a:r>
                        <a:rPr lang="en-AU" sz="1100" b="0" i="0" noProof="0" dirty="0">
                          <a:solidFill>
                            <a:schemeClr val="accent1"/>
                          </a:solidFill>
                          <a:effectLst/>
                          <a:latin typeface="Arial" panose="020B0604020202020204" pitchFamily="34" charset="0"/>
                        </a:rPr>
                        <a:t>​</a:t>
                      </a:r>
                      <a:endParaRPr lang="en-AU" sz="1100" b="0" i="0" noProof="0" dirty="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dirty="0">
                          <a:solidFill>
                            <a:schemeClr val="tx2"/>
                          </a:solidFill>
                          <a:effectLst/>
                          <a:latin typeface="Arial"/>
                        </a:rPr>
                        <a:t>Exit interview scenarios / Slide 15</a:t>
                      </a:r>
                      <a:endParaRPr lang="en-AU" sz="1100" b="0" i="0" noProof="0" dirty="0">
                        <a:solidFill>
                          <a:schemeClr val="tx2"/>
                        </a:solidFill>
                        <a:effectLst/>
                        <a:latin typeface="Arial" panose="020B0604020202020204" pitchFamily="34" charset="0"/>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637F89E6-D8F9-8845-E7C4-6FF99139D587}"/>
              </a:ext>
            </a:extLst>
          </p:cNvPr>
          <p:cNvSpPr txBox="1">
            <a:spLocks/>
          </p:cNvSpPr>
          <p:nvPr/>
        </p:nvSpPr>
        <p:spPr>
          <a:xfrm>
            <a:off x="7662727" y="2605715"/>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
        <p:nvSpPr>
          <p:cNvPr id="6" name="Title 5">
            <a:extLst>
              <a:ext uri="{FF2B5EF4-FFF2-40B4-BE49-F238E27FC236}">
                <a16:creationId xmlns:a16="http://schemas.microsoft.com/office/drawing/2014/main" id="{8CD140F3-9EC0-E9DD-0736-8188C624495A}"/>
              </a:ext>
            </a:extLst>
          </p:cNvPr>
          <p:cNvSpPr>
            <a:spLocks noGrp="1"/>
          </p:cNvSpPr>
          <p:nvPr>
            <p:ph type="title"/>
          </p:nvPr>
        </p:nvSpPr>
        <p:spPr>
          <a:xfrm>
            <a:off x="1055941" y="873125"/>
            <a:ext cx="2874803" cy="524553"/>
          </a:xfrm>
        </p:spPr>
        <p:txBody>
          <a:bodyPr/>
          <a:lstStyle/>
          <a:p>
            <a:r>
              <a:rPr lang="en-AU" noProof="0" dirty="0"/>
              <a:t>Exit interviews</a:t>
            </a:r>
          </a:p>
        </p:txBody>
      </p:sp>
    </p:spTree>
    <p:extLst>
      <p:ext uri="{BB962C8B-B14F-4D97-AF65-F5344CB8AC3E}">
        <p14:creationId xmlns:p14="http://schemas.microsoft.com/office/powerpoint/2010/main" val="40846740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34C9E-8112-CF7F-4F51-6AB99D3C67BF}"/>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0C96EE33-3BE1-7078-6153-D76DCB0DDA8C}"/>
              </a:ext>
            </a:extLst>
          </p:cNvPr>
          <p:cNvSpPr/>
          <p:nvPr/>
        </p:nvSpPr>
        <p:spPr>
          <a:xfrm>
            <a:off x="1668163" y="1733797"/>
            <a:ext cx="2662173" cy="3888524"/>
          </a:xfrm>
          <a:prstGeom prst="rect">
            <a:avLst/>
          </a:prstGeom>
          <a:solidFill>
            <a:schemeClr val="bg2">
              <a:lumMod val="95000"/>
            </a:schemeClr>
          </a:solidFill>
          <a:ln w="38100">
            <a:solidFill>
              <a:schemeClr val="accent1">
                <a:lumMod val="60000"/>
                <a:lumOff val="40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b="1" noProof="0" dirty="0">
                <a:solidFill>
                  <a:schemeClr val="tx2"/>
                </a:solidFill>
              </a:rPr>
              <a:t>SCENARIO 1: RETAIL ASSISTANT</a:t>
            </a:r>
            <a:endParaRPr lang="en-AU" sz="1400" noProof="0" dirty="0">
              <a:solidFill>
                <a:schemeClr val="tx2"/>
              </a:solidFill>
            </a:endParaRPr>
          </a:p>
          <a:p>
            <a:r>
              <a:rPr lang="en-AU" sz="1400" noProof="0" dirty="0">
                <a:solidFill>
                  <a:schemeClr val="tx2"/>
                </a:solidFill>
              </a:rPr>
              <a:t>You worked part-time at a local clothing store for six months. You enjoyed helping customers and learning about fashion trends. The team was friendly and supportive. However, sometimes the store was understaffed, making it hard to manage busy times. Also, the training on the cash register was brief, and you felt unsure during your first shifts.</a:t>
            </a:r>
          </a:p>
        </p:txBody>
      </p:sp>
      <p:sp>
        <p:nvSpPr>
          <p:cNvPr id="16" name="Rectangle 15">
            <a:extLst>
              <a:ext uri="{FF2B5EF4-FFF2-40B4-BE49-F238E27FC236}">
                <a16:creationId xmlns:a16="http://schemas.microsoft.com/office/drawing/2014/main" id="{B71ED69E-A59A-B32F-E3D5-47D4AED49FDC}"/>
              </a:ext>
            </a:extLst>
          </p:cNvPr>
          <p:cNvSpPr/>
          <p:nvPr/>
        </p:nvSpPr>
        <p:spPr>
          <a:xfrm>
            <a:off x="5385486" y="1733796"/>
            <a:ext cx="2662173" cy="3888525"/>
          </a:xfrm>
          <a:prstGeom prst="rect">
            <a:avLst/>
          </a:prstGeom>
          <a:solidFill>
            <a:schemeClr val="bg2">
              <a:lumMod val="95000"/>
            </a:schemeClr>
          </a:solidFill>
          <a:ln w="38100">
            <a:solidFill>
              <a:schemeClr val="accent1">
                <a:lumMod val="60000"/>
                <a:lumOff val="40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b="1" noProof="0" dirty="0">
                <a:solidFill>
                  <a:schemeClr val="tx2"/>
                </a:solidFill>
              </a:rPr>
              <a:t>SCENARIO 2: MANUFACTURING ASSEMBLY WORKER</a:t>
            </a:r>
            <a:br>
              <a:rPr lang="en-AU" sz="1400" noProof="0" dirty="0">
                <a:solidFill>
                  <a:schemeClr val="tx2"/>
                </a:solidFill>
              </a:rPr>
            </a:br>
            <a:r>
              <a:rPr lang="en-AU" sz="1400" noProof="0" dirty="0">
                <a:solidFill>
                  <a:schemeClr val="tx2"/>
                </a:solidFill>
              </a:rPr>
              <a:t>You worked on an assembly line at a manufacturing plant for four months. You enjoyed learning how products are made and working with your team. Your supervisor was supportive and gave helpful advice. However, the work shifts often changed at short notice, making it hard to plan your time. Sometimes, the noise level in the factory was very high, which made focusing difficult.</a:t>
            </a:r>
          </a:p>
        </p:txBody>
      </p:sp>
      <p:sp>
        <p:nvSpPr>
          <p:cNvPr id="18" name="Rectangle 17">
            <a:extLst>
              <a:ext uri="{FF2B5EF4-FFF2-40B4-BE49-F238E27FC236}">
                <a16:creationId xmlns:a16="http://schemas.microsoft.com/office/drawing/2014/main" id="{AD6CB90C-E097-70BC-EDFC-5041CDFE027D}"/>
              </a:ext>
            </a:extLst>
          </p:cNvPr>
          <p:cNvSpPr/>
          <p:nvPr/>
        </p:nvSpPr>
        <p:spPr>
          <a:xfrm>
            <a:off x="9102810" y="1733797"/>
            <a:ext cx="2662173" cy="3888526"/>
          </a:xfrm>
          <a:prstGeom prst="rect">
            <a:avLst/>
          </a:prstGeom>
          <a:solidFill>
            <a:schemeClr val="bg2">
              <a:lumMod val="95000"/>
            </a:schemeClr>
          </a:solidFill>
          <a:ln w="38100">
            <a:solidFill>
              <a:schemeClr val="accent1">
                <a:lumMod val="60000"/>
                <a:lumOff val="40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b="1" noProof="0" dirty="0">
                <a:solidFill>
                  <a:schemeClr val="tx2"/>
                </a:solidFill>
              </a:rPr>
              <a:t>SCENARIO 3: WAREHOUSE ASSISTANT</a:t>
            </a:r>
            <a:br>
              <a:rPr lang="en-AU" sz="1400" noProof="0" dirty="0">
                <a:solidFill>
                  <a:schemeClr val="tx2"/>
                </a:solidFill>
              </a:rPr>
            </a:br>
            <a:r>
              <a:rPr lang="en-AU" sz="1400" noProof="0" dirty="0">
                <a:solidFill>
                  <a:schemeClr val="tx2"/>
                </a:solidFill>
              </a:rPr>
              <a:t>You helped in the warehouse of a manufacturing company for three months. You liked organising stock and using the forklifts after training. The team was friendly, and the manager was patient when teaching you new tasks. However, the warehouse’s equipment was sometimes old and caused delays. Also, during busy periods, there were few breaks, which made the work tiring.</a:t>
            </a:r>
          </a:p>
        </p:txBody>
      </p:sp>
      <p:sp>
        <p:nvSpPr>
          <p:cNvPr id="19" name="Title 18">
            <a:extLst>
              <a:ext uri="{FF2B5EF4-FFF2-40B4-BE49-F238E27FC236}">
                <a16:creationId xmlns:a16="http://schemas.microsoft.com/office/drawing/2014/main" id="{26B1EBA3-8AD8-0E6B-F341-0D5CC09A22C8}"/>
              </a:ext>
            </a:extLst>
          </p:cNvPr>
          <p:cNvSpPr>
            <a:spLocks noGrp="1"/>
          </p:cNvSpPr>
          <p:nvPr>
            <p:ph type="title"/>
          </p:nvPr>
        </p:nvSpPr>
        <p:spPr>
          <a:xfrm>
            <a:off x="1043622" y="867060"/>
            <a:ext cx="2018799" cy="524553"/>
          </a:xfrm>
        </p:spPr>
        <p:txBody>
          <a:bodyPr/>
          <a:lstStyle/>
          <a:p>
            <a:r>
              <a:rPr lang="en-AU" noProof="0" dirty="0"/>
              <a:t>Scenarios</a:t>
            </a:r>
          </a:p>
        </p:txBody>
      </p:sp>
      <p:sp>
        <p:nvSpPr>
          <p:cNvPr id="21" name="Text Placeholder 20">
            <a:extLst>
              <a:ext uri="{FF2B5EF4-FFF2-40B4-BE49-F238E27FC236}">
                <a16:creationId xmlns:a16="http://schemas.microsoft.com/office/drawing/2014/main" id="{951D5BA9-0161-1948-CE61-BDC6AD932823}"/>
              </a:ext>
            </a:extLst>
          </p:cNvPr>
          <p:cNvSpPr>
            <a:spLocks noGrp="1"/>
          </p:cNvSpPr>
          <p:nvPr>
            <p:ph type="body" sz="quarter" idx="22"/>
          </p:nvPr>
        </p:nvSpPr>
        <p:spPr>
          <a:xfrm>
            <a:off x="1043369" y="619506"/>
            <a:ext cx="3168670" cy="247554"/>
          </a:xfrm>
        </p:spPr>
        <p:txBody>
          <a:bodyPr/>
          <a:lstStyle/>
          <a:p>
            <a:r>
              <a:rPr lang="en-AU" noProof="0" dirty="0"/>
              <a:t>CAREER TRANSITION AND RESIGNATION</a:t>
            </a:r>
          </a:p>
        </p:txBody>
      </p:sp>
      <p:pic>
        <p:nvPicPr>
          <p:cNvPr id="23" name="Picture 22" descr="A cartoon of a penguin with a face on it&#10;&#10;AI-generated content may be incorrect.">
            <a:extLst>
              <a:ext uri="{FF2B5EF4-FFF2-40B4-BE49-F238E27FC236}">
                <a16:creationId xmlns:a16="http://schemas.microsoft.com/office/drawing/2014/main" id="{85D0A79E-A889-0038-F2D4-4492CE3D9C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689" y="4049485"/>
            <a:ext cx="1207354" cy="2320933"/>
          </a:xfrm>
          <a:prstGeom prst="rect">
            <a:avLst/>
          </a:prstGeom>
        </p:spPr>
      </p:pic>
      <p:pic>
        <p:nvPicPr>
          <p:cNvPr id="26" name="Picture 25">
            <a:extLst>
              <a:ext uri="{FF2B5EF4-FFF2-40B4-BE49-F238E27FC236}">
                <a16:creationId xmlns:a16="http://schemas.microsoft.com/office/drawing/2014/main" id="{5036347A-956A-29AF-68C4-12273E495A2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362123" y="4049485"/>
            <a:ext cx="1018745" cy="2320933"/>
          </a:xfrm>
          <a:prstGeom prst="rect">
            <a:avLst/>
          </a:prstGeom>
        </p:spPr>
      </p:pic>
      <p:pic>
        <p:nvPicPr>
          <p:cNvPr id="27" name="Picture 26">
            <a:extLst>
              <a:ext uri="{FF2B5EF4-FFF2-40B4-BE49-F238E27FC236}">
                <a16:creationId xmlns:a16="http://schemas.microsoft.com/office/drawing/2014/main" id="{A72E47AE-49AE-5E3C-336C-11A345F078F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79211" y="4049485"/>
            <a:ext cx="1039844" cy="2320933"/>
          </a:xfrm>
          <a:prstGeom prst="rect">
            <a:avLst/>
          </a:prstGeom>
        </p:spPr>
      </p:pic>
    </p:spTree>
    <p:extLst>
      <p:ext uri="{BB962C8B-B14F-4D97-AF65-F5344CB8AC3E}">
        <p14:creationId xmlns:p14="http://schemas.microsoft.com/office/powerpoint/2010/main" val="2356968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C91AE-D4A9-9BBC-2BAA-150796F87859}"/>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DCB965B9-9CA9-951E-9361-187B90C305ED}"/>
              </a:ext>
            </a:extLst>
          </p:cNvPr>
          <p:cNvSpPr>
            <a:spLocks noGrp="1"/>
          </p:cNvSpPr>
          <p:nvPr>
            <p:ph type="title"/>
          </p:nvPr>
        </p:nvSpPr>
        <p:spPr>
          <a:xfrm>
            <a:off x="1055941" y="873125"/>
            <a:ext cx="2913275" cy="524553"/>
          </a:xfrm>
        </p:spPr>
        <p:txBody>
          <a:bodyPr/>
          <a:lstStyle/>
          <a:p>
            <a:r>
              <a:rPr lang="en-AU" noProof="0" dirty="0"/>
              <a:t>Key takeaways</a:t>
            </a:r>
          </a:p>
        </p:txBody>
      </p:sp>
      <p:sp>
        <p:nvSpPr>
          <p:cNvPr id="15" name="Text Placeholder 14">
            <a:extLst>
              <a:ext uri="{FF2B5EF4-FFF2-40B4-BE49-F238E27FC236}">
                <a16:creationId xmlns:a16="http://schemas.microsoft.com/office/drawing/2014/main" id="{4C80D14F-144B-46BA-71C0-FB39B7189874}"/>
              </a:ext>
            </a:extLst>
          </p:cNvPr>
          <p:cNvSpPr>
            <a:spLocks noGrp="1"/>
          </p:cNvSpPr>
          <p:nvPr>
            <p:ph type="body" sz="quarter" idx="20"/>
          </p:nvPr>
        </p:nvSpPr>
        <p:spPr/>
        <p:txBody>
          <a:bodyPr/>
          <a:lstStyle/>
          <a:p>
            <a:r>
              <a:rPr lang="en-AU" noProof="0" dirty="0"/>
              <a:t>OVERVIEW</a:t>
            </a:r>
          </a:p>
        </p:txBody>
      </p:sp>
      <p:graphicFrame>
        <p:nvGraphicFramePr>
          <p:cNvPr id="19" name="Table 18">
            <a:extLst>
              <a:ext uri="{FF2B5EF4-FFF2-40B4-BE49-F238E27FC236}">
                <a16:creationId xmlns:a16="http://schemas.microsoft.com/office/drawing/2014/main" id="{D27FC2DA-172C-4003-56F2-9C9FE7ACA046}"/>
              </a:ext>
            </a:extLst>
          </p:cNvPr>
          <p:cNvGraphicFramePr>
            <a:graphicFrameLocks noGrp="1"/>
          </p:cNvGraphicFramePr>
          <p:nvPr>
            <p:extLst>
              <p:ext uri="{D42A27DB-BD31-4B8C-83A1-F6EECF244321}">
                <p14:modId xmlns:p14="http://schemas.microsoft.com/office/powerpoint/2010/main" val="1559803115"/>
              </p:ext>
            </p:extLst>
          </p:nvPr>
        </p:nvGraphicFramePr>
        <p:xfrm>
          <a:off x="1055688" y="1706839"/>
          <a:ext cx="4895850" cy="289152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b="0" noProof="0" dirty="0">
                          <a:solidFill>
                            <a:schemeClr val="tx2"/>
                          </a:solidFill>
                        </a:rPr>
                        <a:t>Ensure you leave any job in respectful manner</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0" noProof="0" dirty="0">
                          <a:solidFill>
                            <a:schemeClr val="accent6"/>
                          </a:solidFill>
                        </a:rPr>
                        <a:t>Exit interviews can be uncomfortable, but </a:t>
                      </a:r>
                      <a:r>
                        <a:rPr lang="en-AU" sz="1400" b="0" noProof="0">
                          <a:solidFill>
                            <a:schemeClr val="accent6"/>
                          </a:solidFill>
                        </a:rPr>
                        <a:t>addressing them professionally </a:t>
                      </a:r>
                      <a:r>
                        <a:rPr lang="en-AU" sz="1400" b="0" noProof="0" dirty="0">
                          <a:solidFill>
                            <a:schemeClr val="accent6"/>
                          </a:solidFill>
                        </a:rPr>
                        <a:t>helps both the employee and employer</a:t>
                      </a:r>
                    </a:p>
                  </a:txBody>
                  <a:tcPr anchor="ctr"/>
                </a:tc>
                <a:extLst>
                  <a:ext uri="{0D108BD9-81ED-4DB2-BD59-A6C34878D82A}">
                    <a16:rowId xmlns:a16="http://schemas.microsoft.com/office/drawing/2014/main" val="1553370433"/>
                  </a:ext>
                </a:extLst>
              </a:tr>
              <a:tr h="720000">
                <a:tc>
                  <a:txBody>
                    <a:bodyPr/>
                    <a:lstStyle/>
                    <a:p>
                      <a:pPr marL="0" lvl="0" indent="0" algn="l">
                        <a:lnSpc>
                          <a:spcPct val="100000"/>
                        </a:lnSpc>
                        <a:spcBef>
                          <a:spcPts val="0"/>
                        </a:spcBef>
                        <a:spcAft>
                          <a:spcPts val="0"/>
                        </a:spcAft>
                        <a:buNone/>
                      </a:pPr>
                      <a:r>
                        <a:rPr lang="en-AU" sz="1400" noProof="0" dirty="0">
                          <a:solidFill>
                            <a:schemeClr val="accent6"/>
                          </a:solidFill>
                        </a:rPr>
                        <a:t>Maintaining professional relationships beyond the length of your employment can be beneficial at a later stage in your career</a:t>
                      </a:r>
                    </a:p>
                  </a:txBody>
                  <a:tcPr anchor="ctr"/>
                </a:tc>
                <a:extLst>
                  <a:ext uri="{0D108BD9-81ED-4DB2-BD59-A6C34878D82A}">
                    <a16:rowId xmlns:a16="http://schemas.microsoft.com/office/drawing/2014/main" val="1484643887"/>
                  </a:ext>
                </a:extLst>
              </a:tr>
            </a:tbl>
          </a:graphicData>
        </a:graphic>
      </p:graphicFrame>
      <p:sp>
        <p:nvSpPr>
          <p:cNvPr id="2" name="Text Placeholder 5">
            <a:extLst>
              <a:ext uri="{FF2B5EF4-FFF2-40B4-BE49-F238E27FC236}">
                <a16:creationId xmlns:a16="http://schemas.microsoft.com/office/drawing/2014/main" id="{7A0D5CE5-A304-C512-CFCD-292C905C8C56}"/>
              </a:ext>
            </a:extLst>
          </p:cNvPr>
          <p:cNvSpPr>
            <a:spLocks noGrp="1"/>
          </p:cNvSpPr>
          <p:nvPr/>
        </p:nvSpPr>
        <p:spPr>
          <a:xfrm>
            <a:off x="7680325" y="1700213"/>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AU" sz="1800" noProof="0" dirty="0">
                <a:solidFill>
                  <a:schemeClr val="accent3"/>
                </a:solidFill>
              </a:rPr>
              <a:t>RESOURCES</a:t>
            </a:r>
          </a:p>
        </p:txBody>
      </p:sp>
      <p:sp>
        <p:nvSpPr>
          <p:cNvPr id="3" name="Text Placeholder 2">
            <a:extLst>
              <a:ext uri="{FF2B5EF4-FFF2-40B4-BE49-F238E27FC236}">
                <a16:creationId xmlns:a16="http://schemas.microsoft.com/office/drawing/2014/main" id="{5366CD41-5CA0-8290-D3CA-70840AA3D8DD}"/>
              </a:ext>
            </a:extLst>
          </p:cNvPr>
          <p:cNvSpPr>
            <a:spLocks noGrp="1"/>
          </p:cNvSpPr>
          <p:nvPr/>
        </p:nvSpPr>
        <p:spPr>
          <a:xfrm>
            <a:off x="7697787" y="1907963"/>
            <a:ext cx="3978276" cy="339305"/>
          </a:xfrm>
          <a:prstGeom prst="rect">
            <a:avLst/>
          </a:prstGeom>
        </p:spPr>
        <p:txBody>
          <a:bodyPr vert="horz" wrap="square" lIns="0" tIns="144000" rIns="0" bIns="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US" sz="1400" dirty="0">
                <a:solidFill>
                  <a:schemeClr val="tx2"/>
                </a:solidFill>
                <a:latin typeface="Arial"/>
                <a:cs typeface="Arial"/>
              </a:rPr>
              <a:t>Exit interview practice</a:t>
            </a:r>
            <a:endParaRPr lang="en-US" dirty="0"/>
          </a:p>
        </p:txBody>
      </p:sp>
    </p:spTree>
    <p:extLst>
      <p:ext uri="{BB962C8B-B14F-4D97-AF65-F5344CB8AC3E}">
        <p14:creationId xmlns:p14="http://schemas.microsoft.com/office/powerpoint/2010/main" val="2027690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3168670" cy="247554"/>
          </a:xfrm>
        </p:spPr>
        <p:txBody>
          <a:bodyPr/>
          <a:lstStyle/>
          <a:p>
            <a:r>
              <a:rPr lang="en-AU" dirty="0"/>
              <a:t>CAREER TRANSITION AND RESIGNATION</a:t>
            </a:r>
            <a:endParaRPr lang="en-AU" noProof="0" dirty="0"/>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87613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AU" sz="1800" b="0" i="1" dirty="0">
                <a:solidFill>
                  <a:schemeClr val="accent6"/>
                </a:solidFill>
              </a:rPr>
              <a:t>Manufacturing Matters. </a:t>
            </a:r>
            <a:r>
              <a:rPr lang="en-AU" sz="1800" b="0" i="1" dirty="0">
                <a:solidFill>
                  <a:schemeClr val="accent6"/>
                </a:solidFill>
                <a:hlinkClick r:id="rId2"/>
              </a:rPr>
              <a:t>www.manufacturingmatters.com.au</a:t>
            </a:r>
            <a:r>
              <a:rPr lang="en-AU" sz="1800" b="0" i="1" dirty="0">
                <a:solidFill>
                  <a:schemeClr val="accent6"/>
                </a:solidFill>
              </a:rPr>
              <a:t>.</a:t>
            </a:r>
          </a:p>
          <a:p>
            <a:pPr marL="285750" indent="-285750">
              <a:buFont typeface="Arial" panose="020B0604020202020204" pitchFamily="34" charset="0"/>
              <a:buChar char="•"/>
            </a:pPr>
            <a:r>
              <a:rPr lang="en-AU" sz="1800" b="0" i="1" dirty="0"/>
              <a:t>Photography sourced from Adobe Stock.</a:t>
            </a:r>
          </a:p>
        </p:txBody>
      </p:sp>
    </p:spTree>
    <p:extLst>
      <p:ext uri="{BB962C8B-B14F-4D97-AF65-F5344CB8AC3E}">
        <p14:creationId xmlns:p14="http://schemas.microsoft.com/office/powerpoint/2010/main" val="1732252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AU" noProof="0" dirty="0"/>
              <a:t>Learning objectives</a:t>
            </a:r>
          </a:p>
        </p:txBody>
      </p:sp>
      <p:sp>
        <p:nvSpPr>
          <p:cNvPr id="15" name="Text Placeholder 14">
            <a:extLst>
              <a:ext uri="{FF2B5EF4-FFF2-40B4-BE49-F238E27FC236}">
                <a16:creationId xmlns:a16="http://schemas.microsoft.com/office/drawing/2014/main" id="{0AA587C4-BBB3-0A21-2415-DA2930C1FB2C}"/>
              </a:ext>
            </a:extLst>
          </p:cNvPr>
          <p:cNvSpPr>
            <a:spLocks noGrp="1"/>
          </p:cNvSpPr>
          <p:nvPr>
            <p:ph type="body" sz="quarter" idx="20"/>
          </p:nvPr>
        </p:nvSpPr>
        <p:spPr/>
        <p:txBody>
          <a:bodyPr/>
          <a:lstStyle/>
          <a:p>
            <a:r>
              <a:rPr lang="en-AU" noProof="0" dirty="0"/>
              <a:t>OVERVIEW</a:t>
            </a:r>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28" name="Text Placeholder 2">
            <a:extLst>
              <a:ext uri="{FF2B5EF4-FFF2-40B4-BE49-F238E27FC236}">
                <a16:creationId xmlns:a16="http://schemas.microsoft.com/office/drawing/2014/main" id="{64F8269F-F44F-2E4C-6520-D73CE4EAAD54}"/>
              </a:ext>
            </a:extLst>
          </p:cNvPr>
          <p:cNvSpPr>
            <a:spLocks noGrp="1"/>
          </p:cNvSpPr>
          <p:nvPr>
            <p:ph type="body" idx="1"/>
          </p:nvPr>
        </p:nvSpPr>
        <p:spPr>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noProof="0" dirty="0">
                <a:solidFill>
                  <a:schemeClr val="tx2"/>
                </a:solidFill>
              </a:rPr>
              <a:t>Exit interviews and scenarios</a:t>
            </a:r>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3082936517"/>
              </p:ext>
            </p:extLst>
          </p:nvPr>
        </p:nvGraphicFramePr>
        <p:xfrm>
          <a:off x="1055688" y="1706839"/>
          <a:ext cx="4895850" cy="288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By the end of this lesson, you will be able to:</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b="1" noProof="0" dirty="0">
                          <a:solidFill>
                            <a:schemeClr val="tx2"/>
                          </a:solidFill>
                        </a:rPr>
                        <a:t>Describe</a:t>
                      </a:r>
                      <a:r>
                        <a:rPr lang="en-AU" sz="1400" b="0" noProof="0" dirty="0">
                          <a:solidFill>
                            <a:schemeClr val="tx2"/>
                          </a:solidFill>
                        </a:rPr>
                        <a:t> the process for leaving or resigning from a job in a professional manner</a:t>
                      </a:r>
                      <a:endParaRPr lang="en-AU" sz="1400" b="1" noProof="0" dirty="0">
                        <a:solidFill>
                          <a:schemeClr val="tx2"/>
                        </a:solidFill>
                      </a:endParaRP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dirty="0">
                          <a:solidFill>
                            <a:schemeClr val="tx2"/>
                          </a:solidFill>
                        </a:rPr>
                        <a:t>Explore</a:t>
                      </a:r>
                      <a:r>
                        <a:rPr lang="en-AU" sz="1400" b="0" noProof="0" dirty="0">
                          <a:solidFill>
                            <a:schemeClr val="tx2"/>
                          </a:solidFill>
                        </a:rPr>
                        <a:t> the value in an exit interview</a:t>
                      </a: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kern="1200" noProof="0" dirty="0">
                          <a:solidFill>
                            <a:schemeClr val="tx2"/>
                          </a:solidFill>
                          <a:latin typeface="+mn-lt"/>
                          <a:ea typeface="+mn-ea"/>
                          <a:cs typeface="+mn-cs"/>
                        </a:rPr>
                        <a:t>Describe</a:t>
                      </a:r>
                      <a:r>
                        <a:rPr lang="en-AU" sz="1400" b="0" kern="1200" noProof="0" dirty="0">
                          <a:solidFill>
                            <a:schemeClr val="tx2"/>
                          </a:solidFill>
                          <a:latin typeface="+mn-lt"/>
                          <a:ea typeface="+mn-ea"/>
                          <a:cs typeface="+mn-cs"/>
                        </a:rPr>
                        <a:t> reasons for maintaining professional relationships</a:t>
                      </a:r>
                    </a:p>
                  </a:txBody>
                  <a:tcPr anchor="ctr"/>
                </a:tc>
                <a:extLst>
                  <a:ext uri="{0D108BD9-81ED-4DB2-BD59-A6C34878D82A}">
                    <a16:rowId xmlns:a16="http://schemas.microsoft.com/office/drawing/2014/main" val="923861008"/>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429000"/>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noProof="0" dirty="0">
                <a:solidFill>
                  <a:schemeClr val="accent3"/>
                </a:solidFill>
              </a:rPr>
              <a:t>RESOURCES</a:t>
            </a:r>
          </a:p>
        </p:txBody>
      </p:sp>
      <p:sp>
        <p:nvSpPr>
          <p:cNvPr id="30" name="Text Placeholder 2">
            <a:extLst>
              <a:ext uri="{FF2B5EF4-FFF2-40B4-BE49-F238E27FC236}">
                <a16:creationId xmlns:a16="http://schemas.microsoft.com/office/drawing/2014/main" id="{043F7054-8321-DBDA-E6AB-07C5F9D4578F}"/>
              </a:ext>
            </a:extLst>
          </p:cNvPr>
          <p:cNvSpPr txBox="1">
            <a:spLocks/>
          </p:cNvSpPr>
          <p:nvPr/>
        </p:nvSpPr>
        <p:spPr>
          <a:xfrm>
            <a:off x="7678737" y="3674850"/>
            <a:ext cx="3978276" cy="339305"/>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AU" sz="1400" noProof="0" dirty="0">
                <a:solidFill>
                  <a:schemeClr val="tx2"/>
                </a:solidFill>
              </a:rPr>
              <a:t>Slide deck (with videos)</a:t>
            </a:r>
          </a:p>
        </p:txBody>
      </p:sp>
    </p:spTree>
    <p:extLst>
      <p:ext uri="{BB962C8B-B14F-4D97-AF65-F5344CB8AC3E}">
        <p14:creationId xmlns:p14="http://schemas.microsoft.com/office/powerpoint/2010/main" val="3110770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978B16-3BE1-32D7-1149-9B3307AEF0B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D1840C8-F3C2-A608-49BC-2D5074D0ACB1}"/>
              </a:ext>
            </a:extLst>
          </p:cNvPr>
          <p:cNvSpPr>
            <a:spLocks noGrp="1"/>
          </p:cNvSpPr>
          <p:nvPr>
            <p:ph type="body" sz="quarter" idx="20"/>
          </p:nvPr>
        </p:nvSpPr>
        <p:spPr>
          <a:xfrm>
            <a:off x="1055688" y="624947"/>
            <a:ext cx="3168670" cy="247554"/>
          </a:xfrm>
        </p:spPr>
        <p:txBody>
          <a:bodyPr/>
          <a:lstStyle/>
          <a:p>
            <a:r>
              <a:rPr lang="en-AU" noProof="0" dirty="0"/>
              <a:t>CAREER TRANSITION AND RESIGNATION</a:t>
            </a:r>
          </a:p>
        </p:txBody>
      </p:sp>
      <p:sp>
        <p:nvSpPr>
          <p:cNvPr id="4" name="Text Placeholder 2">
            <a:extLst>
              <a:ext uri="{FF2B5EF4-FFF2-40B4-BE49-F238E27FC236}">
                <a16:creationId xmlns:a16="http://schemas.microsoft.com/office/drawing/2014/main" id="{F0386631-05D2-6C45-520C-E5E1124D14DD}"/>
              </a:ext>
            </a:extLst>
          </p:cNvPr>
          <p:cNvSpPr txBox="1">
            <a:spLocks/>
          </p:cNvSpPr>
          <p:nvPr/>
        </p:nvSpPr>
        <p:spPr>
          <a:xfrm>
            <a:off x="1055687" y="1700212"/>
            <a:ext cx="4622870" cy="304391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dirty="0">
                <a:solidFill>
                  <a:schemeClr val="accent6"/>
                </a:solidFill>
              </a:rPr>
              <a:t>Understanding career transitions is essential for your professional journey. You may hold up to – or more than – 18 jobs across different careers or different industries in your lifetime! </a:t>
            </a:r>
          </a:p>
          <a:p>
            <a:r>
              <a:rPr lang="en-AU" b="1" noProof="0" dirty="0">
                <a:solidFill>
                  <a:schemeClr val="accent6"/>
                </a:solidFill>
              </a:rPr>
              <a:t>Resigning from positions is a natural and expected part of career growth</a:t>
            </a:r>
            <a:r>
              <a:rPr lang="en-AU" noProof="0" dirty="0">
                <a:solidFill>
                  <a:schemeClr val="accent6"/>
                </a:solidFill>
              </a:rPr>
              <a:t>. In fact, while it can be difficult, so is being let go.</a:t>
            </a:r>
          </a:p>
          <a:p>
            <a:r>
              <a:rPr lang="en-AU" noProof="0" dirty="0">
                <a:solidFill>
                  <a:schemeClr val="accent6"/>
                </a:solidFill>
              </a:rPr>
              <a:t>How you manage the transitions between your jobs affects your professional reputation, network connections, and future opportunities.</a:t>
            </a:r>
          </a:p>
          <a:p>
            <a:r>
              <a:rPr lang="en-AU" noProof="0" dirty="0">
                <a:solidFill>
                  <a:schemeClr val="accent6"/>
                </a:solidFill>
              </a:rPr>
              <a:t>Learning to navigate these transitions professionally is a valuable career skill.</a:t>
            </a:r>
          </a:p>
        </p:txBody>
      </p:sp>
      <p:sp>
        <p:nvSpPr>
          <p:cNvPr id="9" name="Title 8">
            <a:extLst>
              <a:ext uri="{FF2B5EF4-FFF2-40B4-BE49-F238E27FC236}">
                <a16:creationId xmlns:a16="http://schemas.microsoft.com/office/drawing/2014/main" id="{54589D48-42B1-B0CE-F884-B8DBEE88E3C3}"/>
              </a:ext>
            </a:extLst>
          </p:cNvPr>
          <p:cNvSpPr>
            <a:spLocks noGrp="1"/>
          </p:cNvSpPr>
          <p:nvPr>
            <p:ph type="title"/>
          </p:nvPr>
        </p:nvSpPr>
        <p:spPr>
          <a:xfrm>
            <a:off x="1055687" y="872501"/>
            <a:ext cx="8490379" cy="524553"/>
          </a:xfrm>
        </p:spPr>
        <p:txBody>
          <a:bodyPr/>
          <a:lstStyle/>
          <a:p>
            <a:r>
              <a:rPr lang="en-AU" noProof="0" dirty="0"/>
              <a:t>Career changes: A natural part of working life</a:t>
            </a:r>
          </a:p>
        </p:txBody>
      </p:sp>
      <p:sp>
        <p:nvSpPr>
          <p:cNvPr id="13" name="Text Placeholder 12">
            <a:extLst>
              <a:ext uri="{FF2B5EF4-FFF2-40B4-BE49-F238E27FC236}">
                <a16:creationId xmlns:a16="http://schemas.microsoft.com/office/drawing/2014/main" id="{4957A97A-A7A7-2CD7-64DC-78BDBA0AB820}"/>
              </a:ext>
            </a:extLst>
          </p:cNvPr>
          <p:cNvSpPr txBox="1">
            <a:spLocks noGrp="1"/>
          </p:cNvSpPr>
          <p:nvPr>
            <p:ph type="body" idx="1"/>
          </p:nvPr>
        </p:nvSpPr>
        <p:spPr>
          <a:xfrm>
            <a:off x="7278766" y="1700212"/>
            <a:ext cx="4534599" cy="4553793"/>
          </a:xfrm>
          <a:prstGeom prst="rect">
            <a:avLst/>
          </a:prstGeom>
          <a:noFill/>
        </p:spPr>
        <p:txBody>
          <a:bodyPr wrap="square">
            <a:spAutoFit/>
          </a:bodyPr>
          <a:lstStyle/>
          <a:p>
            <a:r>
              <a:rPr lang="en-AU" noProof="0" dirty="0">
                <a:solidFill>
                  <a:schemeClr val="accent6"/>
                </a:solidFill>
              </a:rPr>
              <a:t>You might experience career transitions because:</a:t>
            </a:r>
          </a:p>
          <a:p>
            <a:pPr marL="285750" indent="-285750">
              <a:buFont typeface="Arial" panose="020B0604020202020204" pitchFamily="34" charset="0"/>
              <a:buChar char="•"/>
            </a:pPr>
            <a:r>
              <a:rPr lang="en-AU" b="1" noProof="0" dirty="0">
                <a:solidFill>
                  <a:schemeClr val="accent6"/>
                </a:solidFill>
              </a:rPr>
              <a:t>Career advancement:</a:t>
            </a:r>
            <a:r>
              <a:rPr lang="en-AU" noProof="0" dirty="0">
                <a:solidFill>
                  <a:schemeClr val="accent6"/>
                </a:solidFill>
              </a:rPr>
              <a:t> “I’ve developed skills that qualify me for higher-level positions with more responsibility”</a:t>
            </a:r>
          </a:p>
          <a:p>
            <a:pPr marL="285750" indent="-285750">
              <a:buFont typeface="Arial" panose="020B0604020202020204" pitchFamily="34" charset="0"/>
              <a:buChar char="•"/>
            </a:pPr>
            <a:r>
              <a:rPr lang="en-AU" b="1" noProof="0" dirty="0">
                <a:solidFill>
                  <a:schemeClr val="accent6"/>
                </a:solidFill>
              </a:rPr>
              <a:t>Industry evolution:</a:t>
            </a:r>
            <a:r>
              <a:rPr lang="en-AU" noProof="0" dirty="0">
                <a:solidFill>
                  <a:schemeClr val="accent6"/>
                </a:solidFill>
              </a:rPr>
              <a:t> “New technologies or market changes have created opportunities that didn’t exist before”</a:t>
            </a:r>
          </a:p>
          <a:p>
            <a:pPr marL="285750" indent="-285750">
              <a:buFont typeface="Arial" panose="020B0604020202020204" pitchFamily="34" charset="0"/>
              <a:buChar char="•"/>
            </a:pPr>
            <a:r>
              <a:rPr lang="en-AU" b="1" noProof="0" dirty="0">
                <a:solidFill>
                  <a:schemeClr val="accent6"/>
                </a:solidFill>
              </a:rPr>
              <a:t>Work preferences:</a:t>
            </a:r>
            <a:r>
              <a:rPr lang="en-AU" noProof="0" dirty="0">
                <a:solidFill>
                  <a:schemeClr val="accent6"/>
                </a:solidFill>
              </a:rPr>
              <a:t> “I’ve discovered I prefer collaborative environments over independent work” or “I enjoy fast-paced settings more than structured ones”</a:t>
            </a:r>
          </a:p>
          <a:p>
            <a:pPr marL="285750" indent="-285750">
              <a:buFont typeface="Arial" panose="020B0604020202020204" pitchFamily="34" charset="0"/>
              <a:buChar char="•"/>
            </a:pPr>
            <a:r>
              <a:rPr lang="en-AU" b="1" noProof="0" dirty="0">
                <a:solidFill>
                  <a:schemeClr val="accent6"/>
                </a:solidFill>
              </a:rPr>
              <a:t>Life stage changes:</a:t>
            </a:r>
            <a:r>
              <a:rPr lang="en-AU" noProof="0" dirty="0">
                <a:solidFill>
                  <a:schemeClr val="accent6"/>
                </a:solidFill>
              </a:rPr>
              <a:t> “My priorities have shifted as my personal circumstances have changed”</a:t>
            </a:r>
          </a:p>
          <a:p>
            <a:pPr marL="285750" indent="-285750">
              <a:buFont typeface="Arial" panose="020B0604020202020204" pitchFamily="34" charset="0"/>
              <a:buChar char="•"/>
            </a:pPr>
            <a:r>
              <a:rPr lang="en-AU" b="1" noProof="0" dirty="0">
                <a:solidFill>
                  <a:schemeClr val="accent6"/>
                </a:solidFill>
              </a:rPr>
              <a:t>Values alignment:</a:t>
            </a:r>
            <a:r>
              <a:rPr lang="en-AU" noProof="0" dirty="0">
                <a:solidFill>
                  <a:schemeClr val="accent6"/>
                </a:solidFill>
              </a:rPr>
              <a:t> “I’m seeking work that better aligns with my personal values and goals”</a:t>
            </a:r>
          </a:p>
        </p:txBody>
      </p:sp>
    </p:spTree>
    <p:extLst>
      <p:ext uri="{BB962C8B-B14F-4D97-AF65-F5344CB8AC3E}">
        <p14:creationId xmlns:p14="http://schemas.microsoft.com/office/powerpoint/2010/main" val="135969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D3BB6-2E45-2672-D3C5-BB910155768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3F1600C9-5524-BF7A-5546-0FB9E8EC6D34}"/>
              </a:ext>
            </a:extLst>
          </p:cNvPr>
          <p:cNvSpPr>
            <a:spLocks noGrp="1"/>
          </p:cNvSpPr>
          <p:nvPr>
            <p:ph type="body" sz="quarter" idx="20"/>
          </p:nvPr>
        </p:nvSpPr>
        <p:spPr>
          <a:xfrm>
            <a:off x="1055688" y="624947"/>
            <a:ext cx="3168670" cy="247554"/>
          </a:xfrm>
        </p:spPr>
        <p:txBody>
          <a:bodyPr/>
          <a:lstStyle/>
          <a:p>
            <a:r>
              <a:rPr lang="en-AU" noProof="0" dirty="0"/>
              <a:t>CAREER TRANSITION AND RESIGNATION</a:t>
            </a:r>
          </a:p>
        </p:txBody>
      </p:sp>
      <p:sp>
        <p:nvSpPr>
          <p:cNvPr id="15" name="Text Placeholder 14">
            <a:extLst>
              <a:ext uri="{FF2B5EF4-FFF2-40B4-BE49-F238E27FC236}">
                <a16:creationId xmlns:a16="http://schemas.microsoft.com/office/drawing/2014/main" id="{B02EEF0C-2569-0319-C4A3-B7873FAD6472}"/>
              </a:ext>
            </a:extLst>
          </p:cNvPr>
          <p:cNvSpPr>
            <a:spLocks noGrp="1"/>
          </p:cNvSpPr>
          <p:nvPr>
            <p:ph type="body" idx="1"/>
          </p:nvPr>
        </p:nvSpPr>
        <p:spPr>
          <a:xfrm>
            <a:off x="1055688" y="1732400"/>
            <a:ext cx="3203576" cy="1308802"/>
          </a:xfrm>
        </p:spPr>
        <p:txBody>
          <a:bodyPr/>
          <a:lstStyle/>
          <a:p>
            <a:r>
              <a:rPr lang="en-AU" sz="1200" noProof="0" dirty="0">
                <a:solidFill>
                  <a:schemeClr val="accent6"/>
                </a:solidFill>
              </a:rPr>
              <a:t>Career changes are a normal part of professional life. Managing transitions well preserves your reputation, strengthens your network, and creates future opportunities. Developing transition skills helps you navigate multiple job changes throughout your working life.</a:t>
            </a:r>
          </a:p>
        </p:txBody>
      </p:sp>
      <p:sp>
        <p:nvSpPr>
          <p:cNvPr id="11" name="Text Placeholder 2">
            <a:extLst>
              <a:ext uri="{FF2B5EF4-FFF2-40B4-BE49-F238E27FC236}">
                <a16:creationId xmlns:a16="http://schemas.microsoft.com/office/drawing/2014/main" id="{8D83D7F3-DEAC-E118-78C7-D18FB9B4BDC7}"/>
              </a:ext>
            </a:extLst>
          </p:cNvPr>
          <p:cNvSpPr txBox="1">
            <a:spLocks/>
          </p:cNvSpPr>
          <p:nvPr/>
        </p:nvSpPr>
        <p:spPr>
          <a:xfrm>
            <a:off x="996308" y="3674705"/>
            <a:ext cx="3262956" cy="228199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How might your approach to career transitions differ from how your parents or grandparents experienced work changes?</a:t>
            </a:r>
          </a:p>
          <a:p>
            <a:pPr marL="285750" indent="-285750">
              <a:buClr>
                <a:schemeClr val="accent3"/>
              </a:buClr>
              <a:buFont typeface="Arial" panose="020B0604020202020204" pitchFamily="34" charset="0"/>
              <a:buChar char="•"/>
            </a:pPr>
            <a:r>
              <a:rPr lang="en-AU" sz="1200" noProof="0" dirty="0">
                <a:solidFill>
                  <a:schemeClr val="tx2"/>
                </a:solidFill>
              </a:rPr>
              <a:t>What aspects of handling a job transition professionally do you think would be most challenging for you?</a:t>
            </a:r>
          </a:p>
          <a:p>
            <a:pPr marL="285750" indent="-285750">
              <a:buClr>
                <a:schemeClr val="accent3"/>
              </a:buClr>
              <a:buFont typeface="Arial" panose="020B0604020202020204" pitchFamily="34" charset="0"/>
              <a:buChar char="•"/>
            </a:pPr>
            <a:r>
              <a:rPr lang="en-AU" sz="1200" noProof="0" dirty="0">
                <a:solidFill>
                  <a:schemeClr val="tx2"/>
                </a:solidFill>
              </a:rPr>
              <a:t>How could you prepare now for future career transitions, even before entering the workforce?</a:t>
            </a:r>
          </a:p>
        </p:txBody>
      </p:sp>
      <p:sp>
        <p:nvSpPr>
          <p:cNvPr id="13" name="Text Placeholder 14">
            <a:extLst>
              <a:ext uri="{FF2B5EF4-FFF2-40B4-BE49-F238E27FC236}">
                <a16:creationId xmlns:a16="http://schemas.microsoft.com/office/drawing/2014/main" id="{F81DC06F-2C62-E1E2-1B8C-0FF114386CB6}"/>
              </a:ext>
            </a:extLst>
          </p:cNvPr>
          <p:cNvSpPr txBox="1">
            <a:spLocks/>
          </p:cNvSpPr>
          <p:nvPr/>
        </p:nvSpPr>
        <p:spPr>
          <a:xfrm>
            <a:off x="981884" y="3429000"/>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
        <p:nvSpPr>
          <p:cNvPr id="9" name="Title 8">
            <a:extLst>
              <a:ext uri="{FF2B5EF4-FFF2-40B4-BE49-F238E27FC236}">
                <a16:creationId xmlns:a16="http://schemas.microsoft.com/office/drawing/2014/main" id="{ACD086B5-CC0D-AF9D-B21F-267CB312F0EA}"/>
              </a:ext>
            </a:extLst>
          </p:cNvPr>
          <p:cNvSpPr>
            <a:spLocks noGrp="1"/>
          </p:cNvSpPr>
          <p:nvPr>
            <p:ph type="title"/>
          </p:nvPr>
        </p:nvSpPr>
        <p:spPr>
          <a:xfrm>
            <a:off x="1055941" y="873125"/>
            <a:ext cx="4753522" cy="524553"/>
          </a:xfrm>
        </p:spPr>
        <p:txBody>
          <a:bodyPr/>
          <a:lstStyle/>
          <a:p>
            <a:r>
              <a:rPr lang="en-AU" noProof="0" dirty="0"/>
              <a:t>Professional exits matter</a:t>
            </a:r>
          </a:p>
        </p:txBody>
      </p:sp>
      <p:pic>
        <p:nvPicPr>
          <p:cNvPr id="7" name="Online Media 6" title="MSQ_Video_Career-Changes">
            <a:hlinkClick r:id="" action="ppaction://media"/>
            <a:extLst>
              <a:ext uri="{FF2B5EF4-FFF2-40B4-BE49-F238E27FC236}">
                <a16:creationId xmlns:a16="http://schemas.microsoft.com/office/drawing/2014/main" id="{B657E99D-3344-1C14-63CE-7001E703BCB4}"/>
              </a:ext>
            </a:extLst>
          </p:cNvPr>
          <p:cNvPicPr>
            <a:picLocks noGrp="1" noRot="1" noChangeAspect="1"/>
          </p:cNvPicPr>
          <p:nvPr>
            <p:ph type="media" sz="quarter" idx="19"/>
            <a:videoFile r:link="rId1"/>
          </p:nvPr>
        </p:nvPicPr>
        <p:blipFill>
          <a:blip r:embed="rId3"/>
          <a:stretch>
            <a:fillRect/>
          </a:stretch>
        </p:blipFill>
        <p:spPr>
          <a:xfrm>
            <a:off x="4514850" y="1727200"/>
            <a:ext cx="7161213" cy="4033838"/>
          </a:xfrm>
          <a:prstGeom prst="rect">
            <a:avLst/>
          </a:prstGeom>
        </p:spPr>
      </p:pic>
      <p:sp>
        <p:nvSpPr>
          <p:cNvPr id="8" name="TextBox 3">
            <a:extLst>
              <a:ext uri="{FF2B5EF4-FFF2-40B4-BE49-F238E27FC236}">
                <a16:creationId xmlns:a16="http://schemas.microsoft.com/office/drawing/2014/main" id="{AF764891-692A-CAEF-8EEC-7837122A1179}"/>
              </a:ext>
            </a:extLst>
          </p:cNvPr>
          <p:cNvSpPr txBox="1"/>
          <p:nvPr/>
        </p:nvSpPr>
        <p:spPr>
          <a:xfrm>
            <a:off x="4514850" y="5902461"/>
            <a:ext cx="6094476" cy="276999"/>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None/>
            </a:pPr>
            <a:r>
              <a:rPr lang="en-US" sz="1200" b="1" i="0" dirty="0">
                <a:solidFill>
                  <a:srgbClr val="0F0F0F"/>
                </a:solidFill>
                <a:effectLst/>
                <a:latin typeface="+mj-lt"/>
              </a:rPr>
              <a:t>Career changes</a:t>
            </a:r>
          </a:p>
        </p:txBody>
      </p:sp>
    </p:spTree>
    <p:extLst>
      <p:ext uri="{BB962C8B-B14F-4D97-AF65-F5344CB8AC3E}">
        <p14:creationId xmlns:p14="http://schemas.microsoft.com/office/powerpoint/2010/main" val="375852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AC49D2-1E0D-92AC-D715-E02F7A6E6A5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43027D0A-19F2-D264-B96D-537A7FDCA256}"/>
              </a:ext>
            </a:extLst>
          </p:cNvPr>
          <p:cNvSpPr>
            <a:spLocks noGrp="1"/>
          </p:cNvSpPr>
          <p:nvPr>
            <p:ph type="body" sz="quarter" idx="15"/>
          </p:nvPr>
        </p:nvSpPr>
        <p:spPr>
          <a:xfrm>
            <a:off x="1055688" y="624947"/>
            <a:ext cx="3168670" cy="247554"/>
          </a:xfrm>
        </p:spPr>
        <p:txBody>
          <a:bodyPr/>
          <a:lstStyle/>
          <a:p>
            <a:r>
              <a:rPr lang="en-AU" noProof="0" dirty="0"/>
              <a:t>CAREER TRANSITION AND RESIGNATION</a:t>
            </a:r>
          </a:p>
        </p:txBody>
      </p:sp>
      <p:graphicFrame>
        <p:nvGraphicFramePr>
          <p:cNvPr id="2" name="Table 1">
            <a:extLst>
              <a:ext uri="{FF2B5EF4-FFF2-40B4-BE49-F238E27FC236}">
                <a16:creationId xmlns:a16="http://schemas.microsoft.com/office/drawing/2014/main" id="{822AE046-3952-FDCC-C52D-24914EF4C3A8}"/>
              </a:ext>
            </a:extLst>
          </p:cNvPr>
          <p:cNvGraphicFramePr>
            <a:graphicFrameLocks noGrp="1"/>
          </p:cNvGraphicFramePr>
          <p:nvPr>
            <p:extLst>
              <p:ext uri="{D42A27DB-BD31-4B8C-83A1-F6EECF244321}">
                <p14:modId xmlns:p14="http://schemas.microsoft.com/office/powerpoint/2010/main" val="2513031705"/>
              </p:ext>
            </p:extLst>
          </p:nvPr>
        </p:nvGraphicFramePr>
        <p:xfrm>
          <a:off x="1090392" y="1778534"/>
          <a:ext cx="3228769" cy="1810439"/>
        </p:xfrm>
        <a:graphic>
          <a:graphicData uri="http://schemas.openxmlformats.org/drawingml/2006/table">
            <a:tbl>
              <a:tblPr firstRow="1" bandRow="1">
                <a:tableStyleId>{9DCAF9ED-07DC-4A11-8D7F-57B35C25682E}</a:tableStyleId>
              </a:tblPr>
              <a:tblGrid>
                <a:gridCol w="3228769">
                  <a:extLst>
                    <a:ext uri="{9D8B030D-6E8A-4147-A177-3AD203B41FA5}">
                      <a16:colId xmlns:a16="http://schemas.microsoft.com/office/drawing/2014/main" val="1213389897"/>
                    </a:ext>
                  </a:extLst>
                </a:gridCol>
              </a:tblGrid>
              <a:tr h="5623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1" noProof="0" dirty="0"/>
                        <a:t>1. Confirm your decision</a:t>
                      </a:r>
                      <a:endParaRPr lang="en-AU" sz="1600" noProof="0" dirty="0"/>
                    </a:p>
                  </a:txBody>
                  <a:tcPr/>
                </a:tc>
                <a:extLst>
                  <a:ext uri="{0D108BD9-81ED-4DB2-BD59-A6C34878D82A}">
                    <a16:rowId xmlns:a16="http://schemas.microsoft.com/office/drawing/2014/main" val="1925426026"/>
                  </a:ext>
                </a:extLst>
              </a:tr>
              <a:tr h="1248047">
                <a:tc>
                  <a:txBody>
                    <a:bodyPr/>
                    <a:lstStyle/>
                    <a:p>
                      <a:pPr marL="171450" indent="-171450">
                        <a:buFont typeface="Arial" panose="020B0604020202020204" pitchFamily="34" charset="0"/>
                        <a:buChar char="•"/>
                      </a:pPr>
                      <a:r>
                        <a:rPr lang="en-AU" sz="1200" noProof="0" dirty="0"/>
                        <a:t>Be certain about your decision before taking action</a:t>
                      </a:r>
                    </a:p>
                    <a:p>
                      <a:pPr marL="171450" indent="-171450">
                        <a:buFont typeface="Arial" panose="020B0604020202020204" pitchFamily="34" charset="0"/>
                        <a:buChar char="•"/>
                      </a:pPr>
                      <a:r>
                        <a:rPr lang="en-AU" sz="1200" noProof="0" dirty="0"/>
                        <a:t>Consider timing (completing projects, avoiding busy periods)</a:t>
                      </a:r>
                    </a:p>
                    <a:p>
                      <a:pPr marL="171450" indent="-171450">
                        <a:buFont typeface="Arial" panose="020B0604020202020204" pitchFamily="34" charset="0"/>
                        <a:buChar char="•"/>
                      </a:pPr>
                      <a:r>
                        <a:rPr lang="en-AU" sz="1200" noProof="0" dirty="0"/>
                        <a:t>Have your new position confirmed in writing if applicable</a:t>
                      </a:r>
                    </a:p>
                  </a:txBody>
                  <a:tcPr/>
                </a:tc>
                <a:extLst>
                  <a:ext uri="{0D108BD9-81ED-4DB2-BD59-A6C34878D82A}">
                    <a16:rowId xmlns:a16="http://schemas.microsoft.com/office/drawing/2014/main" val="2625143745"/>
                  </a:ext>
                </a:extLst>
              </a:tr>
            </a:tbl>
          </a:graphicData>
        </a:graphic>
      </p:graphicFrame>
      <p:graphicFrame>
        <p:nvGraphicFramePr>
          <p:cNvPr id="4" name="Table 3">
            <a:extLst>
              <a:ext uri="{FF2B5EF4-FFF2-40B4-BE49-F238E27FC236}">
                <a16:creationId xmlns:a16="http://schemas.microsoft.com/office/drawing/2014/main" id="{FFA759C7-A4F5-FC9B-C033-ED08F0FE3234}"/>
              </a:ext>
            </a:extLst>
          </p:cNvPr>
          <p:cNvGraphicFramePr>
            <a:graphicFrameLocks noGrp="1"/>
          </p:cNvGraphicFramePr>
          <p:nvPr>
            <p:extLst>
              <p:ext uri="{D42A27DB-BD31-4B8C-83A1-F6EECF244321}">
                <p14:modId xmlns:p14="http://schemas.microsoft.com/office/powerpoint/2010/main" val="2885159491"/>
              </p:ext>
            </p:extLst>
          </p:nvPr>
        </p:nvGraphicFramePr>
        <p:xfrm>
          <a:off x="4481615" y="1778534"/>
          <a:ext cx="3228769" cy="1810438"/>
        </p:xfrm>
        <a:graphic>
          <a:graphicData uri="http://schemas.openxmlformats.org/drawingml/2006/table">
            <a:tbl>
              <a:tblPr firstRow="1" bandRow="1">
                <a:tableStyleId>{9DCAF9ED-07DC-4A11-8D7F-57B35C25682E}</a:tableStyleId>
              </a:tblPr>
              <a:tblGrid>
                <a:gridCol w="3228769">
                  <a:extLst>
                    <a:ext uri="{9D8B030D-6E8A-4147-A177-3AD203B41FA5}">
                      <a16:colId xmlns:a16="http://schemas.microsoft.com/office/drawing/2014/main" val="1213389897"/>
                    </a:ext>
                  </a:extLst>
                </a:gridCol>
              </a:tblGrid>
              <a:tr h="562392">
                <a:tc>
                  <a:txBody>
                    <a:bodyPr/>
                    <a:lstStyle/>
                    <a:p>
                      <a:pPr algn="ctr"/>
                      <a:r>
                        <a:rPr lang="en-AU" sz="1600" b="1" noProof="0" dirty="0"/>
                        <a:t>2. Check your contract</a:t>
                      </a:r>
                      <a:endParaRPr lang="en-AU" sz="1600" noProof="0" dirty="0"/>
                    </a:p>
                  </a:txBody>
                  <a:tcPr/>
                </a:tc>
                <a:extLst>
                  <a:ext uri="{0D108BD9-81ED-4DB2-BD59-A6C34878D82A}">
                    <a16:rowId xmlns:a16="http://schemas.microsoft.com/office/drawing/2014/main" val="1925426026"/>
                  </a:ext>
                </a:extLst>
              </a:tr>
              <a:tr h="1248046">
                <a:tc>
                  <a:txBody>
                    <a:bodyPr/>
                    <a:lstStyle/>
                    <a:p>
                      <a:pPr marL="171450" indent="-171450">
                        <a:buFont typeface="Arial" panose="020B0604020202020204" pitchFamily="34" charset="0"/>
                        <a:buChar char="•"/>
                      </a:pPr>
                      <a:r>
                        <a:rPr lang="en-AU" sz="1200" noProof="0" dirty="0"/>
                        <a:t>Review notice period requirements (typically 1-4 weeks)</a:t>
                      </a:r>
                    </a:p>
                    <a:p>
                      <a:pPr marL="171450" indent="-171450">
                        <a:buFont typeface="Arial" panose="020B0604020202020204" pitchFamily="34" charset="0"/>
                        <a:buChar char="•"/>
                      </a:pPr>
                      <a:r>
                        <a:rPr lang="en-AU" sz="1200" noProof="0" dirty="0"/>
                        <a:t>Understand any restrictions or obligations</a:t>
                      </a:r>
                    </a:p>
                    <a:p>
                      <a:pPr marL="171450" indent="-171450">
                        <a:buFont typeface="Arial" panose="020B0604020202020204" pitchFamily="34" charset="0"/>
                        <a:buChar char="•"/>
                      </a:pPr>
                      <a:r>
                        <a:rPr lang="en-AU" sz="1200" noProof="0" dirty="0"/>
                        <a:t>Check leave balances and entitlements</a:t>
                      </a:r>
                    </a:p>
                  </a:txBody>
                  <a:tcPr/>
                </a:tc>
                <a:extLst>
                  <a:ext uri="{0D108BD9-81ED-4DB2-BD59-A6C34878D82A}">
                    <a16:rowId xmlns:a16="http://schemas.microsoft.com/office/drawing/2014/main" val="2625143745"/>
                  </a:ext>
                </a:extLst>
              </a:tr>
            </a:tbl>
          </a:graphicData>
        </a:graphic>
      </p:graphicFrame>
      <p:graphicFrame>
        <p:nvGraphicFramePr>
          <p:cNvPr id="6" name="Table 5">
            <a:extLst>
              <a:ext uri="{FF2B5EF4-FFF2-40B4-BE49-F238E27FC236}">
                <a16:creationId xmlns:a16="http://schemas.microsoft.com/office/drawing/2014/main" id="{D0B08113-FC4A-2F56-7447-18341834D19F}"/>
              </a:ext>
            </a:extLst>
          </p:cNvPr>
          <p:cNvGraphicFramePr>
            <a:graphicFrameLocks noGrp="1"/>
          </p:cNvGraphicFramePr>
          <p:nvPr>
            <p:extLst>
              <p:ext uri="{D42A27DB-BD31-4B8C-83A1-F6EECF244321}">
                <p14:modId xmlns:p14="http://schemas.microsoft.com/office/powerpoint/2010/main" val="4175889100"/>
              </p:ext>
            </p:extLst>
          </p:nvPr>
        </p:nvGraphicFramePr>
        <p:xfrm>
          <a:off x="7961085" y="1773804"/>
          <a:ext cx="3228769" cy="1810439"/>
        </p:xfrm>
        <a:graphic>
          <a:graphicData uri="http://schemas.openxmlformats.org/drawingml/2006/table">
            <a:tbl>
              <a:tblPr firstRow="1" bandRow="1">
                <a:tableStyleId>{9DCAF9ED-07DC-4A11-8D7F-57B35C25682E}</a:tableStyleId>
              </a:tblPr>
              <a:tblGrid>
                <a:gridCol w="3228769">
                  <a:extLst>
                    <a:ext uri="{9D8B030D-6E8A-4147-A177-3AD203B41FA5}">
                      <a16:colId xmlns:a16="http://schemas.microsoft.com/office/drawing/2014/main" val="1213389897"/>
                    </a:ext>
                  </a:extLst>
                </a:gridCol>
              </a:tblGrid>
              <a:tr h="540680">
                <a:tc>
                  <a:txBody>
                    <a:bodyPr/>
                    <a:lstStyle/>
                    <a:p>
                      <a:pPr algn="ctr"/>
                      <a:r>
                        <a:rPr lang="en-AU" sz="1600" b="1" noProof="0" dirty="0"/>
                        <a:t>3. Prepare your resignation</a:t>
                      </a:r>
                      <a:endParaRPr lang="en-AU" sz="1600" noProof="0" dirty="0"/>
                    </a:p>
                  </a:txBody>
                  <a:tcPr/>
                </a:tc>
                <a:extLst>
                  <a:ext uri="{0D108BD9-81ED-4DB2-BD59-A6C34878D82A}">
                    <a16:rowId xmlns:a16="http://schemas.microsoft.com/office/drawing/2014/main" val="1925426026"/>
                  </a:ext>
                </a:extLst>
              </a:tr>
              <a:tr h="1269759">
                <a:tc>
                  <a:txBody>
                    <a:bodyPr/>
                    <a:lstStyle/>
                    <a:p>
                      <a:pPr marL="171450" indent="-171450">
                        <a:buFont typeface="Arial" panose="020B0604020202020204" pitchFamily="34" charset="0"/>
                        <a:buChar char="•"/>
                      </a:pPr>
                      <a:r>
                        <a:rPr lang="en-AU" sz="1200" noProof="0" dirty="0"/>
                        <a:t>Create a letter</a:t>
                      </a:r>
                    </a:p>
                    <a:p>
                      <a:pPr marL="171450" indent="-171450">
                        <a:buFont typeface="Arial" panose="020B0604020202020204" pitchFamily="34" charset="0"/>
                        <a:buChar char="•"/>
                      </a:pPr>
                      <a:r>
                        <a:rPr lang="en-AU" sz="1200" noProof="0" dirty="0"/>
                        <a:t>Keep it simple, professional and positive</a:t>
                      </a:r>
                    </a:p>
                    <a:p>
                      <a:pPr marL="171450" indent="-171450">
                        <a:buFont typeface="Arial" panose="020B0604020202020204" pitchFamily="34" charset="0"/>
                        <a:buChar char="•"/>
                      </a:pPr>
                      <a:r>
                        <a:rPr lang="en-AU" sz="1200" noProof="0" dirty="0"/>
                        <a:t>Include your intended last day of work</a:t>
                      </a:r>
                    </a:p>
                    <a:p>
                      <a:pPr marL="171450" indent="-171450">
                        <a:buFont typeface="Arial" panose="020B0604020202020204" pitchFamily="34" charset="0"/>
                        <a:buChar char="•"/>
                      </a:pPr>
                      <a:r>
                        <a:rPr lang="en-AU" sz="1200" noProof="0" dirty="0"/>
                        <a:t>Express appreciation for the opportunity</a:t>
                      </a:r>
                    </a:p>
                    <a:p>
                      <a:pPr marL="171450" indent="-171450">
                        <a:buFont typeface="Arial" panose="020B0604020202020204" pitchFamily="34" charset="0"/>
                        <a:buChar char="•"/>
                      </a:pPr>
                      <a:r>
                        <a:rPr lang="en-AU" sz="1200" noProof="0" dirty="0"/>
                        <a:t>Offer to assist with the transition</a:t>
                      </a:r>
                    </a:p>
                  </a:txBody>
                  <a:tcPr/>
                </a:tc>
                <a:extLst>
                  <a:ext uri="{0D108BD9-81ED-4DB2-BD59-A6C34878D82A}">
                    <a16:rowId xmlns:a16="http://schemas.microsoft.com/office/drawing/2014/main" val="2625143745"/>
                  </a:ext>
                </a:extLst>
              </a:tr>
            </a:tbl>
          </a:graphicData>
        </a:graphic>
      </p:graphicFrame>
      <p:graphicFrame>
        <p:nvGraphicFramePr>
          <p:cNvPr id="7" name="Table 6">
            <a:extLst>
              <a:ext uri="{FF2B5EF4-FFF2-40B4-BE49-F238E27FC236}">
                <a16:creationId xmlns:a16="http://schemas.microsoft.com/office/drawing/2014/main" id="{E3E8ABDA-A441-A183-A2B2-3DC84DA39DB6}"/>
              </a:ext>
            </a:extLst>
          </p:cNvPr>
          <p:cNvGraphicFramePr>
            <a:graphicFrameLocks noGrp="1"/>
          </p:cNvGraphicFramePr>
          <p:nvPr>
            <p:extLst>
              <p:ext uri="{D42A27DB-BD31-4B8C-83A1-F6EECF244321}">
                <p14:modId xmlns:p14="http://schemas.microsoft.com/office/powerpoint/2010/main" val="849550030"/>
              </p:ext>
            </p:extLst>
          </p:nvPr>
        </p:nvGraphicFramePr>
        <p:xfrm>
          <a:off x="1090392" y="3813677"/>
          <a:ext cx="3228769" cy="1992110"/>
        </p:xfrm>
        <a:graphic>
          <a:graphicData uri="http://schemas.openxmlformats.org/drawingml/2006/table">
            <a:tbl>
              <a:tblPr firstRow="1" bandRow="1">
                <a:tableStyleId>{9DCAF9ED-07DC-4A11-8D7F-57B35C25682E}</a:tableStyleId>
              </a:tblPr>
              <a:tblGrid>
                <a:gridCol w="3228769">
                  <a:extLst>
                    <a:ext uri="{9D8B030D-6E8A-4147-A177-3AD203B41FA5}">
                      <a16:colId xmlns:a16="http://schemas.microsoft.com/office/drawing/2014/main" val="1213389897"/>
                    </a:ext>
                  </a:extLst>
                </a:gridCol>
              </a:tblGrid>
              <a:tr h="423977">
                <a:tc>
                  <a:txBody>
                    <a:bodyPr/>
                    <a:lstStyle/>
                    <a:p>
                      <a:pPr algn="ctr"/>
                      <a:r>
                        <a:rPr lang="en-AU" sz="1600" b="1" noProof="0" dirty="0"/>
                        <a:t>4. Meet with your manager </a:t>
                      </a:r>
                      <a:endParaRPr lang="en-AU" sz="1600" noProof="0" dirty="0"/>
                    </a:p>
                  </a:txBody>
                  <a:tcPr/>
                </a:tc>
                <a:extLst>
                  <a:ext uri="{0D108BD9-81ED-4DB2-BD59-A6C34878D82A}">
                    <a16:rowId xmlns:a16="http://schemas.microsoft.com/office/drawing/2014/main" val="1925426026"/>
                  </a:ext>
                </a:extLst>
              </a:tr>
              <a:tr h="1568133">
                <a:tc>
                  <a:txBody>
                    <a:bodyPr/>
                    <a:lstStyle/>
                    <a:p>
                      <a:pPr marL="171450" indent="-171450">
                        <a:buFont typeface="Arial" panose="020B0604020202020204" pitchFamily="34" charset="0"/>
                        <a:buChar char="•"/>
                      </a:pPr>
                      <a:r>
                        <a:rPr lang="en-AU" sz="1200" noProof="0" dirty="0"/>
                        <a:t>Request a private meeting</a:t>
                      </a:r>
                    </a:p>
                    <a:p>
                      <a:pPr marL="171450" indent="-171450">
                        <a:buFont typeface="Arial" panose="020B0604020202020204" pitchFamily="34" charset="0"/>
                        <a:buChar char="•"/>
                      </a:pPr>
                      <a:r>
                        <a:rPr lang="en-AU" sz="1200" noProof="0" dirty="0"/>
                        <a:t>Deliver your resignation verbally first</a:t>
                      </a:r>
                    </a:p>
                    <a:p>
                      <a:pPr marL="171450" indent="-171450">
                        <a:buFont typeface="Arial" panose="020B0604020202020204" pitchFamily="34" charset="0"/>
                        <a:buChar char="•"/>
                      </a:pPr>
                      <a:r>
                        <a:rPr lang="en-AU" sz="1200" noProof="0" dirty="0"/>
                        <a:t>Provide your written resignation letter</a:t>
                      </a:r>
                    </a:p>
                    <a:p>
                      <a:pPr marL="171450" indent="-171450">
                        <a:buFont typeface="Arial" panose="020B0604020202020204" pitchFamily="34" charset="0"/>
                        <a:buChar char="•"/>
                      </a:pPr>
                      <a:r>
                        <a:rPr lang="en-AU" sz="1200" noProof="0" dirty="0"/>
                        <a:t>Be prepared for questions about your reasons</a:t>
                      </a:r>
                    </a:p>
                  </a:txBody>
                  <a:tcPr/>
                </a:tc>
                <a:extLst>
                  <a:ext uri="{0D108BD9-81ED-4DB2-BD59-A6C34878D82A}">
                    <a16:rowId xmlns:a16="http://schemas.microsoft.com/office/drawing/2014/main" val="2625143745"/>
                  </a:ext>
                </a:extLst>
              </a:tr>
            </a:tbl>
          </a:graphicData>
        </a:graphic>
      </p:graphicFrame>
      <p:graphicFrame>
        <p:nvGraphicFramePr>
          <p:cNvPr id="8" name="Table 7">
            <a:extLst>
              <a:ext uri="{FF2B5EF4-FFF2-40B4-BE49-F238E27FC236}">
                <a16:creationId xmlns:a16="http://schemas.microsoft.com/office/drawing/2014/main" id="{9F083F3A-0598-6FC8-2B66-A47C9D8F1234}"/>
              </a:ext>
            </a:extLst>
          </p:cNvPr>
          <p:cNvGraphicFramePr>
            <a:graphicFrameLocks noGrp="1"/>
          </p:cNvGraphicFramePr>
          <p:nvPr>
            <p:extLst>
              <p:ext uri="{D42A27DB-BD31-4B8C-83A1-F6EECF244321}">
                <p14:modId xmlns:p14="http://schemas.microsoft.com/office/powerpoint/2010/main" val="3917160309"/>
              </p:ext>
            </p:extLst>
          </p:nvPr>
        </p:nvGraphicFramePr>
        <p:xfrm>
          <a:off x="7942247" y="3826176"/>
          <a:ext cx="3228769" cy="1992110"/>
        </p:xfrm>
        <a:graphic>
          <a:graphicData uri="http://schemas.openxmlformats.org/drawingml/2006/table">
            <a:tbl>
              <a:tblPr firstRow="1" bandRow="1">
                <a:tableStyleId>{9DCAF9ED-07DC-4A11-8D7F-57B35C25682E}</a:tableStyleId>
              </a:tblPr>
              <a:tblGrid>
                <a:gridCol w="3228769">
                  <a:extLst>
                    <a:ext uri="{9D8B030D-6E8A-4147-A177-3AD203B41FA5}">
                      <a16:colId xmlns:a16="http://schemas.microsoft.com/office/drawing/2014/main" val="1213389897"/>
                    </a:ext>
                  </a:extLst>
                </a:gridCol>
              </a:tblGrid>
              <a:tr h="423977">
                <a:tc>
                  <a:txBody>
                    <a:bodyPr/>
                    <a:lstStyle/>
                    <a:p>
                      <a:pPr algn="ctr"/>
                      <a:r>
                        <a:rPr lang="en-AU" sz="1600" b="1" noProof="0" dirty="0"/>
                        <a:t>6. Exit professionally</a:t>
                      </a:r>
                      <a:endParaRPr lang="en-AU" sz="1600" noProof="0" dirty="0"/>
                    </a:p>
                  </a:txBody>
                  <a:tcPr/>
                </a:tc>
                <a:extLst>
                  <a:ext uri="{0D108BD9-81ED-4DB2-BD59-A6C34878D82A}">
                    <a16:rowId xmlns:a16="http://schemas.microsoft.com/office/drawing/2014/main" val="1925426026"/>
                  </a:ext>
                </a:extLst>
              </a:tr>
              <a:tr h="1568133">
                <a:tc>
                  <a:txBody>
                    <a:bodyPr/>
                    <a:lstStyle/>
                    <a:p>
                      <a:pPr marL="171450" indent="-171450">
                        <a:buFont typeface="Arial" panose="020B0604020202020204" pitchFamily="34" charset="0"/>
                        <a:buChar char="•"/>
                      </a:pPr>
                      <a:r>
                        <a:rPr lang="en-AU" sz="1200" noProof="0" dirty="0"/>
                        <a:t>Participate constructively in exit interviews</a:t>
                      </a:r>
                    </a:p>
                    <a:p>
                      <a:pPr marL="171450" indent="-171450">
                        <a:buFont typeface="Arial" panose="020B0604020202020204" pitchFamily="34" charset="0"/>
                        <a:buChar char="•"/>
                      </a:pPr>
                      <a:r>
                        <a:rPr lang="en-AU" sz="1200" noProof="0" dirty="0"/>
                        <a:t>Thank colleagues and supervisors</a:t>
                      </a:r>
                    </a:p>
                    <a:p>
                      <a:pPr marL="171450" indent="-171450">
                        <a:buFont typeface="Arial" panose="020B0604020202020204" pitchFamily="34" charset="0"/>
                        <a:buChar char="•"/>
                      </a:pPr>
                      <a:r>
                        <a:rPr lang="en-AU" sz="1200" noProof="0" dirty="0"/>
                        <a:t>Exchange contact details with valuable connections</a:t>
                      </a:r>
                    </a:p>
                    <a:p>
                      <a:pPr marL="171450" indent="-171450">
                        <a:buFont typeface="Arial" panose="020B0604020202020204" pitchFamily="34" charset="0"/>
                        <a:buChar char="•"/>
                      </a:pPr>
                      <a:r>
                        <a:rPr lang="en-AU" sz="1200" noProof="0" dirty="0"/>
                        <a:t>Leave on good terms with everyone</a:t>
                      </a:r>
                    </a:p>
                  </a:txBody>
                  <a:tcPr/>
                </a:tc>
                <a:extLst>
                  <a:ext uri="{0D108BD9-81ED-4DB2-BD59-A6C34878D82A}">
                    <a16:rowId xmlns:a16="http://schemas.microsoft.com/office/drawing/2014/main" val="2625143745"/>
                  </a:ext>
                </a:extLst>
              </a:tr>
            </a:tbl>
          </a:graphicData>
        </a:graphic>
      </p:graphicFrame>
      <p:graphicFrame>
        <p:nvGraphicFramePr>
          <p:cNvPr id="9" name="Table 8">
            <a:extLst>
              <a:ext uri="{FF2B5EF4-FFF2-40B4-BE49-F238E27FC236}">
                <a16:creationId xmlns:a16="http://schemas.microsoft.com/office/drawing/2014/main" id="{F28E00A2-DAAC-2F22-07BD-F6CF456E31FF}"/>
              </a:ext>
            </a:extLst>
          </p:cNvPr>
          <p:cNvGraphicFramePr>
            <a:graphicFrameLocks noGrp="1"/>
          </p:cNvGraphicFramePr>
          <p:nvPr>
            <p:extLst>
              <p:ext uri="{D42A27DB-BD31-4B8C-83A1-F6EECF244321}">
                <p14:modId xmlns:p14="http://schemas.microsoft.com/office/powerpoint/2010/main" val="1447471133"/>
              </p:ext>
            </p:extLst>
          </p:nvPr>
        </p:nvGraphicFramePr>
        <p:xfrm>
          <a:off x="4516319" y="3826176"/>
          <a:ext cx="3228769" cy="1992110"/>
        </p:xfrm>
        <a:graphic>
          <a:graphicData uri="http://schemas.openxmlformats.org/drawingml/2006/table">
            <a:tbl>
              <a:tblPr firstRow="1" bandRow="1">
                <a:tableStyleId>{9DCAF9ED-07DC-4A11-8D7F-57B35C25682E}</a:tableStyleId>
              </a:tblPr>
              <a:tblGrid>
                <a:gridCol w="3228769">
                  <a:extLst>
                    <a:ext uri="{9D8B030D-6E8A-4147-A177-3AD203B41FA5}">
                      <a16:colId xmlns:a16="http://schemas.microsoft.com/office/drawing/2014/main" val="1213389897"/>
                    </a:ext>
                  </a:extLst>
                </a:gridCol>
              </a:tblGrid>
              <a:tr h="423977">
                <a:tc>
                  <a:txBody>
                    <a:bodyPr/>
                    <a:lstStyle/>
                    <a:p>
                      <a:pPr algn="ctr"/>
                      <a:r>
                        <a:rPr lang="en-AU" sz="1600" b="1" noProof="0" dirty="0"/>
                        <a:t>5. Work through notice period</a:t>
                      </a:r>
                      <a:endParaRPr lang="en-AU" sz="1600" noProof="0" dirty="0"/>
                    </a:p>
                  </a:txBody>
                  <a:tcPr/>
                </a:tc>
                <a:extLst>
                  <a:ext uri="{0D108BD9-81ED-4DB2-BD59-A6C34878D82A}">
                    <a16:rowId xmlns:a16="http://schemas.microsoft.com/office/drawing/2014/main" val="1925426026"/>
                  </a:ext>
                </a:extLst>
              </a:tr>
              <a:tr h="1568133">
                <a:tc>
                  <a:txBody>
                    <a:bodyPr/>
                    <a:lstStyle/>
                    <a:p>
                      <a:pPr marL="171450" indent="-171450">
                        <a:buFont typeface="Arial" panose="020B0604020202020204" pitchFamily="34" charset="0"/>
                        <a:buChar char="•"/>
                      </a:pPr>
                      <a:r>
                        <a:rPr lang="en-AU" sz="1200" noProof="0" dirty="0"/>
                        <a:t>Maintain your standard of work</a:t>
                      </a:r>
                    </a:p>
                    <a:p>
                      <a:pPr marL="171450" indent="-171450">
                        <a:buFont typeface="Arial" panose="020B0604020202020204" pitchFamily="34" charset="0"/>
                        <a:buChar char="•"/>
                      </a:pPr>
                      <a:r>
                        <a:rPr lang="en-AU" sz="1200" noProof="0" dirty="0"/>
                        <a:t>Document procedures for your replacement</a:t>
                      </a:r>
                    </a:p>
                    <a:p>
                      <a:pPr marL="171450" indent="-171450">
                        <a:buFont typeface="Arial" panose="020B0604020202020204" pitchFamily="34" charset="0"/>
                        <a:buChar char="•"/>
                      </a:pPr>
                      <a:r>
                        <a:rPr lang="en-AU" sz="1200" noProof="0" dirty="0"/>
                        <a:t>Complete handover notes</a:t>
                      </a:r>
                    </a:p>
                    <a:p>
                      <a:pPr marL="171450" indent="-171450">
                        <a:buFont typeface="Arial" panose="020B0604020202020204" pitchFamily="34" charset="0"/>
                        <a:buChar char="•"/>
                      </a:pPr>
                      <a:r>
                        <a:rPr lang="en-AU" sz="1200" noProof="0" dirty="0"/>
                        <a:t>Return company property</a:t>
                      </a:r>
                    </a:p>
                  </a:txBody>
                  <a:tcPr/>
                </a:tc>
                <a:extLst>
                  <a:ext uri="{0D108BD9-81ED-4DB2-BD59-A6C34878D82A}">
                    <a16:rowId xmlns:a16="http://schemas.microsoft.com/office/drawing/2014/main" val="2625143745"/>
                  </a:ext>
                </a:extLst>
              </a:tr>
            </a:tbl>
          </a:graphicData>
        </a:graphic>
      </p:graphicFrame>
      <p:sp>
        <p:nvSpPr>
          <p:cNvPr id="13" name="Title 12">
            <a:extLst>
              <a:ext uri="{FF2B5EF4-FFF2-40B4-BE49-F238E27FC236}">
                <a16:creationId xmlns:a16="http://schemas.microsoft.com/office/drawing/2014/main" id="{9EB9BA49-2849-AD7D-E7F1-7F80AF6B5C1C}"/>
              </a:ext>
            </a:extLst>
          </p:cNvPr>
          <p:cNvSpPr>
            <a:spLocks noGrp="1"/>
          </p:cNvSpPr>
          <p:nvPr>
            <p:ph type="title"/>
          </p:nvPr>
        </p:nvSpPr>
        <p:spPr>
          <a:xfrm>
            <a:off x="1055941" y="873125"/>
            <a:ext cx="6042337" cy="524553"/>
          </a:xfrm>
        </p:spPr>
        <p:txBody>
          <a:bodyPr/>
          <a:lstStyle/>
          <a:p>
            <a:r>
              <a:rPr lang="en-AU" noProof="0" dirty="0"/>
              <a:t>Resigning in a professional way</a:t>
            </a:r>
          </a:p>
        </p:txBody>
      </p:sp>
      <p:pic>
        <p:nvPicPr>
          <p:cNvPr id="16" name="Picture 15" descr="A white circle with a green tick mark on it&#10;&#10;AI-generated content may be incorrect.">
            <a:extLst>
              <a:ext uri="{FF2B5EF4-FFF2-40B4-BE49-F238E27FC236}">
                <a16:creationId xmlns:a16="http://schemas.microsoft.com/office/drawing/2014/main" id="{1A4D73EF-CD14-9F53-C152-3B2BF879D7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0384" y="369626"/>
            <a:ext cx="1252731" cy="1283211"/>
          </a:xfrm>
          <a:prstGeom prst="rect">
            <a:avLst/>
          </a:prstGeom>
        </p:spPr>
      </p:pic>
    </p:spTree>
    <p:extLst>
      <p:ext uri="{BB962C8B-B14F-4D97-AF65-F5344CB8AC3E}">
        <p14:creationId xmlns:p14="http://schemas.microsoft.com/office/powerpoint/2010/main" val="1758745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A0CA5-CE3D-AAE6-619F-D514BE76741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9EC2BD3-6882-6986-CC1B-674B826F80D9}"/>
              </a:ext>
            </a:extLst>
          </p:cNvPr>
          <p:cNvSpPr>
            <a:spLocks noGrp="1"/>
          </p:cNvSpPr>
          <p:nvPr>
            <p:ph type="body" sz="quarter" idx="20"/>
          </p:nvPr>
        </p:nvSpPr>
        <p:spPr>
          <a:xfrm>
            <a:off x="1055688" y="624947"/>
            <a:ext cx="3168670" cy="247554"/>
          </a:xfrm>
        </p:spPr>
        <p:txBody>
          <a:bodyPr/>
          <a:lstStyle/>
          <a:p>
            <a:r>
              <a:rPr lang="en-AU" noProof="0" dirty="0"/>
              <a:t>CAREER TRANSITION AND RESIGNATION</a:t>
            </a:r>
          </a:p>
        </p:txBody>
      </p:sp>
      <p:sp>
        <p:nvSpPr>
          <p:cNvPr id="15" name="Text Placeholder 14">
            <a:extLst>
              <a:ext uri="{FF2B5EF4-FFF2-40B4-BE49-F238E27FC236}">
                <a16:creationId xmlns:a16="http://schemas.microsoft.com/office/drawing/2014/main" id="{2995A7E1-DE1A-F017-81E8-E0A322056ADE}"/>
              </a:ext>
            </a:extLst>
          </p:cNvPr>
          <p:cNvSpPr>
            <a:spLocks noGrp="1"/>
          </p:cNvSpPr>
          <p:nvPr>
            <p:ph type="body" idx="1"/>
          </p:nvPr>
        </p:nvSpPr>
        <p:spPr>
          <a:xfrm>
            <a:off x="7669212" y="1614010"/>
            <a:ext cx="3978276" cy="4215238"/>
          </a:xfrm>
        </p:spPr>
        <p:txBody>
          <a:bodyPr/>
          <a:lstStyle/>
          <a:p>
            <a:r>
              <a:rPr lang="en-AU" b="1" noProof="0" dirty="0">
                <a:solidFill>
                  <a:schemeClr val="tx2"/>
                </a:solidFill>
              </a:rPr>
              <a:t>DO’S AND DON’TS</a:t>
            </a:r>
          </a:p>
          <a:p>
            <a:r>
              <a:rPr lang="en-AU" b="1" noProof="0" dirty="0">
                <a:solidFill>
                  <a:schemeClr val="tx2"/>
                </a:solidFill>
              </a:rPr>
              <a:t>Do:</a:t>
            </a:r>
            <a:endParaRPr lang="en-AU" noProof="0" dirty="0">
              <a:solidFill>
                <a:schemeClr val="tx2"/>
              </a:solidFill>
            </a:endParaRPr>
          </a:p>
          <a:p>
            <a:pPr marL="285750" indent="-285750">
              <a:buFont typeface="Wingdings" panose="05000000000000000000" pitchFamily="2" charset="2"/>
              <a:buChar char="ü"/>
            </a:pPr>
            <a:r>
              <a:rPr lang="en-AU" noProof="0" dirty="0">
                <a:solidFill>
                  <a:schemeClr val="tx2"/>
                </a:solidFill>
              </a:rPr>
              <a:t>Keep it brief and straightforward</a:t>
            </a:r>
          </a:p>
          <a:p>
            <a:pPr marL="285750" indent="-285750">
              <a:buFont typeface="Wingdings" panose="05000000000000000000" pitchFamily="2" charset="2"/>
              <a:buChar char="ü"/>
            </a:pPr>
            <a:r>
              <a:rPr lang="en-AU" noProof="0" dirty="0">
                <a:solidFill>
                  <a:schemeClr val="tx2"/>
                </a:solidFill>
              </a:rPr>
              <a:t>Maintain a positive or neutral tone</a:t>
            </a:r>
          </a:p>
          <a:p>
            <a:pPr marL="285750" indent="-285750">
              <a:buFont typeface="Wingdings" panose="05000000000000000000" pitchFamily="2" charset="2"/>
              <a:buChar char="ü"/>
            </a:pPr>
            <a:r>
              <a:rPr lang="en-AU" noProof="0" dirty="0">
                <a:solidFill>
                  <a:schemeClr val="tx2"/>
                </a:solidFill>
              </a:rPr>
              <a:t>Proofread carefully</a:t>
            </a:r>
          </a:p>
          <a:p>
            <a:pPr marL="285750" indent="-285750">
              <a:buFont typeface="Wingdings" panose="05000000000000000000" pitchFamily="2" charset="2"/>
              <a:buChar char="ü"/>
            </a:pPr>
            <a:r>
              <a:rPr lang="en-AU" noProof="0" dirty="0">
                <a:solidFill>
                  <a:schemeClr val="tx2"/>
                </a:solidFill>
              </a:rPr>
              <a:t>Print and sign a physical copy</a:t>
            </a:r>
          </a:p>
          <a:p>
            <a:endParaRPr lang="en-AU" b="1" noProof="0" dirty="0">
              <a:solidFill>
                <a:schemeClr val="tx2"/>
              </a:solidFill>
            </a:endParaRPr>
          </a:p>
          <a:p>
            <a:r>
              <a:rPr lang="en-AU" b="1" noProof="0" dirty="0">
                <a:solidFill>
                  <a:schemeClr val="tx2"/>
                </a:solidFill>
              </a:rPr>
              <a:t>Don’t:</a:t>
            </a:r>
            <a:endParaRPr lang="en-AU" noProof="0" dirty="0">
              <a:solidFill>
                <a:schemeClr val="tx2"/>
              </a:solidFill>
            </a:endParaRPr>
          </a:p>
          <a:p>
            <a:pPr marL="285750" indent="-285750">
              <a:buFont typeface="Wingdings" panose="05000000000000000000" pitchFamily="2" charset="2"/>
              <a:buChar char=""/>
            </a:pPr>
            <a:r>
              <a:rPr lang="en-AU" noProof="0" dirty="0">
                <a:solidFill>
                  <a:schemeClr val="tx2"/>
                </a:solidFill>
              </a:rPr>
              <a:t>Include complaints or criticisms</a:t>
            </a:r>
          </a:p>
          <a:p>
            <a:pPr marL="285750" indent="-285750">
              <a:buFont typeface="Wingdings" panose="05000000000000000000" pitchFamily="2" charset="2"/>
              <a:buChar char=""/>
            </a:pPr>
            <a:r>
              <a:rPr lang="en-AU" noProof="0" dirty="0">
                <a:solidFill>
                  <a:schemeClr val="tx2"/>
                </a:solidFill>
              </a:rPr>
              <a:t>Provide excessive personal details</a:t>
            </a:r>
          </a:p>
          <a:p>
            <a:pPr marL="285750" indent="-285750">
              <a:buFont typeface="Wingdings" panose="05000000000000000000" pitchFamily="2" charset="2"/>
              <a:buChar char=""/>
            </a:pPr>
            <a:r>
              <a:rPr lang="en-AU" noProof="0" dirty="0">
                <a:solidFill>
                  <a:schemeClr val="tx2"/>
                </a:solidFill>
              </a:rPr>
              <a:t>Use emotional language</a:t>
            </a:r>
          </a:p>
          <a:p>
            <a:pPr marL="285750" indent="-285750">
              <a:buFont typeface="Wingdings" panose="05000000000000000000" pitchFamily="2" charset="2"/>
              <a:buChar char=""/>
            </a:pPr>
            <a:r>
              <a:rPr lang="en-AU" noProof="0" dirty="0">
                <a:solidFill>
                  <a:schemeClr val="tx2"/>
                </a:solidFill>
              </a:rPr>
              <a:t>Make it overly casual</a:t>
            </a:r>
          </a:p>
        </p:txBody>
      </p:sp>
      <p:sp>
        <p:nvSpPr>
          <p:cNvPr id="5" name="Text Placeholder 4">
            <a:extLst>
              <a:ext uri="{FF2B5EF4-FFF2-40B4-BE49-F238E27FC236}">
                <a16:creationId xmlns:a16="http://schemas.microsoft.com/office/drawing/2014/main" id="{C5283417-1DD9-9FD4-C332-21CC14FC3DD5}"/>
              </a:ext>
            </a:extLst>
          </p:cNvPr>
          <p:cNvSpPr>
            <a:spLocks noGrp="1"/>
          </p:cNvSpPr>
          <p:nvPr>
            <p:ph type="body" idx="21"/>
          </p:nvPr>
        </p:nvSpPr>
        <p:spPr>
          <a:xfrm>
            <a:off x="1055688" y="1614010"/>
            <a:ext cx="5384441" cy="4436837"/>
          </a:xfrm>
        </p:spPr>
        <p:txBody>
          <a:bodyPr/>
          <a:lstStyle/>
          <a:p>
            <a:r>
              <a:rPr lang="en-AU" b="1" noProof="0" dirty="0"/>
              <a:t>Purpose of a resignation letter:</a:t>
            </a:r>
          </a:p>
          <a:p>
            <a:pPr marL="285750" indent="-285750">
              <a:buClr>
                <a:schemeClr val="tx2"/>
              </a:buClr>
              <a:buSzPct val="90000"/>
              <a:buFont typeface="Arial" panose="020B0604020202020204" pitchFamily="34" charset="0"/>
              <a:buChar char="•"/>
            </a:pPr>
            <a:r>
              <a:rPr lang="en-AU" noProof="0" dirty="0"/>
              <a:t>Creates a formal record of your intention to leave</a:t>
            </a:r>
          </a:p>
          <a:p>
            <a:pPr marL="285750" indent="-285750">
              <a:buClr>
                <a:schemeClr val="tx2"/>
              </a:buClr>
              <a:buSzPct val="90000"/>
              <a:buFont typeface="Arial" panose="020B0604020202020204" pitchFamily="34" charset="0"/>
              <a:buChar char="•"/>
            </a:pPr>
            <a:r>
              <a:rPr lang="en-AU" noProof="0" dirty="0"/>
              <a:t>Confirms your notice period and last day</a:t>
            </a:r>
          </a:p>
          <a:p>
            <a:pPr marL="285750" indent="-285750">
              <a:buClr>
                <a:schemeClr val="tx2"/>
              </a:buClr>
              <a:buSzPct val="90000"/>
              <a:buFont typeface="Arial" panose="020B0604020202020204" pitchFamily="34" charset="0"/>
              <a:buChar char="•"/>
            </a:pPr>
            <a:r>
              <a:rPr lang="en-AU" noProof="0" dirty="0"/>
              <a:t>Demonstrates your professionalism</a:t>
            </a:r>
          </a:p>
          <a:p>
            <a:pPr marL="285750" indent="-285750">
              <a:buClr>
                <a:schemeClr val="tx2"/>
              </a:buClr>
              <a:buSzPct val="90000"/>
              <a:buFont typeface="Arial" panose="020B0604020202020204" pitchFamily="34" charset="0"/>
              <a:buChar char="•"/>
            </a:pPr>
            <a:r>
              <a:rPr lang="en-AU" noProof="0" dirty="0"/>
              <a:t>May be kept in your employment file for future reference</a:t>
            </a:r>
          </a:p>
          <a:p>
            <a:r>
              <a:rPr lang="en-AU" b="1" noProof="0" dirty="0"/>
              <a:t>Key components:</a:t>
            </a:r>
          </a:p>
          <a:p>
            <a:pPr marL="285750" indent="-285750">
              <a:buClr>
                <a:schemeClr val="tx2"/>
              </a:buClr>
              <a:buSzPct val="90000"/>
              <a:buFont typeface="Arial" panose="020B0604020202020204" pitchFamily="34" charset="0"/>
              <a:buChar char="•"/>
            </a:pPr>
            <a:r>
              <a:rPr lang="en-AU" noProof="0" dirty="0"/>
              <a:t>Current date</a:t>
            </a:r>
          </a:p>
          <a:p>
            <a:pPr marL="285750" indent="-285750">
              <a:buClr>
                <a:schemeClr val="tx2"/>
              </a:buClr>
              <a:buSzPct val="90000"/>
              <a:buFont typeface="Arial" panose="020B0604020202020204" pitchFamily="34" charset="0"/>
              <a:buChar char="•"/>
            </a:pPr>
            <a:r>
              <a:rPr lang="en-AU" noProof="0" dirty="0"/>
              <a:t>Clear statement of resignation</a:t>
            </a:r>
          </a:p>
          <a:p>
            <a:pPr marL="285750" indent="-285750">
              <a:buClr>
                <a:schemeClr val="tx2"/>
              </a:buClr>
              <a:buSzPct val="90000"/>
              <a:buFont typeface="Arial" panose="020B0604020202020204" pitchFamily="34" charset="0"/>
              <a:buChar char="•"/>
            </a:pPr>
            <a:r>
              <a:rPr lang="en-AU" noProof="0" dirty="0"/>
              <a:t>Specific last working day</a:t>
            </a:r>
          </a:p>
          <a:p>
            <a:pPr marL="285750" indent="-285750">
              <a:buClr>
                <a:schemeClr val="tx2"/>
              </a:buClr>
              <a:buSzPct val="90000"/>
              <a:buFont typeface="Arial" panose="020B0604020202020204" pitchFamily="34" charset="0"/>
              <a:buChar char="•"/>
            </a:pPr>
            <a:r>
              <a:rPr lang="en-AU" noProof="0" dirty="0"/>
              <a:t>Expression of gratitude</a:t>
            </a:r>
          </a:p>
          <a:p>
            <a:pPr marL="285750" indent="-285750">
              <a:buClr>
                <a:schemeClr val="tx2"/>
              </a:buClr>
              <a:buSzPct val="90000"/>
              <a:buFont typeface="Arial" panose="020B0604020202020204" pitchFamily="34" charset="0"/>
              <a:buChar char="•"/>
            </a:pPr>
            <a:r>
              <a:rPr lang="en-AU" noProof="0" dirty="0"/>
              <a:t>Offer to assist with transition</a:t>
            </a:r>
          </a:p>
          <a:p>
            <a:pPr marL="285750" indent="-285750">
              <a:buClr>
                <a:schemeClr val="tx2"/>
              </a:buClr>
              <a:buSzPct val="90000"/>
              <a:buFont typeface="Arial" panose="020B0604020202020204" pitchFamily="34" charset="0"/>
              <a:buChar char="•"/>
            </a:pPr>
            <a:r>
              <a:rPr lang="en-AU" noProof="0" dirty="0"/>
              <a:t>Professional closing and signature</a:t>
            </a:r>
          </a:p>
        </p:txBody>
      </p:sp>
      <p:sp>
        <p:nvSpPr>
          <p:cNvPr id="7" name="Title 6">
            <a:extLst>
              <a:ext uri="{FF2B5EF4-FFF2-40B4-BE49-F238E27FC236}">
                <a16:creationId xmlns:a16="http://schemas.microsoft.com/office/drawing/2014/main" id="{C6B4650B-2DD5-CA0C-8BF9-F1FB5FA9D3AE}"/>
              </a:ext>
            </a:extLst>
          </p:cNvPr>
          <p:cNvSpPr>
            <a:spLocks noGrp="1"/>
          </p:cNvSpPr>
          <p:nvPr>
            <p:ph type="title"/>
          </p:nvPr>
        </p:nvSpPr>
        <p:spPr>
          <a:xfrm>
            <a:off x="1055941" y="873125"/>
            <a:ext cx="6952329" cy="524553"/>
          </a:xfrm>
        </p:spPr>
        <p:txBody>
          <a:bodyPr/>
          <a:lstStyle/>
          <a:p>
            <a:r>
              <a:rPr lang="en-AU" noProof="0" dirty="0"/>
              <a:t>Writing an effective resignation letter</a:t>
            </a:r>
          </a:p>
        </p:txBody>
      </p:sp>
    </p:spTree>
    <p:extLst>
      <p:ext uri="{BB962C8B-B14F-4D97-AF65-F5344CB8AC3E}">
        <p14:creationId xmlns:p14="http://schemas.microsoft.com/office/powerpoint/2010/main" val="892143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0E606-DBC4-AF73-2289-A8D0BEDF85D4}"/>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92B77D5E-04DB-E498-6929-E0C60D7E6E1A}"/>
              </a:ext>
            </a:extLst>
          </p:cNvPr>
          <p:cNvSpPr>
            <a:spLocks noGrp="1"/>
          </p:cNvSpPr>
          <p:nvPr>
            <p:ph type="body" idx="1"/>
          </p:nvPr>
        </p:nvSpPr>
        <p:spPr>
          <a:xfrm>
            <a:off x="1055688" y="1630409"/>
            <a:ext cx="6877051" cy="588605"/>
          </a:xfrm>
        </p:spPr>
        <p:txBody>
          <a:bodyPr/>
          <a:lstStyle/>
          <a:p>
            <a:r>
              <a:rPr lang="en-AU" noProof="0" dirty="0"/>
              <a:t>Taylor has worked for 18 months on the production line at a food manufacturing plant but now needs to resign to focus on full-time study.</a:t>
            </a:r>
          </a:p>
        </p:txBody>
      </p:sp>
      <p:sp>
        <p:nvSpPr>
          <p:cNvPr id="5" name="Text Placeholder 4">
            <a:extLst>
              <a:ext uri="{FF2B5EF4-FFF2-40B4-BE49-F238E27FC236}">
                <a16:creationId xmlns:a16="http://schemas.microsoft.com/office/drawing/2014/main" id="{6E779AAB-55CA-176D-B503-15D39D148723}"/>
              </a:ext>
            </a:extLst>
          </p:cNvPr>
          <p:cNvSpPr>
            <a:spLocks noGrp="1"/>
          </p:cNvSpPr>
          <p:nvPr>
            <p:ph type="body" sz="quarter" idx="20"/>
          </p:nvPr>
        </p:nvSpPr>
        <p:spPr>
          <a:xfrm>
            <a:off x="1055688" y="624947"/>
            <a:ext cx="3168670" cy="247554"/>
          </a:xfrm>
        </p:spPr>
        <p:txBody>
          <a:bodyPr/>
          <a:lstStyle/>
          <a:p>
            <a:r>
              <a:rPr lang="en-AU" noProof="0" dirty="0"/>
              <a:t>CAREER TRANSITION AND RESIGNATION</a:t>
            </a:r>
          </a:p>
        </p:txBody>
      </p:sp>
      <p:sp>
        <p:nvSpPr>
          <p:cNvPr id="4" name="Text Placeholder 2">
            <a:extLst>
              <a:ext uri="{FF2B5EF4-FFF2-40B4-BE49-F238E27FC236}">
                <a16:creationId xmlns:a16="http://schemas.microsoft.com/office/drawing/2014/main" id="{F37D25CA-08C2-7390-8EE4-90AEB285779A}"/>
              </a:ext>
            </a:extLst>
          </p:cNvPr>
          <p:cNvSpPr txBox="1">
            <a:spLocks/>
          </p:cNvSpPr>
          <p:nvPr/>
        </p:nvSpPr>
        <p:spPr>
          <a:xfrm>
            <a:off x="1055688" y="2566062"/>
            <a:ext cx="4622870" cy="333527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dirty="0"/>
              <a:t>Effective Approach:</a:t>
            </a:r>
            <a:endParaRPr lang="en-AU" noProof="0" dirty="0"/>
          </a:p>
          <a:p>
            <a:pPr marL="285750" indent="-285750">
              <a:buFont typeface="Wingdings" panose="05000000000000000000" pitchFamily="2" charset="2"/>
              <a:buChar char="ü"/>
            </a:pPr>
            <a:r>
              <a:rPr lang="en-AU" noProof="0" dirty="0"/>
              <a:t>Gives proper notice according to contract (2 weeks)</a:t>
            </a:r>
          </a:p>
          <a:p>
            <a:pPr marL="285750" indent="-285750">
              <a:buFont typeface="Wingdings" panose="05000000000000000000" pitchFamily="2" charset="2"/>
              <a:buChar char="ü"/>
            </a:pPr>
            <a:r>
              <a:rPr lang="en-AU" noProof="0" dirty="0"/>
              <a:t>Meets with supervisor to explain leaving for further education</a:t>
            </a:r>
          </a:p>
          <a:p>
            <a:pPr marL="285750" indent="-285750">
              <a:buFont typeface="Wingdings" panose="05000000000000000000" pitchFamily="2" charset="2"/>
              <a:buChar char="ü"/>
            </a:pPr>
            <a:r>
              <a:rPr lang="en-AU" noProof="0" dirty="0"/>
              <a:t>Provides written resignation letter for records</a:t>
            </a:r>
          </a:p>
          <a:p>
            <a:pPr marL="285750" indent="-285750">
              <a:buFont typeface="Wingdings" panose="05000000000000000000" pitchFamily="2" charset="2"/>
              <a:buChar char="ü"/>
            </a:pPr>
            <a:r>
              <a:rPr lang="en-AU" noProof="0" dirty="0"/>
              <a:t>Offers to train replacement during notice period</a:t>
            </a:r>
          </a:p>
          <a:p>
            <a:pPr marL="285750" indent="-285750">
              <a:buFont typeface="Wingdings" panose="05000000000000000000" pitchFamily="2" charset="2"/>
              <a:buChar char="ü"/>
            </a:pPr>
            <a:r>
              <a:rPr lang="en-AU" noProof="0" dirty="0"/>
              <a:t>Completes all assigned tasks before departure</a:t>
            </a:r>
          </a:p>
          <a:p>
            <a:pPr marL="285750" indent="-285750">
              <a:buFont typeface="Wingdings" panose="05000000000000000000" pitchFamily="2" charset="2"/>
              <a:buChar char="ü"/>
            </a:pPr>
            <a:r>
              <a:rPr lang="en-AU" noProof="0" dirty="0"/>
              <a:t>Returns safety equipment and uniform</a:t>
            </a:r>
          </a:p>
          <a:p>
            <a:r>
              <a:rPr lang="en-AU" b="1" i="1" noProof="0" dirty="0"/>
              <a:t>Outcome:</a:t>
            </a:r>
            <a:r>
              <a:rPr lang="en-AU" i="1" noProof="0" dirty="0"/>
              <a:t> Receives positive reference and welcome to return during holidays</a:t>
            </a:r>
          </a:p>
        </p:txBody>
      </p:sp>
      <p:sp>
        <p:nvSpPr>
          <p:cNvPr id="2" name="Text Placeholder 2">
            <a:extLst>
              <a:ext uri="{FF2B5EF4-FFF2-40B4-BE49-F238E27FC236}">
                <a16:creationId xmlns:a16="http://schemas.microsoft.com/office/drawing/2014/main" id="{FC6179DC-F5ED-BA66-FD5C-F8E5F7E7CDAE}"/>
              </a:ext>
            </a:extLst>
          </p:cNvPr>
          <p:cNvSpPr txBox="1">
            <a:spLocks/>
          </p:cNvSpPr>
          <p:nvPr/>
        </p:nvSpPr>
        <p:spPr>
          <a:xfrm>
            <a:off x="6513444" y="2566062"/>
            <a:ext cx="4622870" cy="311367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dirty="0"/>
              <a:t>Ineffective Approach:</a:t>
            </a:r>
            <a:endParaRPr lang="en-AU" noProof="0" dirty="0"/>
          </a:p>
          <a:p>
            <a:pPr marL="285750" indent="-285750">
              <a:buFont typeface="Wingdings" panose="05000000000000000000" pitchFamily="2" charset="2"/>
              <a:buChar char="û"/>
            </a:pPr>
            <a:r>
              <a:rPr lang="en-AU" noProof="0" dirty="0"/>
              <a:t>Tells coworkers before informing supervisor</a:t>
            </a:r>
          </a:p>
          <a:p>
            <a:pPr marL="285750" indent="-285750">
              <a:buFont typeface="Wingdings" panose="05000000000000000000" pitchFamily="2" charset="2"/>
              <a:buChar char="û"/>
            </a:pPr>
            <a:r>
              <a:rPr lang="en-AU" noProof="0" dirty="0"/>
              <a:t>Gives only 3 days notice despite 2-week requirement</a:t>
            </a:r>
          </a:p>
          <a:p>
            <a:pPr marL="285750" indent="-285750">
              <a:buFont typeface="Wingdings" panose="05000000000000000000" pitchFamily="2" charset="2"/>
              <a:buChar char="û"/>
            </a:pPr>
            <a:r>
              <a:rPr lang="en-AU" noProof="0" dirty="0"/>
              <a:t>Sends casual text message as “resignation”</a:t>
            </a:r>
          </a:p>
          <a:p>
            <a:pPr marL="285750" indent="-285750">
              <a:buFont typeface="Wingdings" panose="05000000000000000000" pitchFamily="2" charset="2"/>
              <a:buChar char="û"/>
            </a:pPr>
            <a:r>
              <a:rPr lang="en-AU" noProof="0" dirty="0"/>
              <a:t>Calls in sick during final days</a:t>
            </a:r>
          </a:p>
          <a:p>
            <a:pPr marL="285750" indent="-285750">
              <a:buFont typeface="Wingdings" panose="05000000000000000000" pitchFamily="2" charset="2"/>
              <a:buChar char="û"/>
            </a:pPr>
            <a:r>
              <a:rPr lang="en-AU" noProof="0" dirty="0"/>
              <a:t>Leaves projects unfinished</a:t>
            </a:r>
          </a:p>
          <a:p>
            <a:pPr marL="285750" indent="-285750">
              <a:buFont typeface="Wingdings" panose="05000000000000000000" pitchFamily="2" charset="2"/>
              <a:buChar char="û"/>
            </a:pPr>
            <a:r>
              <a:rPr lang="en-AU" noProof="0" dirty="0"/>
              <a:t>Takes company tools home</a:t>
            </a:r>
          </a:p>
          <a:p>
            <a:r>
              <a:rPr lang="en-AU" b="1" i="1" noProof="0" dirty="0"/>
              <a:t>Outcome:</a:t>
            </a:r>
            <a:r>
              <a:rPr lang="en-AU" i="1" noProof="0" dirty="0"/>
              <a:t> Marked as “not eligible for rehire” in company records</a:t>
            </a:r>
          </a:p>
        </p:txBody>
      </p:sp>
      <p:sp>
        <p:nvSpPr>
          <p:cNvPr id="8" name="Title 7">
            <a:extLst>
              <a:ext uri="{FF2B5EF4-FFF2-40B4-BE49-F238E27FC236}">
                <a16:creationId xmlns:a16="http://schemas.microsoft.com/office/drawing/2014/main" id="{E2DF56FD-6957-2FA9-BB10-4F1A381857B4}"/>
              </a:ext>
            </a:extLst>
          </p:cNvPr>
          <p:cNvSpPr>
            <a:spLocks noGrp="1"/>
          </p:cNvSpPr>
          <p:nvPr>
            <p:ph type="title"/>
          </p:nvPr>
        </p:nvSpPr>
        <p:spPr>
          <a:xfrm>
            <a:off x="1055941" y="873125"/>
            <a:ext cx="4285445" cy="524553"/>
          </a:xfrm>
        </p:spPr>
        <p:txBody>
          <a:bodyPr/>
          <a:lstStyle/>
          <a:p>
            <a:r>
              <a:rPr lang="en-AU" noProof="0" dirty="0"/>
              <a:t>Resignation scenarios</a:t>
            </a:r>
          </a:p>
        </p:txBody>
      </p:sp>
      <p:pic>
        <p:nvPicPr>
          <p:cNvPr id="10" name="Picture 9" descr="A cartoon of a person with a star&#10;&#10;AI-generated content may be incorrect.">
            <a:extLst>
              <a:ext uri="{FF2B5EF4-FFF2-40B4-BE49-F238E27FC236}">
                <a16:creationId xmlns:a16="http://schemas.microsoft.com/office/drawing/2014/main" id="{04DFE99D-23D6-B3C4-4484-CCF79E1D11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49042" y="624947"/>
            <a:ext cx="1187017" cy="1829723"/>
          </a:xfrm>
          <a:prstGeom prst="rect">
            <a:avLst/>
          </a:prstGeom>
        </p:spPr>
      </p:pic>
    </p:spTree>
    <p:extLst>
      <p:ext uri="{BB962C8B-B14F-4D97-AF65-F5344CB8AC3E}">
        <p14:creationId xmlns:p14="http://schemas.microsoft.com/office/powerpoint/2010/main" val="36754212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00B49-B19B-F95E-8682-1B564E674FE3}"/>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B83F5E76-50A1-5F19-026F-266F467F9CB6}"/>
              </a:ext>
            </a:extLst>
          </p:cNvPr>
          <p:cNvSpPr>
            <a:spLocks noGrp="1"/>
          </p:cNvSpPr>
          <p:nvPr>
            <p:ph type="body" idx="1"/>
          </p:nvPr>
        </p:nvSpPr>
        <p:spPr>
          <a:xfrm>
            <a:off x="1055688" y="1630409"/>
            <a:ext cx="6877051" cy="810204"/>
          </a:xfrm>
        </p:spPr>
        <p:txBody>
          <a:bodyPr/>
          <a:lstStyle/>
          <a:p>
            <a:r>
              <a:rPr lang="en-AU" noProof="0" dirty="0"/>
              <a:t>Alex is halfway through a fitting and turning apprenticeship at a small manufacturing company but has been offered an opportunity to continue the apprenticeship with a larger aerospace manufacturer.</a:t>
            </a:r>
          </a:p>
        </p:txBody>
      </p:sp>
      <p:sp>
        <p:nvSpPr>
          <p:cNvPr id="5" name="Text Placeholder 4">
            <a:extLst>
              <a:ext uri="{FF2B5EF4-FFF2-40B4-BE49-F238E27FC236}">
                <a16:creationId xmlns:a16="http://schemas.microsoft.com/office/drawing/2014/main" id="{1A9A9E6C-06C1-214E-C43F-FC584FCC6633}"/>
              </a:ext>
            </a:extLst>
          </p:cNvPr>
          <p:cNvSpPr>
            <a:spLocks noGrp="1"/>
          </p:cNvSpPr>
          <p:nvPr>
            <p:ph type="body" sz="quarter" idx="20"/>
          </p:nvPr>
        </p:nvSpPr>
        <p:spPr>
          <a:xfrm>
            <a:off x="1055688" y="624947"/>
            <a:ext cx="3168670" cy="247554"/>
          </a:xfrm>
        </p:spPr>
        <p:txBody>
          <a:bodyPr/>
          <a:lstStyle/>
          <a:p>
            <a:r>
              <a:rPr lang="en-AU" noProof="0" dirty="0"/>
              <a:t>CAREER TRANSITION AND RESIGNATION</a:t>
            </a:r>
          </a:p>
        </p:txBody>
      </p:sp>
      <p:sp>
        <p:nvSpPr>
          <p:cNvPr id="4" name="Text Placeholder 2">
            <a:extLst>
              <a:ext uri="{FF2B5EF4-FFF2-40B4-BE49-F238E27FC236}">
                <a16:creationId xmlns:a16="http://schemas.microsoft.com/office/drawing/2014/main" id="{73FC49DA-72B9-D7EF-9BC0-B50BCA3A190B}"/>
              </a:ext>
            </a:extLst>
          </p:cNvPr>
          <p:cNvSpPr txBox="1">
            <a:spLocks/>
          </p:cNvSpPr>
          <p:nvPr/>
        </p:nvSpPr>
        <p:spPr>
          <a:xfrm>
            <a:off x="1055688" y="2566062"/>
            <a:ext cx="4622870" cy="298543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dirty="0"/>
              <a:t>Effective approach:</a:t>
            </a:r>
            <a:endParaRPr lang="en-AU" noProof="0" dirty="0"/>
          </a:p>
          <a:p>
            <a:pPr marL="285750" indent="-285750">
              <a:buFont typeface="Wingdings" panose="05000000000000000000" pitchFamily="2" charset="2"/>
              <a:buChar char="ü"/>
            </a:pPr>
            <a:r>
              <a:rPr lang="en-AU" noProof="0" dirty="0"/>
              <a:t>Discusses situation with Australian Apprenticeships (AASN) provider </a:t>
            </a:r>
          </a:p>
          <a:p>
            <a:pPr marL="285750" indent="-285750">
              <a:buFont typeface="Wingdings" panose="05000000000000000000" pitchFamily="2" charset="2"/>
              <a:buChar char="ü"/>
            </a:pPr>
            <a:r>
              <a:rPr lang="en-AU" noProof="0" dirty="0"/>
              <a:t>Resign with current employer, and provide required notice</a:t>
            </a:r>
          </a:p>
          <a:p>
            <a:pPr marL="285750" indent="-285750">
              <a:buFont typeface="Wingdings" panose="05000000000000000000" pitchFamily="2" charset="2"/>
              <a:buChar char="ü"/>
            </a:pPr>
            <a:r>
              <a:rPr lang="en-AU" noProof="0" dirty="0"/>
              <a:t>Continue to undertake good work until final date</a:t>
            </a:r>
          </a:p>
          <a:p>
            <a:pPr marL="285750" indent="-285750">
              <a:buFont typeface="Wingdings" panose="05000000000000000000" pitchFamily="2" charset="2"/>
              <a:buChar char="ü"/>
            </a:pPr>
            <a:r>
              <a:rPr lang="en-AU" noProof="0" dirty="0"/>
              <a:t>Documents progress for next apprentice</a:t>
            </a:r>
          </a:p>
          <a:p>
            <a:pPr marL="285750" indent="-285750">
              <a:buFont typeface="Wingdings" panose="05000000000000000000" pitchFamily="2" charset="2"/>
              <a:buChar char="ü"/>
            </a:pPr>
            <a:r>
              <a:rPr lang="en-AU" noProof="0" dirty="0"/>
              <a:t>Thanks mentors and requests references</a:t>
            </a:r>
          </a:p>
          <a:p>
            <a:r>
              <a:rPr lang="en-AU" b="1" i="1" noProof="0" dirty="0"/>
              <a:t>Outcome:</a:t>
            </a:r>
            <a:r>
              <a:rPr lang="en-AU" i="1" noProof="0" dirty="0"/>
              <a:t> Smooth transfer of apprenticeship with continued support</a:t>
            </a:r>
          </a:p>
        </p:txBody>
      </p:sp>
      <p:sp>
        <p:nvSpPr>
          <p:cNvPr id="2" name="Text Placeholder 2">
            <a:extLst>
              <a:ext uri="{FF2B5EF4-FFF2-40B4-BE49-F238E27FC236}">
                <a16:creationId xmlns:a16="http://schemas.microsoft.com/office/drawing/2014/main" id="{B4BF3C20-AF5B-9CA7-509D-07169ABF062B}"/>
              </a:ext>
            </a:extLst>
          </p:cNvPr>
          <p:cNvSpPr txBox="1">
            <a:spLocks/>
          </p:cNvSpPr>
          <p:nvPr/>
        </p:nvSpPr>
        <p:spPr>
          <a:xfrm>
            <a:off x="6513444" y="2566062"/>
            <a:ext cx="4622870" cy="285719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dirty="0"/>
              <a:t>Ineffective approach:</a:t>
            </a:r>
            <a:endParaRPr lang="en-AU" noProof="0" dirty="0"/>
          </a:p>
          <a:p>
            <a:pPr marL="285750" indent="-285750">
              <a:buFont typeface="Wingdings" panose="05000000000000000000" pitchFamily="2" charset="2"/>
              <a:buChar char="û"/>
            </a:pPr>
            <a:r>
              <a:rPr lang="en-AU" noProof="0" dirty="0"/>
              <a:t>Accepts new position without checking apprenticeship implications</a:t>
            </a:r>
          </a:p>
          <a:p>
            <a:pPr marL="285750" indent="-285750">
              <a:buFont typeface="Wingdings" panose="05000000000000000000" pitchFamily="2" charset="2"/>
              <a:buChar char="û"/>
            </a:pPr>
            <a:r>
              <a:rPr lang="en-AU" noProof="0" dirty="0"/>
              <a:t>Stops taking on training advice </a:t>
            </a:r>
          </a:p>
          <a:p>
            <a:pPr marL="285750" indent="-285750">
              <a:buFont typeface="Wingdings" panose="05000000000000000000" pitchFamily="2" charset="2"/>
              <a:buChar char="û"/>
            </a:pPr>
            <a:r>
              <a:rPr lang="en-AU" noProof="0" dirty="0"/>
              <a:t>Gives inadequate notice causing disruption to production</a:t>
            </a:r>
          </a:p>
          <a:p>
            <a:pPr marL="285750" indent="-285750">
              <a:buFont typeface="Wingdings" panose="05000000000000000000" pitchFamily="2" charset="2"/>
              <a:buChar char="û"/>
            </a:pPr>
            <a:r>
              <a:rPr lang="en-AU" noProof="0" dirty="0"/>
              <a:t>Makes negative comments about workplace on social media</a:t>
            </a:r>
          </a:p>
          <a:p>
            <a:r>
              <a:rPr lang="en-AU" b="1" i="1" noProof="0" dirty="0"/>
              <a:t>Outcome:</a:t>
            </a:r>
            <a:r>
              <a:rPr lang="en-AU" i="1" noProof="0" dirty="0"/>
              <a:t> Risks apprenticeship status and creates barriers to completion</a:t>
            </a:r>
          </a:p>
        </p:txBody>
      </p:sp>
      <p:sp>
        <p:nvSpPr>
          <p:cNvPr id="8" name="Title 7">
            <a:extLst>
              <a:ext uri="{FF2B5EF4-FFF2-40B4-BE49-F238E27FC236}">
                <a16:creationId xmlns:a16="http://schemas.microsoft.com/office/drawing/2014/main" id="{8398E82F-8AFB-136E-C36A-115EDCD2229E}"/>
              </a:ext>
            </a:extLst>
          </p:cNvPr>
          <p:cNvSpPr>
            <a:spLocks noGrp="1"/>
          </p:cNvSpPr>
          <p:nvPr>
            <p:ph type="title"/>
          </p:nvPr>
        </p:nvSpPr>
        <p:spPr>
          <a:xfrm>
            <a:off x="1055941" y="873125"/>
            <a:ext cx="4285445" cy="524553"/>
          </a:xfrm>
        </p:spPr>
        <p:txBody>
          <a:bodyPr/>
          <a:lstStyle/>
          <a:p>
            <a:r>
              <a:rPr lang="en-AU" noProof="0" dirty="0"/>
              <a:t>Resignation scenarios</a:t>
            </a:r>
          </a:p>
        </p:txBody>
      </p:sp>
      <p:pic>
        <p:nvPicPr>
          <p:cNvPr id="10" name="Picture 9">
            <a:extLst>
              <a:ext uri="{FF2B5EF4-FFF2-40B4-BE49-F238E27FC236}">
                <a16:creationId xmlns:a16="http://schemas.microsoft.com/office/drawing/2014/main" id="{1F634FC0-3078-21B2-5299-71185FB8FEC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029412" y="624947"/>
            <a:ext cx="1026276" cy="1829723"/>
          </a:xfrm>
          <a:prstGeom prst="rect">
            <a:avLst/>
          </a:prstGeom>
        </p:spPr>
      </p:pic>
    </p:spTree>
    <p:extLst>
      <p:ext uri="{BB962C8B-B14F-4D97-AF65-F5344CB8AC3E}">
        <p14:creationId xmlns:p14="http://schemas.microsoft.com/office/powerpoint/2010/main" val="31441732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ED10B2-31A2-A3A3-125B-E67A7F598965}"/>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6A3DB253-D7A6-9618-4142-ECBDA7C33C36}"/>
              </a:ext>
            </a:extLst>
          </p:cNvPr>
          <p:cNvSpPr>
            <a:spLocks noGrp="1" noRot="1" noMove="1" noResize="1" noEditPoints="1" noAdjustHandles="1" noChangeArrowheads="1" noChangeShapeType="1"/>
          </p:cNvSpPr>
          <p:nvPr/>
        </p:nvSpPr>
        <p:spPr>
          <a:xfrm>
            <a:off x="6888163" y="0"/>
            <a:ext cx="5303837" cy="680499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12" name="Title 11">
            <a:extLst>
              <a:ext uri="{FF2B5EF4-FFF2-40B4-BE49-F238E27FC236}">
                <a16:creationId xmlns:a16="http://schemas.microsoft.com/office/drawing/2014/main" id="{A18A8A0B-BD52-42AC-B085-67D10320DCB6}"/>
              </a:ext>
            </a:extLst>
          </p:cNvPr>
          <p:cNvSpPr>
            <a:spLocks noGrp="1"/>
          </p:cNvSpPr>
          <p:nvPr>
            <p:ph type="title"/>
          </p:nvPr>
        </p:nvSpPr>
        <p:spPr>
          <a:xfrm>
            <a:off x="1055940" y="873125"/>
            <a:ext cx="2874803" cy="524553"/>
          </a:xfrm>
        </p:spPr>
        <p:txBody>
          <a:bodyPr/>
          <a:lstStyle/>
          <a:p>
            <a:r>
              <a:rPr lang="en-AU" noProof="0" dirty="0"/>
              <a:t>Exit interviews</a:t>
            </a:r>
          </a:p>
        </p:txBody>
      </p:sp>
      <p:sp>
        <p:nvSpPr>
          <p:cNvPr id="2" name="Text Placeholder 1">
            <a:extLst>
              <a:ext uri="{FF2B5EF4-FFF2-40B4-BE49-F238E27FC236}">
                <a16:creationId xmlns:a16="http://schemas.microsoft.com/office/drawing/2014/main" id="{F2D0118C-CD6D-DA62-5318-90C185DDF9DB}"/>
              </a:ext>
            </a:extLst>
          </p:cNvPr>
          <p:cNvSpPr>
            <a:spLocks noGrp="1"/>
          </p:cNvSpPr>
          <p:nvPr>
            <p:ph type="body" sz="quarter" idx="20"/>
          </p:nvPr>
        </p:nvSpPr>
        <p:spPr>
          <a:xfrm>
            <a:off x="1055688" y="624947"/>
            <a:ext cx="3168670" cy="247554"/>
          </a:xfrm>
        </p:spPr>
        <p:txBody>
          <a:bodyPr/>
          <a:lstStyle/>
          <a:p>
            <a:r>
              <a:rPr lang="en-AU" noProof="0" dirty="0"/>
              <a:t>CAREER TRANSITION AND RESIGNATION</a:t>
            </a:r>
          </a:p>
        </p:txBody>
      </p:sp>
      <p:sp>
        <p:nvSpPr>
          <p:cNvPr id="15" name="Text Placeholder 14">
            <a:extLst>
              <a:ext uri="{FF2B5EF4-FFF2-40B4-BE49-F238E27FC236}">
                <a16:creationId xmlns:a16="http://schemas.microsoft.com/office/drawing/2014/main" id="{879ED2B6-3BCD-9B6F-77A7-14F76804085F}"/>
              </a:ext>
            </a:extLst>
          </p:cNvPr>
          <p:cNvSpPr>
            <a:spLocks noGrp="1"/>
          </p:cNvSpPr>
          <p:nvPr>
            <p:ph type="body" idx="1"/>
          </p:nvPr>
        </p:nvSpPr>
        <p:spPr>
          <a:xfrm>
            <a:off x="7669212" y="1614010"/>
            <a:ext cx="3978276" cy="2781000"/>
          </a:xfrm>
        </p:spPr>
        <p:txBody>
          <a:bodyPr/>
          <a:lstStyle/>
          <a:p>
            <a:r>
              <a:rPr lang="en-AU" b="1" noProof="0" dirty="0">
                <a:solidFill>
                  <a:schemeClr val="tx2"/>
                </a:solidFill>
              </a:rPr>
              <a:t>WHAT TO EXPECT:</a:t>
            </a:r>
          </a:p>
          <a:p>
            <a:pPr marL="285750" indent="-285750">
              <a:buFont typeface="Arial" panose="020B0604020202020204" pitchFamily="34" charset="0"/>
              <a:buChar char="•"/>
            </a:pPr>
            <a:r>
              <a:rPr lang="en-AU" noProof="0" dirty="0">
                <a:solidFill>
                  <a:schemeClr val="tx2"/>
                </a:solidFill>
              </a:rPr>
              <a:t>Questions about your experience, manager, and team</a:t>
            </a:r>
          </a:p>
          <a:p>
            <a:pPr marL="285750" indent="-285750">
              <a:buFont typeface="Arial" panose="020B0604020202020204" pitchFamily="34" charset="0"/>
              <a:buChar char="•"/>
            </a:pPr>
            <a:r>
              <a:rPr lang="en-AU" noProof="0" dirty="0">
                <a:solidFill>
                  <a:schemeClr val="tx2"/>
                </a:solidFill>
              </a:rPr>
              <a:t>Discussion about what you liked and didn’t like</a:t>
            </a:r>
          </a:p>
          <a:p>
            <a:pPr marL="285750" indent="-285750">
              <a:buFont typeface="Arial" panose="020B0604020202020204" pitchFamily="34" charset="0"/>
              <a:buChar char="•"/>
            </a:pPr>
            <a:r>
              <a:rPr lang="en-AU" noProof="0" dirty="0">
                <a:solidFill>
                  <a:schemeClr val="tx2"/>
                </a:solidFill>
              </a:rPr>
              <a:t>Inquiry about your reasons for leaving</a:t>
            </a:r>
          </a:p>
          <a:p>
            <a:pPr marL="285750" indent="-285750">
              <a:buFont typeface="Arial" panose="020B0604020202020204" pitchFamily="34" charset="0"/>
              <a:buChar char="•"/>
            </a:pPr>
            <a:r>
              <a:rPr lang="en-AU" noProof="0" dirty="0">
                <a:solidFill>
                  <a:schemeClr val="tx2"/>
                </a:solidFill>
              </a:rPr>
              <a:t>Usually 30-60 minutes in length</a:t>
            </a:r>
          </a:p>
          <a:p>
            <a:pPr marL="285750" indent="-285750">
              <a:buFont typeface="Arial" panose="020B0604020202020204" pitchFamily="34" charset="0"/>
              <a:buChar char="•"/>
            </a:pPr>
            <a:r>
              <a:rPr lang="en-AU" noProof="0" dirty="0">
                <a:solidFill>
                  <a:schemeClr val="tx2"/>
                </a:solidFill>
              </a:rPr>
              <a:t>May be in-person, virtual, or via written survey</a:t>
            </a:r>
          </a:p>
        </p:txBody>
      </p:sp>
      <p:sp>
        <p:nvSpPr>
          <p:cNvPr id="3" name="Text Placeholder 2">
            <a:extLst>
              <a:ext uri="{FF2B5EF4-FFF2-40B4-BE49-F238E27FC236}">
                <a16:creationId xmlns:a16="http://schemas.microsoft.com/office/drawing/2014/main" id="{C76292B9-8B4D-961A-8786-778A9CD9F7DB}"/>
              </a:ext>
            </a:extLst>
          </p:cNvPr>
          <p:cNvSpPr>
            <a:spLocks noGrp="1"/>
          </p:cNvSpPr>
          <p:nvPr>
            <p:ph type="body" idx="21"/>
          </p:nvPr>
        </p:nvSpPr>
        <p:spPr>
          <a:xfrm>
            <a:off x="1055688" y="1614010"/>
            <a:ext cx="5202237" cy="3352438"/>
          </a:xfrm>
        </p:spPr>
        <p:txBody>
          <a:bodyPr/>
          <a:lstStyle/>
          <a:p>
            <a:r>
              <a:rPr lang="en-AU" noProof="0" dirty="0"/>
              <a:t>What is an exit interview? What a weird thing. It’s a formal meeting between you and human resources or you and management before you leave a job to provide feedback about your employment experience.</a:t>
            </a:r>
          </a:p>
          <a:p>
            <a:endParaRPr lang="en-AU" noProof="0" dirty="0"/>
          </a:p>
          <a:p>
            <a:r>
              <a:rPr lang="en-AU" b="1" noProof="0" dirty="0"/>
              <a:t>PURPOSE:</a:t>
            </a:r>
          </a:p>
          <a:p>
            <a:pPr marL="285750" indent="-285750">
              <a:buClr>
                <a:schemeClr val="tx2"/>
              </a:buClr>
              <a:buSzPct val="90000"/>
              <a:buFont typeface="Arial" panose="020B0604020202020204" pitchFamily="34" charset="0"/>
              <a:buChar char="•"/>
            </a:pPr>
            <a:r>
              <a:rPr lang="en-AU" noProof="0" dirty="0"/>
              <a:t>Allow employers to gather insights about workplace culture</a:t>
            </a:r>
          </a:p>
          <a:p>
            <a:pPr marL="285750" indent="-285750">
              <a:buClr>
                <a:schemeClr val="tx2"/>
              </a:buClr>
              <a:buSzPct val="90000"/>
              <a:buFont typeface="Arial" panose="020B0604020202020204" pitchFamily="34" charset="0"/>
              <a:buChar char="•"/>
            </a:pPr>
            <a:r>
              <a:rPr lang="en-AU" noProof="0" dirty="0"/>
              <a:t>Identify areas for improvement</a:t>
            </a:r>
          </a:p>
          <a:p>
            <a:pPr marL="285750" indent="-285750">
              <a:buClr>
                <a:schemeClr val="tx2"/>
              </a:buClr>
              <a:buSzPct val="90000"/>
              <a:buFont typeface="Arial" panose="020B0604020202020204" pitchFamily="34" charset="0"/>
              <a:buChar char="•"/>
            </a:pPr>
            <a:r>
              <a:rPr lang="en-AU" noProof="0" dirty="0"/>
              <a:t>Understand reasons for employee departures</a:t>
            </a:r>
          </a:p>
          <a:p>
            <a:pPr marL="285750" indent="-285750">
              <a:buClr>
                <a:schemeClr val="tx2"/>
              </a:buClr>
              <a:buSzPct val="90000"/>
              <a:buFont typeface="Arial" panose="020B0604020202020204" pitchFamily="34" charset="0"/>
              <a:buChar char="•"/>
            </a:pPr>
            <a:r>
              <a:rPr lang="en-AU" noProof="0" dirty="0"/>
              <a:t>Create closure for both parties</a:t>
            </a:r>
          </a:p>
        </p:txBody>
      </p:sp>
      <p:pic>
        <p:nvPicPr>
          <p:cNvPr id="8" name="Picture 7">
            <a:extLst>
              <a:ext uri="{FF2B5EF4-FFF2-40B4-BE49-F238E27FC236}">
                <a16:creationId xmlns:a16="http://schemas.microsoft.com/office/drawing/2014/main" id="{139A0176-D3AF-8D21-476C-A4AE071B3E3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540081" y="4761186"/>
            <a:ext cx="955740" cy="2096814"/>
          </a:xfrm>
          <a:prstGeom prst="rect">
            <a:avLst/>
          </a:prstGeom>
        </p:spPr>
      </p:pic>
      <p:pic>
        <p:nvPicPr>
          <p:cNvPr id="17" name="Picture 16" descr="A cartoon of a person with a white face&#10;&#10;AI-generated content may be incorrect.">
            <a:extLst>
              <a:ext uri="{FF2B5EF4-FFF2-40B4-BE49-F238E27FC236}">
                <a16:creationId xmlns:a16="http://schemas.microsoft.com/office/drawing/2014/main" id="{09BA2105-D82A-59F6-6CFD-83717569F5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8818" y="4761186"/>
            <a:ext cx="939433" cy="2096815"/>
          </a:xfrm>
          <a:prstGeom prst="rect">
            <a:avLst/>
          </a:prstGeom>
        </p:spPr>
      </p:pic>
    </p:spTree>
    <p:extLst>
      <p:ext uri="{BB962C8B-B14F-4D97-AF65-F5344CB8AC3E}">
        <p14:creationId xmlns:p14="http://schemas.microsoft.com/office/powerpoint/2010/main" val="2051398358"/>
      </p:ext>
    </p:extLst>
  </p:cSld>
  <p:clrMapOvr>
    <a:masterClrMapping/>
  </p:clrMapOvr>
</p:sld>
</file>

<file path=ppt/theme/theme1.xml><?xml version="1.0" encoding="utf-8"?>
<a:theme xmlns:a="http://schemas.openxmlformats.org/drawingml/2006/main" name="1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648B47-1534-4EF0-96AB-CA02326F693B}">
  <ds:schemaRefs>
    <ds:schemaRef ds:uri="b695005b-d803-47f4-974f-abac8cfe93be"/>
    <ds:schemaRef ds:uri="ef15ea92-d665-4eb4-91e3-7ae34e5e03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28CD436-E699-4EBB-9B82-6168F99353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15ea92-d665-4eb4-91e3-7ae34e5e038a"/>
    <ds:schemaRef ds:uri="b695005b-d803-47f4-974f-abac8cfe93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FD4AF9E-2031-4813-A8E3-247E2219C2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69</TotalTime>
  <Words>2009</Words>
  <Application>Microsoft Office PowerPoint</Application>
  <PresentationFormat>Widescreen</PresentationFormat>
  <Paragraphs>253</Paragraphs>
  <Slides>17</Slides>
  <Notes>10</Notes>
  <HiddenSlides>0</HiddenSlides>
  <MMClips>1</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23" baseType="lpstr">
      <vt:lpstr>Calibri</vt:lpstr>
      <vt:lpstr>Arial</vt:lpstr>
      <vt:lpstr>Aptos</vt:lpstr>
      <vt:lpstr>Wingdings</vt:lpstr>
      <vt:lpstr>1_Office Theme</vt:lpstr>
      <vt:lpstr>Acrobat Document</vt:lpstr>
      <vt:lpstr>and resignation</vt:lpstr>
      <vt:lpstr>Learning objectives</vt:lpstr>
      <vt:lpstr>Career changes: A natural part of working life</vt:lpstr>
      <vt:lpstr>Professional exits matter</vt:lpstr>
      <vt:lpstr>Resigning in a professional way</vt:lpstr>
      <vt:lpstr>Writing an effective resignation letter</vt:lpstr>
      <vt:lpstr>Resignation scenarios</vt:lpstr>
      <vt:lpstr>Resignation scenarios</vt:lpstr>
      <vt:lpstr>Exit interviews</vt:lpstr>
      <vt:lpstr>Exit interviews done well</vt:lpstr>
      <vt:lpstr>Being let go, dismissed, fired</vt:lpstr>
      <vt:lpstr>Maintaining professional relationships</vt:lpstr>
      <vt:lpstr>References and recommendations</vt:lpstr>
      <vt:lpstr>Exit interviews</vt:lpstr>
      <vt:lpstr>Scenarios</vt:lpstr>
      <vt:lpstr>Key takeaways</vt:lpstr>
      <vt:lpstr>Acknowledgements</vt:lpstr>
    </vt:vector>
  </TitlesOfParts>
  <Company>Manufacturing Skills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Quinn Sunderland</dc:creator>
  <cp:lastModifiedBy>Nathan Edwards</cp:lastModifiedBy>
  <cp:revision>12</cp:revision>
  <dcterms:created xsi:type="dcterms:W3CDTF">2025-09-04T22:35:20Z</dcterms:created>
  <dcterms:modified xsi:type="dcterms:W3CDTF">2026-01-23T00:06:49Z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Area">
    <vt:lpwstr/>
  </property>
  <property fmtid="{D5CDD505-2E9C-101B-9397-08002B2CF9AE}" pid="5" name="TaxKeyword">
    <vt:lpwstr/>
  </property>
  <property fmtid="{D5CDD505-2E9C-101B-9397-08002B2CF9AE}" pid="6" name="PandPCategory">
    <vt:lpwstr>1515;#320 TAFE Queensland Brand|48f22511-66c6-4e73-977b-d7738d5c4680</vt:lpwstr>
  </property>
  <property fmtid="{D5CDD505-2E9C-101B-9397-08002B2CF9AE}" pid="7" name="_dlc_DocIdItemGuid">
    <vt:lpwstr>7fcb1ffa-ec16-453c-90f8-81626998649c</vt:lpwstr>
  </property>
  <property fmtid="{D5CDD505-2E9C-101B-9397-08002B2CF9AE}" pid="8" name="Scope">
    <vt:lpwstr>7;#All staff|52512cf1-7460-4f08-a370-7b30d022c859</vt:lpwstr>
  </property>
  <property fmtid="{D5CDD505-2E9C-101B-9397-08002B2CF9AE}" pid="9" name="PandPParentCategory">
    <vt:lpwstr>2;#300 Marketing and Communication|423b3318-0d6a-4918-8924-d266a809de54</vt:lpwstr>
  </property>
  <property fmtid="{D5CDD505-2E9C-101B-9397-08002B2CF9AE}" pid="10" name="MSIP_Label_defa4170-0d19-0005-0004-bc88714345d2_Enabled">
    <vt:lpwstr>true</vt:lpwstr>
  </property>
  <property fmtid="{D5CDD505-2E9C-101B-9397-08002B2CF9AE}" pid="11" name="MSIP_Label_defa4170-0d19-0005-0004-bc88714345d2_SetDate">
    <vt:lpwstr>2025-09-04T22:35:21Z</vt:lpwstr>
  </property>
  <property fmtid="{D5CDD505-2E9C-101B-9397-08002B2CF9AE}" pid="12" name="MSIP_Label_defa4170-0d19-0005-0004-bc88714345d2_Method">
    <vt:lpwstr>Standard</vt:lpwstr>
  </property>
  <property fmtid="{D5CDD505-2E9C-101B-9397-08002B2CF9AE}" pid="13" name="MSIP_Label_defa4170-0d19-0005-0004-bc88714345d2_Name">
    <vt:lpwstr>defa4170-0d19-0005-0004-bc88714345d2</vt:lpwstr>
  </property>
  <property fmtid="{D5CDD505-2E9C-101B-9397-08002B2CF9AE}" pid="14" name="MSIP_Label_defa4170-0d19-0005-0004-bc88714345d2_SiteId">
    <vt:lpwstr>c5ccd573-ff69-4ff8-ada6-359bd6300982</vt:lpwstr>
  </property>
  <property fmtid="{D5CDD505-2E9C-101B-9397-08002B2CF9AE}" pid="15" name="MSIP_Label_defa4170-0d19-0005-0004-bc88714345d2_ActionId">
    <vt:lpwstr>07e4305a-28ed-488a-8b99-0c178b75676b</vt:lpwstr>
  </property>
  <property fmtid="{D5CDD505-2E9C-101B-9397-08002B2CF9AE}" pid="16" name="MSIP_Label_defa4170-0d19-0005-0004-bc88714345d2_ContentBits">
    <vt:lpwstr>0</vt:lpwstr>
  </property>
  <property fmtid="{D5CDD505-2E9C-101B-9397-08002B2CF9AE}" pid="17" name="MSIP_Label_defa4170-0d19-0005-0004-bc88714345d2_Tag">
    <vt:lpwstr>10, 3, 0, 1</vt:lpwstr>
  </property>
  <property fmtid="{D5CDD505-2E9C-101B-9397-08002B2CF9AE}" pid="18" name="ContentTypeId">
    <vt:lpwstr>0x0101006E3F2482381A214485F148E738AE1B9A</vt:lpwstr>
  </property>
</Properties>
</file>