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69" r:id="rId4"/>
  </p:sldMasterIdLst>
  <p:notesMasterIdLst>
    <p:notesMasterId r:id="rId26"/>
  </p:notesMasterIdLst>
  <p:handoutMasterIdLst>
    <p:handoutMasterId r:id="rId27"/>
  </p:handoutMasterIdLst>
  <p:sldIdLst>
    <p:sldId id="360" r:id="rId5"/>
    <p:sldId id="305" r:id="rId6"/>
    <p:sldId id="346" r:id="rId7"/>
    <p:sldId id="312" r:id="rId8"/>
    <p:sldId id="350" r:id="rId9"/>
    <p:sldId id="351" r:id="rId10"/>
    <p:sldId id="352" r:id="rId11"/>
    <p:sldId id="342" r:id="rId12"/>
    <p:sldId id="358" r:id="rId13"/>
    <p:sldId id="348" r:id="rId14"/>
    <p:sldId id="331" r:id="rId15"/>
    <p:sldId id="354" r:id="rId16"/>
    <p:sldId id="355" r:id="rId17"/>
    <p:sldId id="363" r:id="rId18"/>
    <p:sldId id="362" r:id="rId19"/>
    <p:sldId id="361" r:id="rId20"/>
    <p:sldId id="359" r:id="rId21"/>
    <p:sldId id="357" r:id="rId22"/>
    <p:sldId id="356" r:id="rId23"/>
    <p:sldId id="327" r:id="rId24"/>
    <p:sldId id="430" r:id="rId25"/>
  </p:sldIdLst>
  <p:sldSz cx="12192000" cy="6858000"/>
  <p:notesSz cx="6858000" cy="9144000"/>
  <p:embeddedFontLst>
    <p:embeddedFont>
      <p:font typeface="Roboto" panose="02000000000000000000" pitchFamily="2" charset="0"/>
      <p:regular r:id="rId28"/>
      <p:bold r:id="rId29"/>
      <p:italic r:id="rId30"/>
      <p:boldItalic r:id="rId3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8E4"/>
    <a:srgbClr val="D7D2CB"/>
    <a:srgbClr val="F1EFED"/>
    <a:srgbClr val="8A0008"/>
    <a:srgbClr val="E31B23"/>
    <a:srgbClr val="FC545C"/>
    <a:srgbClr val="373234"/>
    <a:srgbClr val="696567"/>
    <a:srgbClr val="FFFFFF"/>
    <a:srgbClr val="F32A7C"/>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4620468-B335-4535-80DF-9CB2685EF097}" v="1" dt="2026-01-23T00:00:57.285"/>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4" d="100"/>
          <a:sy n="104" d="100"/>
        </p:scale>
        <p:origin x="129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2.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1.fntdata"/><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font" Target="fonts/font3.fntdata"/><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han Edwards" userId="S::nathan.edwards@msq.org.au::4f1aa8b7-5741-4991-b3ff-2e43d7114403" providerId="AD" clId="Web-{7E469800-FDF0-4228-33B4-19965B40D779}"/>
    <pc:docChg chg="modSld">
      <pc:chgData name="Nathan Edwards" userId="S::nathan.edwards@msq.org.au::4f1aa8b7-5741-4991-b3ff-2e43d7114403" providerId="AD" clId="Web-{7E469800-FDF0-4228-33B4-19965B40D779}" dt="2026-01-08T22:47:38.658" v="17"/>
      <pc:docMkLst>
        <pc:docMk/>
      </pc:docMkLst>
      <pc:sldChg chg="modSp">
        <pc:chgData name="Nathan Edwards" userId="S::nathan.edwards@msq.org.au::4f1aa8b7-5741-4991-b3ff-2e43d7114403" providerId="AD" clId="Web-{7E469800-FDF0-4228-33B4-19965B40D779}" dt="2026-01-08T22:45:43.844" v="9"/>
        <pc:sldMkLst>
          <pc:docMk/>
          <pc:sldMk cId="3170774611" sldId="342"/>
        </pc:sldMkLst>
        <pc:graphicFrameChg chg="mod modGraphic">
          <ac:chgData name="Nathan Edwards" userId="S::nathan.edwards@msq.org.au::4f1aa8b7-5741-4991-b3ff-2e43d7114403" providerId="AD" clId="Web-{7E469800-FDF0-4228-33B4-19965B40D779}" dt="2026-01-08T22:45:43.844" v="9"/>
          <ac:graphicFrameMkLst>
            <pc:docMk/>
            <pc:sldMk cId="3170774611" sldId="342"/>
            <ac:graphicFrameMk id="9" creationId="{35CAD649-A1B9-D8AB-9AB5-23E4C910A8BF}"/>
          </ac:graphicFrameMkLst>
        </pc:graphicFrameChg>
      </pc:sldChg>
      <pc:sldChg chg="modSp">
        <pc:chgData name="Nathan Edwards" userId="S::nathan.edwards@msq.org.au::4f1aa8b7-5741-4991-b3ff-2e43d7114403" providerId="AD" clId="Web-{7E469800-FDF0-4228-33B4-19965B40D779}" dt="2026-01-08T22:47:38.658" v="17"/>
        <pc:sldMkLst>
          <pc:docMk/>
          <pc:sldMk cId="1364439413" sldId="359"/>
        </pc:sldMkLst>
        <pc:graphicFrameChg chg="mod modGraphic">
          <ac:chgData name="Nathan Edwards" userId="S::nathan.edwards@msq.org.au::4f1aa8b7-5741-4991-b3ff-2e43d7114403" providerId="AD" clId="Web-{7E469800-FDF0-4228-33B4-19965B40D779}" dt="2026-01-08T22:47:38.658" v="17"/>
          <ac:graphicFrameMkLst>
            <pc:docMk/>
            <pc:sldMk cId="1364439413" sldId="359"/>
            <ac:graphicFrameMk id="9" creationId="{72CD0E11-83F6-2F79-F5E9-96C6FD55A1C2}"/>
          </ac:graphicFrameMkLst>
        </pc:graphicFrameChg>
      </pc:sldChg>
    </pc:docChg>
  </pc:docChgLst>
  <pc:docChgLst>
    <pc:chgData name="Renee Dickens" userId="41aaf39a-ae07-4d0c-94a4-8c4aca9d6d4f" providerId="ADAL" clId="{001D7FCF-CFD3-4FF0-947F-DD9E67F864D7}"/>
    <pc:docChg chg="custSel modSld">
      <pc:chgData name="Renee Dickens" userId="41aaf39a-ae07-4d0c-94a4-8c4aca9d6d4f" providerId="ADAL" clId="{001D7FCF-CFD3-4FF0-947F-DD9E67F864D7}" dt="2026-01-08T03:30:26.279" v="27" actId="20577"/>
      <pc:docMkLst>
        <pc:docMk/>
      </pc:docMkLst>
      <pc:sldChg chg="modSp mod">
        <pc:chgData name="Renee Dickens" userId="41aaf39a-ae07-4d0c-94a4-8c4aca9d6d4f" providerId="ADAL" clId="{001D7FCF-CFD3-4FF0-947F-DD9E67F864D7}" dt="2026-01-08T02:16:55.015" v="2" actId="207"/>
        <pc:sldMkLst>
          <pc:docMk/>
          <pc:sldMk cId="564921851" sldId="312"/>
        </pc:sldMkLst>
        <pc:spChg chg="mod">
          <ac:chgData name="Renee Dickens" userId="41aaf39a-ae07-4d0c-94a4-8c4aca9d6d4f" providerId="ADAL" clId="{001D7FCF-CFD3-4FF0-947F-DD9E67F864D7}" dt="2026-01-08T02:16:55.015" v="2" actId="207"/>
          <ac:spMkLst>
            <pc:docMk/>
            <pc:sldMk cId="564921851" sldId="312"/>
            <ac:spMk id="3" creationId="{CCB1D4AD-E5D2-2E5B-BE69-725176CA92DD}"/>
          </ac:spMkLst>
        </pc:spChg>
      </pc:sldChg>
      <pc:sldChg chg="modSp mod">
        <pc:chgData name="Renee Dickens" userId="41aaf39a-ae07-4d0c-94a4-8c4aca9d6d4f" providerId="ADAL" clId="{001D7FCF-CFD3-4FF0-947F-DD9E67F864D7}" dt="2026-01-08T02:24:01.786" v="21" actId="207"/>
        <pc:sldMkLst>
          <pc:docMk/>
          <pc:sldMk cId="3250976751" sldId="331"/>
        </pc:sldMkLst>
        <pc:spChg chg="mod">
          <ac:chgData name="Renee Dickens" userId="41aaf39a-ae07-4d0c-94a4-8c4aca9d6d4f" providerId="ADAL" clId="{001D7FCF-CFD3-4FF0-947F-DD9E67F864D7}" dt="2026-01-08T02:24:01.786" v="21" actId="207"/>
          <ac:spMkLst>
            <pc:docMk/>
            <pc:sldMk cId="3250976751" sldId="331"/>
            <ac:spMk id="8" creationId="{5C02A248-0D1E-2FDC-C79D-EB8B9726EDBD}"/>
          </ac:spMkLst>
        </pc:spChg>
      </pc:sldChg>
      <pc:sldChg chg="modSp mod">
        <pc:chgData name="Renee Dickens" userId="41aaf39a-ae07-4d0c-94a4-8c4aca9d6d4f" providerId="ADAL" clId="{001D7FCF-CFD3-4FF0-947F-DD9E67F864D7}" dt="2026-01-08T02:21:41.667" v="18" actId="20577"/>
        <pc:sldMkLst>
          <pc:docMk/>
          <pc:sldMk cId="3170774611" sldId="342"/>
        </pc:sldMkLst>
        <pc:spChg chg="mod">
          <ac:chgData name="Renee Dickens" userId="41aaf39a-ae07-4d0c-94a4-8c4aca9d6d4f" providerId="ADAL" clId="{001D7FCF-CFD3-4FF0-947F-DD9E67F864D7}" dt="2026-01-08T02:21:00.159" v="12" actId="207"/>
          <ac:spMkLst>
            <pc:docMk/>
            <pc:sldMk cId="3170774611" sldId="342"/>
            <ac:spMk id="15" creationId="{DA7D60B4-AE17-07DC-9931-4D084AEA598C}"/>
          </ac:spMkLst>
        </pc:spChg>
        <pc:graphicFrameChg chg="modGraphic">
          <ac:chgData name="Renee Dickens" userId="41aaf39a-ae07-4d0c-94a4-8c4aca9d6d4f" providerId="ADAL" clId="{001D7FCF-CFD3-4FF0-947F-DD9E67F864D7}" dt="2026-01-08T02:21:41.667" v="18" actId="20577"/>
          <ac:graphicFrameMkLst>
            <pc:docMk/>
            <pc:sldMk cId="3170774611" sldId="342"/>
            <ac:graphicFrameMk id="9" creationId="{35CAD649-A1B9-D8AB-9AB5-23E4C910A8BF}"/>
          </ac:graphicFrameMkLst>
        </pc:graphicFrameChg>
      </pc:sldChg>
      <pc:sldChg chg="modSp mod">
        <pc:chgData name="Renee Dickens" userId="41aaf39a-ae07-4d0c-94a4-8c4aca9d6d4f" providerId="ADAL" clId="{001D7FCF-CFD3-4FF0-947F-DD9E67F864D7}" dt="2026-01-08T02:16:45.051" v="1" actId="207"/>
        <pc:sldMkLst>
          <pc:docMk/>
          <pc:sldMk cId="3176196804" sldId="346"/>
        </pc:sldMkLst>
        <pc:spChg chg="mod">
          <ac:chgData name="Renee Dickens" userId="41aaf39a-ae07-4d0c-94a4-8c4aca9d6d4f" providerId="ADAL" clId="{001D7FCF-CFD3-4FF0-947F-DD9E67F864D7}" dt="2026-01-08T02:16:42.917" v="0" actId="207"/>
          <ac:spMkLst>
            <pc:docMk/>
            <pc:sldMk cId="3176196804" sldId="346"/>
            <ac:spMk id="9" creationId="{F8A1CDB8-78C1-96CA-87A6-EDD67DD99040}"/>
          </ac:spMkLst>
        </pc:spChg>
        <pc:spChg chg="mod">
          <ac:chgData name="Renee Dickens" userId="41aaf39a-ae07-4d0c-94a4-8c4aca9d6d4f" providerId="ADAL" clId="{001D7FCF-CFD3-4FF0-947F-DD9E67F864D7}" dt="2026-01-08T02:16:45.051" v="1" actId="207"/>
          <ac:spMkLst>
            <pc:docMk/>
            <pc:sldMk cId="3176196804" sldId="346"/>
            <ac:spMk id="10" creationId="{20A70B77-7DC3-FE15-D7BD-0BA74B936668}"/>
          </ac:spMkLst>
        </pc:spChg>
      </pc:sldChg>
      <pc:sldChg chg="modSp mod">
        <pc:chgData name="Renee Dickens" userId="41aaf39a-ae07-4d0c-94a4-8c4aca9d6d4f" providerId="ADAL" clId="{001D7FCF-CFD3-4FF0-947F-DD9E67F864D7}" dt="2026-01-08T02:22:20.178" v="20" actId="207"/>
        <pc:sldMkLst>
          <pc:docMk/>
          <pc:sldMk cId="1880671350" sldId="348"/>
        </pc:sldMkLst>
        <pc:spChg chg="mod">
          <ac:chgData name="Renee Dickens" userId="41aaf39a-ae07-4d0c-94a4-8c4aca9d6d4f" providerId="ADAL" clId="{001D7FCF-CFD3-4FF0-947F-DD9E67F864D7}" dt="2026-01-08T02:22:17.919" v="19" actId="207"/>
          <ac:spMkLst>
            <pc:docMk/>
            <pc:sldMk cId="1880671350" sldId="348"/>
            <ac:spMk id="4" creationId="{D45BB514-7B32-D25A-E1C5-D26DEC500737}"/>
          </ac:spMkLst>
        </pc:spChg>
        <pc:spChg chg="mod">
          <ac:chgData name="Renee Dickens" userId="41aaf39a-ae07-4d0c-94a4-8c4aca9d6d4f" providerId="ADAL" clId="{001D7FCF-CFD3-4FF0-947F-DD9E67F864D7}" dt="2026-01-08T02:22:20.178" v="20" actId="207"/>
          <ac:spMkLst>
            <pc:docMk/>
            <pc:sldMk cId="1880671350" sldId="348"/>
            <ac:spMk id="9" creationId="{820C4EF2-54EA-D6FE-6CF3-434C8AA44B8F}"/>
          </ac:spMkLst>
        </pc:spChg>
      </pc:sldChg>
      <pc:sldChg chg="modSp mod">
        <pc:chgData name="Renee Dickens" userId="41aaf39a-ae07-4d0c-94a4-8c4aca9d6d4f" providerId="ADAL" clId="{001D7FCF-CFD3-4FF0-947F-DD9E67F864D7}" dt="2026-01-08T02:18:32.079" v="5" actId="14"/>
        <pc:sldMkLst>
          <pc:docMk/>
          <pc:sldMk cId="2916497552" sldId="350"/>
        </pc:sldMkLst>
        <pc:spChg chg="mod">
          <ac:chgData name="Renee Dickens" userId="41aaf39a-ae07-4d0c-94a4-8c4aca9d6d4f" providerId="ADAL" clId="{001D7FCF-CFD3-4FF0-947F-DD9E67F864D7}" dt="2026-01-08T02:17:51.405" v="3" actId="207"/>
          <ac:spMkLst>
            <pc:docMk/>
            <pc:sldMk cId="2916497552" sldId="350"/>
            <ac:spMk id="11" creationId="{0D8D621A-45CE-3BAB-5426-751FCF99BF1A}"/>
          </ac:spMkLst>
        </pc:spChg>
        <pc:graphicFrameChg chg="modGraphic">
          <ac:chgData name="Renee Dickens" userId="41aaf39a-ae07-4d0c-94a4-8c4aca9d6d4f" providerId="ADAL" clId="{001D7FCF-CFD3-4FF0-947F-DD9E67F864D7}" dt="2026-01-08T02:18:32.079" v="5" actId="14"/>
          <ac:graphicFrameMkLst>
            <pc:docMk/>
            <pc:sldMk cId="2916497552" sldId="350"/>
            <ac:graphicFrameMk id="2" creationId="{38CDA988-5623-68B9-6087-2B9CBD8893ED}"/>
          </ac:graphicFrameMkLst>
        </pc:graphicFrameChg>
      </pc:sldChg>
      <pc:sldChg chg="modSp mod">
        <pc:chgData name="Renee Dickens" userId="41aaf39a-ae07-4d0c-94a4-8c4aca9d6d4f" providerId="ADAL" clId="{001D7FCF-CFD3-4FF0-947F-DD9E67F864D7}" dt="2026-01-08T02:19:03.474" v="9" actId="20577"/>
        <pc:sldMkLst>
          <pc:docMk/>
          <pc:sldMk cId="1590883731" sldId="351"/>
        </pc:sldMkLst>
        <pc:graphicFrameChg chg="modGraphic">
          <ac:chgData name="Renee Dickens" userId="41aaf39a-ae07-4d0c-94a4-8c4aca9d6d4f" providerId="ADAL" clId="{001D7FCF-CFD3-4FF0-947F-DD9E67F864D7}" dt="2026-01-08T02:19:03.474" v="9" actId="20577"/>
          <ac:graphicFrameMkLst>
            <pc:docMk/>
            <pc:sldMk cId="1590883731" sldId="351"/>
            <ac:graphicFrameMk id="2" creationId="{6F016C55-AB12-FA9F-0392-57BA0CE0C1FC}"/>
          </ac:graphicFrameMkLst>
        </pc:graphicFrameChg>
      </pc:sldChg>
      <pc:sldChg chg="modSp mod">
        <pc:chgData name="Renee Dickens" userId="41aaf39a-ae07-4d0c-94a4-8c4aca9d6d4f" providerId="ADAL" clId="{001D7FCF-CFD3-4FF0-947F-DD9E67F864D7}" dt="2026-01-08T02:20:04.434" v="11" actId="207"/>
        <pc:sldMkLst>
          <pc:docMk/>
          <pc:sldMk cId="2564109550" sldId="352"/>
        </pc:sldMkLst>
        <pc:spChg chg="mod">
          <ac:chgData name="Renee Dickens" userId="41aaf39a-ae07-4d0c-94a4-8c4aca9d6d4f" providerId="ADAL" clId="{001D7FCF-CFD3-4FF0-947F-DD9E67F864D7}" dt="2026-01-08T02:20:04.434" v="11" actId="207"/>
          <ac:spMkLst>
            <pc:docMk/>
            <pc:sldMk cId="2564109550" sldId="352"/>
            <ac:spMk id="9" creationId="{A1BE615B-8FC6-B088-AEDD-2DE0104BC299}"/>
          </ac:spMkLst>
        </pc:spChg>
        <pc:spChg chg="mod">
          <ac:chgData name="Renee Dickens" userId="41aaf39a-ae07-4d0c-94a4-8c4aca9d6d4f" providerId="ADAL" clId="{001D7FCF-CFD3-4FF0-947F-DD9E67F864D7}" dt="2026-01-08T02:20:01.800" v="10" actId="207"/>
          <ac:spMkLst>
            <pc:docMk/>
            <pc:sldMk cId="2564109550" sldId="352"/>
            <ac:spMk id="10" creationId="{7487F7CD-7B55-14E9-5A13-6E9CC3E39177}"/>
          </ac:spMkLst>
        </pc:spChg>
      </pc:sldChg>
      <pc:sldChg chg="modSp mod">
        <pc:chgData name="Renee Dickens" userId="41aaf39a-ae07-4d0c-94a4-8c4aca9d6d4f" providerId="ADAL" clId="{001D7FCF-CFD3-4FF0-947F-DD9E67F864D7}" dt="2026-01-08T02:24:33.872" v="22" actId="207"/>
        <pc:sldMkLst>
          <pc:docMk/>
          <pc:sldMk cId="3365645181" sldId="354"/>
        </pc:sldMkLst>
        <pc:spChg chg="mod">
          <ac:chgData name="Renee Dickens" userId="41aaf39a-ae07-4d0c-94a4-8c4aca9d6d4f" providerId="ADAL" clId="{001D7FCF-CFD3-4FF0-947F-DD9E67F864D7}" dt="2026-01-08T02:24:33.872" v="22" actId="207"/>
          <ac:spMkLst>
            <pc:docMk/>
            <pc:sldMk cId="3365645181" sldId="354"/>
            <ac:spMk id="4" creationId="{1664F9E2-6877-5FA0-5C42-82FFF6F29F98}"/>
          </ac:spMkLst>
        </pc:spChg>
      </pc:sldChg>
      <pc:sldChg chg="modSp mod">
        <pc:chgData name="Renee Dickens" userId="41aaf39a-ae07-4d0c-94a4-8c4aca9d6d4f" providerId="ADAL" clId="{001D7FCF-CFD3-4FF0-947F-DD9E67F864D7}" dt="2026-01-08T03:14:37.161" v="25" actId="20577"/>
        <pc:sldMkLst>
          <pc:docMk/>
          <pc:sldMk cId="3628915273" sldId="355"/>
        </pc:sldMkLst>
        <pc:spChg chg="mod">
          <ac:chgData name="Renee Dickens" userId="41aaf39a-ae07-4d0c-94a4-8c4aca9d6d4f" providerId="ADAL" clId="{001D7FCF-CFD3-4FF0-947F-DD9E67F864D7}" dt="2026-01-08T03:14:37.161" v="25" actId="20577"/>
          <ac:spMkLst>
            <pc:docMk/>
            <pc:sldMk cId="3628915273" sldId="355"/>
            <ac:spMk id="12" creationId="{549A3B0F-222E-1A3D-A7FC-B5286716D892}"/>
          </ac:spMkLst>
        </pc:spChg>
        <pc:spChg chg="mod">
          <ac:chgData name="Renee Dickens" userId="41aaf39a-ae07-4d0c-94a4-8c4aca9d6d4f" providerId="ADAL" clId="{001D7FCF-CFD3-4FF0-947F-DD9E67F864D7}" dt="2026-01-08T03:14:35.566" v="24" actId="20577"/>
          <ac:spMkLst>
            <pc:docMk/>
            <pc:sldMk cId="3628915273" sldId="355"/>
            <ac:spMk id="19" creationId="{1ECA2F79-8974-9CDA-FC34-D46DDDB54842}"/>
          </ac:spMkLst>
        </pc:spChg>
      </pc:sldChg>
      <pc:sldChg chg="modSp mod">
        <pc:chgData name="Renee Dickens" userId="41aaf39a-ae07-4d0c-94a4-8c4aca9d6d4f" providerId="ADAL" clId="{001D7FCF-CFD3-4FF0-947F-DD9E67F864D7}" dt="2026-01-08T03:30:26.279" v="27" actId="20577"/>
        <pc:sldMkLst>
          <pc:docMk/>
          <pc:sldMk cId="1364439413" sldId="359"/>
        </pc:sldMkLst>
        <pc:graphicFrameChg chg="modGraphic">
          <ac:chgData name="Renee Dickens" userId="41aaf39a-ae07-4d0c-94a4-8c4aca9d6d4f" providerId="ADAL" clId="{001D7FCF-CFD3-4FF0-947F-DD9E67F864D7}" dt="2026-01-08T03:30:26.279" v="27" actId="20577"/>
          <ac:graphicFrameMkLst>
            <pc:docMk/>
            <pc:sldMk cId="1364439413" sldId="359"/>
            <ac:graphicFrameMk id="9" creationId="{72CD0E11-83F6-2F79-F5E9-96C6FD55A1C2}"/>
          </ac:graphicFrameMkLst>
        </pc:graphicFrameChg>
      </pc:sldChg>
      <pc:sldChg chg="modSp mod">
        <pc:chgData name="Renee Dickens" userId="41aaf39a-ae07-4d0c-94a4-8c4aca9d6d4f" providerId="ADAL" clId="{001D7FCF-CFD3-4FF0-947F-DD9E67F864D7}" dt="2026-01-08T03:15:14.606" v="26" actId="207"/>
        <pc:sldMkLst>
          <pc:docMk/>
          <pc:sldMk cId="3520722283" sldId="361"/>
        </pc:sldMkLst>
        <pc:spChg chg="mod">
          <ac:chgData name="Renee Dickens" userId="41aaf39a-ae07-4d0c-94a4-8c4aca9d6d4f" providerId="ADAL" clId="{001D7FCF-CFD3-4FF0-947F-DD9E67F864D7}" dt="2026-01-08T03:15:14.606" v="26" actId="207"/>
          <ac:spMkLst>
            <pc:docMk/>
            <pc:sldMk cId="3520722283" sldId="361"/>
            <ac:spMk id="4" creationId="{D888D627-C190-AE54-1060-74206346D391}"/>
          </ac:spMkLst>
        </pc:spChg>
      </pc:sldChg>
    </pc:docChg>
  </pc:docChgLst>
  <pc:docChgLst>
    <pc:chgData name="Nathan Edwards" userId="S::nathan.edwards@msq.org.au::4f1aa8b7-5741-4991-b3ff-2e43d7114403" providerId="AD" clId="Web-{241B6A96-B3BD-00AE-1906-6D3D85843649}"/>
    <pc:docChg chg="modSld">
      <pc:chgData name="Nathan Edwards" userId="S::nathan.edwards@msq.org.au::4f1aa8b7-5741-4991-b3ff-2e43d7114403" providerId="AD" clId="Web-{241B6A96-B3BD-00AE-1906-6D3D85843649}" dt="2026-01-12T23:03:41.237" v="8"/>
      <pc:docMkLst>
        <pc:docMk/>
      </pc:docMkLst>
      <pc:sldChg chg="addSp delSp modSp mod modClrScheme chgLayout">
        <pc:chgData name="Nathan Edwards" userId="S::nathan.edwards@msq.org.au::4f1aa8b7-5741-4991-b3ff-2e43d7114403" providerId="AD" clId="Web-{241B6A96-B3BD-00AE-1906-6D3D85843649}" dt="2026-01-12T23:03:41.237" v="8"/>
        <pc:sldMkLst>
          <pc:docMk/>
          <pc:sldMk cId="3374106688" sldId="327"/>
        </pc:sldMkLst>
        <pc:spChg chg="mod ord">
          <ac:chgData name="Nathan Edwards" userId="S::nathan.edwards@msq.org.au::4f1aa8b7-5741-4991-b3ff-2e43d7114403" providerId="AD" clId="Web-{241B6A96-B3BD-00AE-1906-6D3D85843649}" dt="2026-01-12T23:03:37.580" v="6"/>
          <ac:spMkLst>
            <pc:docMk/>
            <pc:sldMk cId="3374106688" sldId="327"/>
            <ac:spMk id="12" creationId="{5E8A331E-FD2E-2DB3-F9C6-D1696EC27C18}"/>
          </ac:spMkLst>
        </pc:spChg>
        <pc:spChg chg="mod ord">
          <ac:chgData name="Nathan Edwards" userId="S::nathan.edwards@msq.org.au::4f1aa8b7-5741-4991-b3ff-2e43d7114403" providerId="AD" clId="Web-{241B6A96-B3BD-00AE-1906-6D3D85843649}" dt="2026-01-12T23:03:37.580" v="6"/>
          <ac:spMkLst>
            <pc:docMk/>
            <pc:sldMk cId="3374106688" sldId="327"/>
            <ac:spMk id="15" creationId="{C08DA802-4A8B-9116-DEA1-872796364535}"/>
          </ac:spMkLst>
        </pc:spChg>
        <pc:spChg chg="mod ord">
          <ac:chgData name="Nathan Edwards" userId="S::nathan.edwards@msq.org.au::4f1aa8b7-5741-4991-b3ff-2e43d7114403" providerId="AD" clId="Web-{241B6A96-B3BD-00AE-1906-6D3D85843649}" dt="2026-01-12T23:03:37.580" v="6"/>
          <ac:spMkLst>
            <pc:docMk/>
            <pc:sldMk cId="3374106688" sldId="327"/>
            <ac:spMk id="27" creationId="{513EB6F9-9EEC-3239-0181-F83FF6F00AAF}"/>
          </ac:spMkLst>
        </pc:spChg>
        <pc:spChg chg="mod ord">
          <ac:chgData name="Nathan Edwards" userId="S::nathan.edwards@msq.org.au::4f1aa8b7-5741-4991-b3ff-2e43d7114403" providerId="AD" clId="Web-{241B6A96-B3BD-00AE-1906-6D3D85843649}" dt="2026-01-12T23:03:37.580" v="6"/>
          <ac:spMkLst>
            <pc:docMk/>
            <pc:sldMk cId="3374106688" sldId="327"/>
            <ac:spMk id="28" creationId="{DD043FE4-814E-D402-4851-AB4149F8AB00}"/>
          </ac:spMkLst>
        </pc:spChg>
      </pc:sldChg>
    </pc:docChg>
  </pc:docChgLst>
  <pc:docChgLst>
    <pc:chgData name="Nathan Edwards" userId="S::nathan.edwards@msq.org.au::4f1aa8b7-5741-4991-b3ff-2e43d7114403" providerId="AD" clId="Web-{27A9D796-E4BA-3079-D1F1-E8825283060B}"/>
    <pc:docChg chg="modSld">
      <pc:chgData name="Nathan Edwards" userId="S::nathan.edwards@msq.org.au::4f1aa8b7-5741-4991-b3ff-2e43d7114403" providerId="AD" clId="Web-{27A9D796-E4BA-3079-D1F1-E8825283060B}" dt="2026-01-12T22:26:40.306" v="4" actId="1076"/>
      <pc:docMkLst>
        <pc:docMk/>
      </pc:docMkLst>
      <pc:sldChg chg="addSp delSp modSp mod modClrScheme chgLayout">
        <pc:chgData name="Nathan Edwards" userId="S::nathan.edwards@msq.org.au::4f1aa8b7-5741-4991-b3ff-2e43d7114403" providerId="AD" clId="Web-{27A9D796-E4BA-3079-D1F1-E8825283060B}" dt="2026-01-12T22:26:40.306" v="4" actId="1076"/>
        <pc:sldMkLst>
          <pc:docMk/>
          <pc:sldMk cId="3110770374" sldId="305"/>
        </pc:sldMkLst>
        <pc:spChg chg="mod ord">
          <ac:chgData name="Nathan Edwards" userId="S::nathan.edwards@msq.org.au::4f1aa8b7-5741-4991-b3ff-2e43d7114403" providerId="AD" clId="Web-{27A9D796-E4BA-3079-D1F1-E8825283060B}" dt="2026-01-12T22:26:27.993" v="0"/>
          <ac:spMkLst>
            <pc:docMk/>
            <pc:sldMk cId="3110770374" sldId="305"/>
            <ac:spMk id="12" creationId="{97DE26FA-7A4C-889A-330E-A589BBB2C0CD}"/>
          </ac:spMkLst>
        </pc:spChg>
        <pc:spChg chg="mod ord">
          <ac:chgData name="Nathan Edwards" userId="S::nathan.edwards@msq.org.au::4f1aa8b7-5741-4991-b3ff-2e43d7114403" providerId="AD" clId="Web-{27A9D796-E4BA-3079-D1F1-E8825283060B}" dt="2026-01-12T22:26:27.993" v="0"/>
          <ac:spMkLst>
            <pc:docMk/>
            <pc:sldMk cId="3110770374" sldId="305"/>
            <ac:spMk id="15" creationId="{0AA587C4-BBB3-0A21-2415-DA2930C1FB2C}"/>
          </ac:spMkLst>
        </pc:spChg>
        <pc:spChg chg="mod ord">
          <ac:chgData name="Nathan Edwards" userId="S::nathan.edwards@msq.org.au::4f1aa8b7-5741-4991-b3ff-2e43d7114403" providerId="AD" clId="Web-{27A9D796-E4BA-3079-D1F1-E8825283060B}" dt="2026-01-12T22:26:27.993" v="0"/>
          <ac:spMkLst>
            <pc:docMk/>
            <pc:sldMk cId="3110770374" sldId="305"/>
            <ac:spMk id="27" creationId="{9C8A5B2D-82A6-3B56-279F-25BEE782B594}"/>
          </ac:spMkLst>
        </pc:spChg>
        <pc:spChg chg="mod ord">
          <ac:chgData name="Nathan Edwards" userId="S::nathan.edwards@msq.org.au::4f1aa8b7-5741-4991-b3ff-2e43d7114403" providerId="AD" clId="Web-{27A9D796-E4BA-3079-D1F1-E8825283060B}" dt="2026-01-12T22:26:27.993" v="0"/>
          <ac:spMkLst>
            <pc:docMk/>
            <pc:sldMk cId="3110770374" sldId="305"/>
            <ac:spMk id="28" creationId="{64F8269F-F44F-2E4C-6520-D73CE4EAAD54}"/>
          </ac:spMkLst>
        </pc:spChg>
        <pc:spChg chg="mod">
          <ac:chgData name="Nathan Edwards" userId="S::nathan.edwards@msq.org.au::4f1aa8b7-5741-4991-b3ff-2e43d7114403" providerId="AD" clId="Web-{27A9D796-E4BA-3079-D1F1-E8825283060B}" dt="2026-01-12T22:26:40.306" v="4" actId="1076"/>
          <ac:spMkLst>
            <pc:docMk/>
            <pc:sldMk cId="3110770374" sldId="305"/>
            <ac:spMk id="30" creationId="{043F7054-8321-DBDA-E6AB-07C5F9D4578F}"/>
          </ac:spMkLst>
        </pc:spChg>
      </pc:sldChg>
    </pc:docChg>
  </pc:docChgLst>
  <pc:docChgLst>
    <pc:chgData name="Nathan Edwards" userId="4f1aa8b7-5741-4991-b3ff-2e43d7114403" providerId="ADAL" clId="{20E823E2-E6CC-4BBC-B549-F0883863C698}"/>
    <pc:docChg chg="custSel addSld delSld modSld">
      <pc:chgData name="Nathan Edwards" userId="4f1aa8b7-5741-4991-b3ff-2e43d7114403" providerId="ADAL" clId="{20E823E2-E6CC-4BBC-B549-F0883863C698}" dt="2026-01-23T00:01:15.625" v="1661" actId="20577"/>
      <pc:docMkLst>
        <pc:docMk/>
      </pc:docMkLst>
      <pc:sldChg chg="modSp mod">
        <pc:chgData name="Nathan Edwards" userId="4f1aa8b7-5741-4991-b3ff-2e43d7114403" providerId="ADAL" clId="{20E823E2-E6CC-4BBC-B549-F0883863C698}" dt="2026-01-08T22:49:20.617" v="1580" actId="790"/>
        <pc:sldMkLst>
          <pc:docMk/>
          <pc:sldMk cId="3110770374" sldId="305"/>
        </pc:sldMkLst>
        <pc:spChg chg="mod">
          <ac:chgData name="Nathan Edwards" userId="4f1aa8b7-5741-4991-b3ff-2e43d7114403" providerId="ADAL" clId="{20E823E2-E6CC-4BBC-B549-F0883863C698}" dt="2026-01-08T22:49:20.617" v="1580" actId="790"/>
          <ac:spMkLst>
            <pc:docMk/>
            <pc:sldMk cId="3110770374" sldId="305"/>
            <ac:spMk id="12" creationId="{97DE26FA-7A4C-889A-330E-A589BBB2C0CD}"/>
          </ac:spMkLst>
        </pc:spChg>
        <pc:spChg chg="mod">
          <ac:chgData name="Nathan Edwards" userId="4f1aa8b7-5741-4991-b3ff-2e43d7114403" providerId="ADAL" clId="{20E823E2-E6CC-4BBC-B549-F0883863C698}" dt="2026-01-08T22:49:20.617" v="1580" actId="790"/>
          <ac:spMkLst>
            <pc:docMk/>
            <pc:sldMk cId="3110770374" sldId="305"/>
            <ac:spMk id="15" creationId="{0AA587C4-BBB3-0A21-2415-DA2930C1FB2C}"/>
          </ac:spMkLst>
        </pc:spChg>
        <pc:spChg chg="mod">
          <ac:chgData name="Nathan Edwards" userId="4f1aa8b7-5741-4991-b3ff-2e43d7114403" providerId="ADAL" clId="{20E823E2-E6CC-4BBC-B549-F0883863C698}" dt="2026-01-08T22:49:20.617" v="1580" actId="790"/>
          <ac:spMkLst>
            <pc:docMk/>
            <pc:sldMk cId="3110770374" sldId="305"/>
            <ac:spMk id="27" creationId="{9C8A5B2D-82A6-3B56-279F-25BEE782B594}"/>
          </ac:spMkLst>
        </pc:spChg>
        <pc:spChg chg="mod">
          <ac:chgData name="Nathan Edwards" userId="4f1aa8b7-5741-4991-b3ff-2e43d7114403" providerId="ADAL" clId="{20E823E2-E6CC-4BBC-B549-F0883863C698}" dt="2026-01-08T22:49:20.617" v="1580" actId="790"/>
          <ac:spMkLst>
            <pc:docMk/>
            <pc:sldMk cId="3110770374" sldId="305"/>
            <ac:spMk id="28" creationId="{64F8269F-F44F-2E4C-6520-D73CE4EAAD54}"/>
          </ac:spMkLst>
        </pc:spChg>
        <pc:spChg chg="mod">
          <ac:chgData name="Nathan Edwards" userId="4f1aa8b7-5741-4991-b3ff-2e43d7114403" providerId="ADAL" clId="{20E823E2-E6CC-4BBC-B549-F0883863C698}" dt="2026-01-08T22:49:20.617" v="1580" actId="790"/>
          <ac:spMkLst>
            <pc:docMk/>
            <pc:sldMk cId="3110770374" sldId="305"/>
            <ac:spMk id="29" creationId="{3346035C-4719-2FD7-6D1E-507757C847E1}"/>
          </ac:spMkLst>
        </pc:spChg>
        <pc:spChg chg="mod">
          <ac:chgData name="Nathan Edwards" userId="4f1aa8b7-5741-4991-b3ff-2e43d7114403" providerId="ADAL" clId="{20E823E2-E6CC-4BBC-B549-F0883863C698}" dt="2026-01-08T22:49:20.617" v="1580" actId="790"/>
          <ac:spMkLst>
            <pc:docMk/>
            <pc:sldMk cId="3110770374" sldId="305"/>
            <ac:spMk id="30" creationId="{043F7054-8321-DBDA-E6AB-07C5F9D4578F}"/>
          </ac:spMkLst>
        </pc:spChg>
        <pc:graphicFrameChg chg="modGraphic">
          <ac:chgData name="Nathan Edwards" userId="4f1aa8b7-5741-4991-b3ff-2e43d7114403" providerId="ADAL" clId="{20E823E2-E6CC-4BBC-B549-F0883863C698}" dt="2026-01-08T22:49:20.617" v="1580" actId="790"/>
          <ac:graphicFrameMkLst>
            <pc:docMk/>
            <pc:sldMk cId="3110770374" sldId="305"/>
            <ac:graphicFrameMk id="19" creationId="{00294EFF-F4EF-2DEE-F6ED-82B6D19980E1}"/>
          </ac:graphicFrameMkLst>
        </pc:graphicFrameChg>
      </pc:sldChg>
      <pc:sldChg chg="modSp mod">
        <pc:chgData name="Nathan Edwards" userId="4f1aa8b7-5741-4991-b3ff-2e43d7114403" providerId="ADAL" clId="{20E823E2-E6CC-4BBC-B549-F0883863C698}" dt="2026-01-08T22:49:20.617" v="1580" actId="790"/>
        <pc:sldMkLst>
          <pc:docMk/>
          <pc:sldMk cId="564921851" sldId="312"/>
        </pc:sldMkLst>
        <pc:spChg chg="mod">
          <ac:chgData name="Nathan Edwards" userId="4f1aa8b7-5741-4991-b3ff-2e43d7114403" providerId="ADAL" clId="{20E823E2-E6CC-4BBC-B549-F0883863C698}" dt="2026-01-08T22:49:20.617" v="1580" actId="790"/>
          <ac:spMkLst>
            <pc:docMk/>
            <pc:sldMk cId="564921851" sldId="312"/>
            <ac:spMk id="2" creationId="{918F5908-21B9-F6B6-95A4-C8EDC9DE7826}"/>
          </ac:spMkLst>
        </pc:spChg>
        <pc:spChg chg="mod">
          <ac:chgData name="Nathan Edwards" userId="4f1aa8b7-5741-4991-b3ff-2e43d7114403" providerId="ADAL" clId="{20E823E2-E6CC-4BBC-B549-F0883863C698}" dt="2026-01-08T22:49:20.617" v="1580" actId="790"/>
          <ac:spMkLst>
            <pc:docMk/>
            <pc:sldMk cId="564921851" sldId="312"/>
            <ac:spMk id="3" creationId="{CCB1D4AD-E5D2-2E5B-BE69-725176CA92DD}"/>
          </ac:spMkLst>
        </pc:spChg>
        <pc:spChg chg="mod">
          <ac:chgData name="Nathan Edwards" userId="4f1aa8b7-5741-4991-b3ff-2e43d7114403" providerId="ADAL" clId="{20E823E2-E6CC-4BBC-B549-F0883863C698}" dt="2026-01-08T22:49:20.617" v="1580" actId="790"/>
          <ac:spMkLst>
            <pc:docMk/>
            <pc:sldMk cId="564921851" sldId="312"/>
            <ac:spMk id="6" creationId="{1A50DF18-0DE1-4A69-84D3-82691C0CBEAE}"/>
          </ac:spMkLst>
        </pc:spChg>
        <pc:graphicFrameChg chg="mod modGraphic">
          <ac:chgData name="Nathan Edwards" userId="4f1aa8b7-5741-4991-b3ff-2e43d7114403" providerId="ADAL" clId="{20E823E2-E6CC-4BBC-B549-F0883863C698}" dt="2026-01-08T22:49:20.617" v="1580" actId="790"/>
          <ac:graphicFrameMkLst>
            <pc:docMk/>
            <pc:sldMk cId="564921851" sldId="312"/>
            <ac:graphicFrameMk id="4" creationId="{E8D25246-26C7-8419-4EB3-1B04D60D30E2}"/>
          </ac:graphicFrameMkLst>
        </pc:graphicFrameChg>
      </pc:sldChg>
      <pc:sldChg chg="delSp modSp mod">
        <pc:chgData name="Nathan Edwards" userId="4f1aa8b7-5741-4991-b3ff-2e43d7114403" providerId="ADAL" clId="{20E823E2-E6CC-4BBC-B549-F0883863C698}" dt="2026-01-08T22:49:56.019" v="1624" actId="20577"/>
        <pc:sldMkLst>
          <pc:docMk/>
          <pc:sldMk cId="3374106688" sldId="327"/>
        </pc:sldMkLst>
        <pc:spChg chg="mod">
          <ac:chgData name="Nathan Edwards" userId="4f1aa8b7-5741-4991-b3ff-2e43d7114403" providerId="ADAL" clId="{20E823E2-E6CC-4BBC-B549-F0883863C698}" dt="2026-01-08T22:49:20.617" v="1580" actId="790"/>
          <ac:spMkLst>
            <pc:docMk/>
            <pc:sldMk cId="3374106688" sldId="327"/>
            <ac:spMk id="12" creationId="{5E8A331E-FD2E-2DB3-F9C6-D1696EC27C18}"/>
          </ac:spMkLst>
        </pc:spChg>
        <pc:spChg chg="mod">
          <ac:chgData name="Nathan Edwards" userId="4f1aa8b7-5741-4991-b3ff-2e43d7114403" providerId="ADAL" clId="{20E823E2-E6CC-4BBC-B549-F0883863C698}" dt="2026-01-08T22:49:20.617" v="1580" actId="790"/>
          <ac:spMkLst>
            <pc:docMk/>
            <pc:sldMk cId="3374106688" sldId="327"/>
            <ac:spMk id="15" creationId="{C08DA802-4A8B-9116-DEA1-872796364535}"/>
          </ac:spMkLst>
        </pc:spChg>
        <pc:spChg chg="mod">
          <ac:chgData name="Nathan Edwards" userId="4f1aa8b7-5741-4991-b3ff-2e43d7114403" providerId="ADAL" clId="{20E823E2-E6CC-4BBC-B549-F0883863C698}" dt="2026-01-08T22:49:20.617" v="1580" actId="790"/>
          <ac:spMkLst>
            <pc:docMk/>
            <pc:sldMk cId="3374106688" sldId="327"/>
            <ac:spMk id="27" creationId="{513EB6F9-9EEC-3239-0181-F83FF6F00AAF}"/>
          </ac:spMkLst>
        </pc:spChg>
        <pc:spChg chg="mod">
          <ac:chgData name="Nathan Edwards" userId="4f1aa8b7-5741-4991-b3ff-2e43d7114403" providerId="ADAL" clId="{20E823E2-E6CC-4BBC-B549-F0883863C698}" dt="2026-01-08T22:49:56.019" v="1624" actId="20577"/>
          <ac:spMkLst>
            <pc:docMk/>
            <pc:sldMk cId="3374106688" sldId="327"/>
            <ac:spMk id="28" creationId="{DD043FE4-814E-D402-4851-AB4149F8AB00}"/>
          </ac:spMkLst>
        </pc:spChg>
        <pc:graphicFrameChg chg="modGraphic">
          <ac:chgData name="Nathan Edwards" userId="4f1aa8b7-5741-4991-b3ff-2e43d7114403" providerId="ADAL" clId="{20E823E2-E6CC-4BBC-B549-F0883863C698}" dt="2026-01-08T22:49:20.617" v="1580" actId="790"/>
          <ac:graphicFrameMkLst>
            <pc:docMk/>
            <pc:sldMk cId="3374106688" sldId="327"/>
            <ac:graphicFrameMk id="19" creationId="{68A8DB39-5513-1034-4A7E-A872DE607523}"/>
          </ac:graphicFrameMkLst>
        </pc:graphicFrameChg>
      </pc:sldChg>
      <pc:sldChg chg="modSp mod">
        <pc:chgData name="Nathan Edwards" userId="4f1aa8b7-5741-4991-b3ff-2e43d7114403" providerId="ADAL" clId="{20E823E2-E6CC-4BBC-B549-F0883863C698}" dt="2026-01-08T22:49:20.617" v="1580" actId="790"/>
        <pc:sldMkLst>
          <pc:docMk/>
          <pc:sldMk cId="3250976751" sldId="331"/>
        </pc:sldMkLst>
        <pc:spChg chg="mod">
          <ac:chgData name="Nathan Edwards" userId="4f1aa8b7-5741-4991-b3ff-2e43d7114403" providerId="ADAL" clId="{20E823E2-E6CC-4BBC-B549-F0883863C698}" dt="2026-01-08T22:49:20.617" v="1580" actId="790"/>
          <ac:spMkLst>
            <pc:docMk/>
            <pc:sldMk cId="3250976751" sldId="331"/>
            <ac:spMk id="6" creationId="{68C677D3-E9B2-1325-1820-D062F0BFB37C}"/>
          </ac:spMkLst>
        </pc:spChg>
        <pc:spChg chg="mod">
          <ac:chgData name="Nathan Edwards" userId="4f1aa8b7-5741-4991-b3ff-2e43d7114403" providerId="ADAL" clId="{20E823E2-E6CC-4BBC-B549-F0883863C698}" dt="2026-01-08T22:49:20.617" v="1580" actId="790"/>
          <ac:spMkLst>
            <pc:docMk/>
            <pc:sldMk cId="3250976751" sldId="331"/>
            <ac:spMk id="7" creationId="{66032CFB-12A2-77BB-706B-6E8E244E80DB}"/>
          </ac:spMkLst>
        </pc:spChg>
        <pc:spChg chg="mod">
          <ac:chgData name="Nathan Edwards" userId="4f1aa8b7-5741-4991-b3ff-2e43d7114403" providerId="ADAL" clId="{20E823E2-E6CC-4BBC-B549-F0883863C698}" dt="2026-01-08T22:49:20.617" v="1580" actId="790"/>
          <ac:spMkLst>
            <pc:docMk/>
            <pc:sldMk cId="3250976751" sldId="331"/>
            <ac:spMk id="8" creationId="{5C02A248-0D1E-2FDC-C79D-EB8B9726EDBD}"/>
          </ac:spMkLst>
        </pc:spChg>
        <pc:spChg chg="mod">
          <ac:chgData name="Nathan Edwards" userId="4f1aa8b7-5741-4991-b3ff-2e43d7114403" providerId="ADAL" clId="{20E823E2-E6CC-4BBC-B549-F0883863C698}" dt="2026-01-08T22:49:20.617" v="1580" actId="790"/>
          <ac:spMkLst>
            <pc:docMk/>
            <pc:sldMk cId="3250976751" sldId="331"/>
            <ac:spMk id="10" creationId="{1F8D3430-ED3E-0B64-3B56-2D18FDE75BFF}"/>
          </ac:spMkLst>
        </pc:spChg>
        <pc:spChg chg="mod">
          <ac:chgData name="Nathan Edwards" userId="4f1aa8b7-5741-4991-b3ff-2e43d7114403" providerId="ADAL" clId="{20E823E2-E6CC-4BBC-B549-F0883863C698}" dt="2026-01-08T22:49:20.617" v="1580" actId="790"/>
          <ac:spMkLst>
            <pc:docMk/>
            <pc:sldMk cId="3250976751" sldId="331"/>
            <ac:spMk id="11" creationId="{E9C37D77-89B0-DC0F-B2D0-6800548232C5}"/>
          </ac:spMkLst>
        </pc:spChg>
        <pc:spChg chg="mod">
          <ac:chgData name="Nathan Edwards" userId="4f1aa8b7-5741-4991-b3ff-2e43d7114403" providerId="ADAL" clId="{20E823E2-E6CC-4BBC-B549-F0883863C698}" dt="2026-01-08T22:49:20.617" v="1580" actId="790"/>
          <ac:spMkLst>
            <pc:docMk/>
            <pc:sldMk cId="3250976751" sldId="331"/>
            <ac:spMk id="13" creationId="{17A0C901-6AF1-FFB9-803E-CCD1E7CEEE84}"/>
          </ac:spMkLst>
        </pc:spChg>
        <pc:spChg chg="mod">
          <ac:chgData name="Nathan Edwards" userId="4f1aa8b7-5741-4991-b3ff-2e43d7114403" providerId="ADAL" clId="{20E823E2-E6CC-4BBC-B549-F0883863C698}" dt="2026-01-08T22:49:20.617" v="1580" actId="790"/>
          <ac:spMkLst>
            <pc:docMk/>
            <pc:sldMk cId="3250976751" sldId="331"/>
            <ac:spMk id="15" creationId="{222A34EB-21DB-7785-369C-ABA87F473BF2}"/>
          </ac:spMkLst>
        </pc:spChg>
      </pc:sldChg>
      <pc:sldChg chg="modSp mod">
        <pc:chgData name="Nathan Edwards" userId="4f1aa8b7-5741-4991-b3ff-2e43d7114403" providerId="ADAL" clId="{20E823E2-E6CC-4BBC-B549-F0883863C698}" dt="2026-01-08T22:49:20.617" v="1580" actId="790"/>
        <pc:sldMkLst>
          <pc:docMk/>
          <pc:sldMk cId="3170774611" sldId="342"/>
        </pc:sldMkLst>
        <pc:spChg chg="mod">
          <ac:chgData name="Nathan Edwards" userId="4f1aa8b7-5741-4991-b3ff-2e43d7114403" providerId="ADAL" clId="{20E823E2-E6CC-4BBC-B549-F0883863C698}" dt="2026-01-08T22:49:20.617" v="1580" actId="790"/>
          <ac:spMkLst>
            <pc:docMk/>
            <pc:sldMk cId="3170774611" sldId="342"/>
            <ac:spMk id="3" creationId="{8F898DF5-3BF7-4301-D610-8F799A99419B}"/>
          </ac:spMkLst>
        </pc:spChg>
        <pc:spChg chg="mod">
          <ac:chgData name="Nathan Edwards" userId="4f1aa8b7-5741-4991-b3ff-2e43d7114403" providerId="ADAL" clId="{20E823E2-E6CC-4BBC-B549-F0883863C698}" dt="2026-01-08T22:49:20.617" v="1580" actId="790"/>
          <ac:spMkLst>
            <pc:docMk/>
            <pc:sldMk cId="3170774611" sldId="342"/>
            <ac:spMk id="6" creationId="{C57CB3A6-EAE5-1229-4570-D19326D30A30}"/>
          </ac:spMkLst>
        </pc:spChg>
        <pc:spChg chg="mod">
          <ac:chgData name="Nathan Edwards" userId="4f1aa8b7-5741-4991-b3ff-2e43d7114403" providerId="ADAL" clId="{20E823E2-E6CC-4BBC-B549-F0883863C698}" dt="2026-01-08T22:49:20.617" v="1580" actId="790"/>
          <ac:spMkLst>
            <pc:docMk/>
            <pc:sldMk cId="3170774611" sldId="342"/>
            <ac:spMk id="15" creationId="{DA7D60B4-AE17-07DC-9931-4D084AEA598C}"/>
          </ac:spMkLst>
        </pc:spChg>
        <pc:graphicFrameChg chg="modGraphic">
          <ac:chgData name="Nathan Edwards" userId="4f1aa8b7-5741-4991-b3ff-2e43d7114403" providerId="ADAL" clId="{20E823E2-E6CC-4BBC-B549-F0883863C698}" dt="2026-01-08T22:49:20.617" v="1580" actId="790"/>
          <ac:graphicFrameMkLst>
            <pc:docMk/>
            <pc:sldMk cId="3170774611" sldId="342"/>
            <ac:graphicFrameMk id="9" creationId="{35CAD649-A1B9-D8AB-9AB5-23E4C910A8BF}"/>
          </ac:graphicFrameMkLst>
        </pc:graphicFrameChg>
      </pc:sldChg>
      <pc:sldChg chg="modSp mod">
        <pc:chgData name="Nathan Edwards" userId="4f1aa8b7-5741-4991-b3ff-2e43d7114403" providerId="ADAL" clId="{20E823E2-E6CC-4BBC-B549-F0883863C698}" dt="2026-01-08T22:49:20.617" v="1580" actId="790"/>
        <pc:sldMkLst>
          <pc:docMk/>
          <pc:sldMk cId="3176196804" sldId="346"/>
        </pc:sldMkLst>
        <pc:spChg chg="mod">
          <ac:chgData name="Nathan Edwards" userId="4f1aa8b7-5741-4991-b3ff-2e43d7114403" providerId="ADAL" clId="{20E823E2-E6CC-4BBC-B549-F0883863C698}" dt="2026-01-08T22:49:20.617" v="1580" actId="790"/>
          <ac:spMkLst>
            <pc:docMk/>
            <pc:sldMk cId="3176196804" sldId="346"/>
            <ac:spMk id="6" creationId="{A2DC2847-09B6-EDEB-77E8-700E4EBF1C38}"/>
          </ac:spMkLst>
        </pc:spChg>
        <pc:spChg chg="mod">
          <ac:chgData name="Nathan Edwards" userId="4f1aa8b7-5741-4991-b3ff-2e43d7114403" providerId="ADAL" clId="{20E823E2-E6CC-4BBC-B549-F0883863C698}" dt="2026-01-08T22:49:20.617" v="1580" actId="790"/>
          <ac:spMkLst>
            <pc:docMk/>
            <pc:sldMk cId="3176196804" sldId="346"/>
            <ac:spMk id="9" creationId="{F8A1CDB8-78C1-96CA-87A6-EDD67DD99040}"/>
          </ac:spMkLst>
        </pc:spChg>
        <pc:spChg chg="mod">
          <ac:chgData name="Nathan Edwards" userId="4f1aa8b7-5741-4991-b3ff-2e43d7114403" providerId="ADAL" clId="{20E823E2-E6CC-4BBC-B549-F0883863C698}" dt="2026-01-08T22:49:20.617" v="1580" actId="790"/>
          <ac:spMkLst>
            <pc:docMk/>
            <pc:sldMk cId="3176196804" sldId="346"/>
            <ac:spMk id="10" creationId="{20A70B77-7DC3-FE15-D7BD-0BA74B936668}"/>
          </ac:spMkLst>
        </pc:spChg>
        <pc:spChg chg="mod">
          <ac:chgData name="Nathan Edwards" userId="4f1aa8b7-5741-4991-b3ff-2e43d7114403" providerId="ADAL" clId="{20E823E2-E6CC-4BBC-B549-F0883863C698}" dt="2026-01-08T22:49:20.617" v="1580" actId="790"/>
          <ac:spMkLst>
            <pc:docMk/>
            <pc:sldMk cId="3176196804" sldId="346"/>
            <ac:spMk id="13" creationId="{B32589C2-2170-91F3-1880-F5D0EA802CD9}"/>
          </ac:spMkLst>
        </pc:spChg>
      </pc:sldChg>
      <pc:sldChg chg="modSp mod">
        <pc:chgData name="Nathan Edwards" userId="4f1aa8b7-5741-4991-b3ff-2e43d7114403" providerId="ADAL" clId="{20E823E2-E6CC-4BBC-B549-F0883863C698}" dt="2026-01-08T22:49:20.617" v="1580" actId="790"/>
        <pc:sldMkLst>
          <pc:docMk/>
          <pc:sldMk cId="1880671350" sldId="348"/>
        </pc:sldMkLst>
        <pc:spChg chg="mod">
          <ac:chgData name="Nathan Edwards" userId="4f1aa8b7-5741-4991-b3ff-2e43d7114403" providerId="ADAL" clId="{20E823E2-E6CC-4BBC-B549-F0883863C698}" dt="2026-01-08T22:49:20.617" v="1580" actId="790"/>
          <ac:spMkLst>
            <pc:docMk/>
            <pc:sldMk cId="1880671350" sldId="348"/>
            <ac:spMk id="2" creationId="{33D16CCC-3C63-8925-2521-EC51F89858E1}"/>
          </ac:spMkLst>
        </pc:spChg>
        <pc:spChg chg="mod">
          <ac:chgData name="Nathan Edwards" userId="4f1aa8b7-5741-4991-b3ff-2e43d7114403" providerId="ADAL" clId="{20E823E2-E6CC-4BBC-B549-F0883863C698}" dt="2026-01-08T22:49:20.617" v="1580" actId="790"/>
          <ac:spMkLst>
            <pc:docMk/>
            <pc:sldMk cId="1880671350" sldId="348"/>
            <ac:spMk id="4" creationId="{D45BB514-7B32-D25A-E1C5-D26DEC500737}"/>
          </ac:spMkLst>
        </pc:spChg>
        <pc:spChg chg="mod">
          <ac:chgData name="Nathan Edwards" userId="4f1aa8b7-5741-4991-b3ff-2e43d7114403" providerId="ADAL" clId="{20E823E2-E6CC-4BBC-B549-F0883863C698}" dt="2026-01-08T22:49:20.617" v="1580" actId="790"/>
          <ac:spMkLst>
            <pc:docMk/>
            <pc:sldMk cId="1880671350" sldId="348"/>
            <ac:spMk id="7" creationId="{3E542319-CDA2-8858-CCE1-DB071A34428B}"/>
          </ac:spMkLst>
        </pc:spChg>
        <pc:spChg chg="mod">
          <ac:chgData name="Nathan Edwards" userId="4f1aa8b7-5741-4991-b3ff-2e43d7114403" providerId="ADAL" clId="{20E823E2-E6CC-4BBC-B549-F0883863C698}" dt="2026-01-08T22:49:20.617" v="1580" actId="790"/>
          <ac:spMkLst>
            <pc:docMk/>
            <pc:sldMk cId="1880671350" sldId="348"/>
            <ac:spMk id="9" creationId="{820C4EF2-54EA-D6FE-6CF3-434C8AA44B8F}"/>
          </ac:spMkLst>
        </pc:spChg>
      </pc:sldChg>
      <pc:sldChg chg="modSp mod">
        <pc:chgData name="Nathan Edwards" userId="4f1aa8b7-5741-4991-b3ff-2e43d7114403" providerId="ADAL" clId="{20E823E2-E6CC-4BBC-B549-F0883863C698}" dt="2026-01-08T22:49:20.617" v="1580" actId="790"/>
        <pc:sldMkLst>
          <pc:docMk/>
          <pc:sldMk cId="2916497552" sldId="350"/>
        </pc:sldMkLst>
        <pc:spChg chg="mod">
          <ac:chgData name="Nathan Edwards" userId="4f1aa8b7-5741-4991-b3ff-2e43d7114403" providerId="ADAL" clId="{20E823E2-E6CC-4BBC-B549-F0883863C698}" dt="2026-01-08T22:49:20.617" v="1580" actId="790"/>
          <ac:spMkLst>
            <pc:docMk/>
            <pc:sldMk cId="2916497552" sldId="350"/>
            <ac:spMk id="6" creationId="{893F2AF8-0E5B-280E-9643-F6199C972E5C}"/>
          </ac:spMkLst>
        </pc:spChg>
        <pc:spChg chg="mod">
          <ac:chgData name="Nathan Edwards" userId="4f1aa8b7-5741-4991-b3ff-2e43d7114403" providerId="ADAL" clId="{20E823E2-E6CC-4BBC-B549-F0883863C698}" dt="2026-01-08T22:49:20.617" v="1580" actId="790"/>
          <ac:spMkLst>
            <pc:docMk/>
            <pc:sldMk cId="2916497552" sldId="350"/>
            <ac:spMk id="8" creationId="{DAB14841-2EBC-9BBD-953B-4839A9FA311C}"/>
          </ac:spMkLst>
        </pc:spChg>
        <pc:spChg chg="mod">
          <ac:chgData name="Nathan Edwards" userId="4f1aa8b7-5741-4991-b3ff-2e43d7114403" providerId="ADAL" clId="{20E823E2-E6CC-4BBC-B549-F0883863C698}" dt="2026-01-08T22:49:20.617" v="1580" actId="790"/>
          <ac:spMkLst>
            <pc:docMk/>
            <pc:sldMk cId="2916497552" sldId="350"/>
            <ac:spMk id="11" creationId="{0D8D621A-45CE-3BAB-5426-751FCF99BF1A}"/>
          </ac:spMkLst>
        </pc:spChg>
        <pc:graphicFrameChg chg="modGraphic">
          <ac:chgData name="Nathan Edwards" userId="4f1aa8b7-5741-4991-b3ff-2e43d7114403" providerId="ADAL" clId="{20E823E2-E6CC-4BBC-B549-F0883863C698}" dt="2026-01-08T22:49:20.617" v="1580" actId="790"/>
          <ac:graphicFrameMkLst>
            <pc:docMk/>
            <pc:sldMk cId="2916497552" sldId="350"/>
            <ac:graphicFrameMk id="2" creationId="{38CDA988-5623-68B9-6087-2B9CBD8893ED}"/>
          </ac:graphicFrameMkLst>
        </pc:graphicFrameChg>
      </pc:sldChg>
      <pc:sldChg chg="modSp mod">
        <pc:chgData name="Nathan Edwards" userId="4f1aa8b7-5741-4991-b3ff-2e43d7114403" providerId="ADAL" clId="{20E823E2-E6CC-4BBC-B549-F0883863C698}" dt="2026-01-08T22:49:20.617" v="1580" actId="790"/>
        <pc:sldMkLst>
          <pc:docMk/>
          <pc:sldMk cId="1590883731" sldId="351"/>
        </pc:sldMkLst>
        <pc:spChg chg="mod">
          <ac:chgData name="Nathan Edwards" userId="4f1aa8b7-5741-4991-b3ff-2e43d7114403" providerId="ADAL" clId="{20E823E2-E6CC-4BBC-B549-F0883863C698}" dt="2026-01-08T22:49:20.617" v="1580" actId="790"/>
          <ac:spMkLst>
            <pc:docMk/>
            <pc:sldMk cId="1590883731" sldId="351"/>
            <ac:spMk id="7" creationId="{247EB750-985C-032A-85C2-B0C8FD605A2B}"/>
          </ac:spMkLst>
        </pc:spChg>
        <pc:spChg chg="mod">
          <ac:chgData name="Nathan Edwards" userId="4f1aa8b7-5741-4991-b3ff-2e43d7114403" providerId="ADAL" clId="{20E823E2-E6CC-4BBC-B549-F0883863C698}" dt="2026-01-08T22:49:20.617" v="1580" actId="790"/>
          <ac:spMkLst>
            <pc:docMk/>
            <pc:sldMk cId="1590883731" sldId="351"/>
            <ac:spMk id="9" creationId="{890C321F-4EA2-7CA0-AEE9-9DA45701E4FE}"/>
          </ac:spMkLst>
        </pc:spChg>
        <pc:graphicFrameChg chg="modGraphic">
          <ac:chgData name="Nathan Edwards" userId="4f1aa8b7-5741-4991-b3ff-2e43d7114403" providerId="ADAL" clId="{20E823E2-E6CC-4BBC-B549-F0883863C698}" dt="2026-01-08T22:49:20.617" v="1580" actId="790"/>
          <ac:graphicFrameMkLst>
            <pc:docMk/>
            <pc:sldMk cId="1590883731" sldId="351"/>
            <ac:graphicFrameMk id="2" creationId="{6F016C55-AB12-FA9F-0392-57BA0CE0C1FC}"/>
          </ac:graphicFrameMkLst>
        </pc:graphicFrameChg>
      </pc:sldChg>
      <pc:sldChg chg="modSp mod">
        <pc:chgData name="Nathan Edwards" userId="4f1aa8b7-5741-4991-b3ff-2e43d7114403" providerId="ADAL" clId="{20E823E2-E6CC-4BBC-B549-F0883863C698}" dt="2026-01-08T22:49:20.617" v="1580" actId="790"/>
        <pc:sldMkLst>
          <pc:docMk/>
          <pc:sldMk cId="2564109550" sldId="352"/>
        </pc:sldMkLst>
        <pc:spChg chg="mod">
          <ac:chgData name="Nathan Edwards" userId="4f1aa8b7-5741-4991-b3ff-2e43d7114403" providerId="ADAL" clId="{20E823E2-E6CC-4BBC-B549-F0883863C698}" dt="2026-01-08T22:49:20.617" v="1580" actId="790"/>
          <ac:spMkLst>
            <pc:docMk/>
            <pc:sldMk cId="2564109550" sldId="352"/>
            <ac:spMk id="6" creationId="{68D19EF7-75D9-63BC-B7AE-22E3286B3EFB}"/>
          </ac:spMkLst>
        </pc:spChg>
        <pc:spChg chg="mod">
          <ac:chgData name="Nathan Edwards" userId="4f1aa8b7-5741-4991-b3ff-2e43d7114403" providerId="ADAL" clId="{20E823E2-E6CC-4BBC-B549-F0883863C698}" dt="2026-01-08T22:49:20.617" v="1580" actId="790"/>
          <ac:spMkLst>
            <pc:docMk/>
            <pc:sldMk cId="2564109550" sldId="352"/>
            <ac:spMk id="9" creationId="{A1BE615B-8FC6-B088-AEDD-2DE0104BC299}"/>
          </ac:spMkLst>
        </pc:spChg>
        <pc:spChg chg="mod">
          <ac:chgData name="Nathan Edwards" userId="4f1aa8b7-5741-4991-b3ff-2e43d7114403" providerId="ADAL" clId="{20E823E2-E6CC-4BBC-B549-F0883863C698}" dt="2026-01-08T22:49:20.617" v="1580" actId="790"/>
          <ac:spMkLst>
            <pc:docMk/>
            <pc:sldMk cId="2564109550" sldId="352"/>
            <ac:spMk id="10" creationId="{7487F7CD-7B55-14E9-5A13-6E9CC3E39177}"/>
          </ac:spMkLst>
        </pc:spChg>
        <pc:spChg chg="mod">
          <ac:chgData name="Nathan Edwards" userId="4f1aa8b7-5741-4991-b3ff-2e43d7114403" providerId="ADAL" clId="{20E823E2-E6CC-4BBC-B549-F0883863C698}" dt="2026-01-08T22:49:20.617" v="1580" actId="790"/>
          <ac:spMkLst>
            <pc:docMk/>
            <pc:sldMk cId="2564109550" sldId="352"/>
            <ac:spMk id="13" creationId="{972B6562-027C-D211-0FD5-1A412BD42826}"/>
          </ac:spMkLst>
        </pc:spChg>
      </pc:sldChg>
      <pc:sldChg chg="modSp mod">
        <pc:chgData name="Nathan Edwards" userId="4f1aa8b7-5741-4991-b3ff-2e43d7114403" providerId="ADAL" clId="{20E823E2-E6CC-4BBC-B549-F0883863C698}" dt="2026-01-08T22:49:20.617" v="1580" actId="790"/>
        <pc:sldMkLst>
          <pc:docMk/>
          <pc:sldMk cId="3365645181" sldId="354"/>
        </pc:sldMkLst>
        <pc:spChg chg="mod">
          <ac:chgData name="Nathan Edwards" userId="4f1aa8b7-5741-4991-b3ff-2e43d7114403" providerId="ADAL" clId="{20E823E2-E6CC-4BBC-B549-F0883863C698}" dt="2026-01-08T22:49:20.617" v="1580" actId="790"/>
          <ac:spMkLst>
            <pc:docMk/>
            <pc:sldMk cId="3365645181" sldId="354"/>
            <ac:spMk id="4" creationId="{1664F9E2-6877-5FA0-5C42-82FFF6F29F98}"/>
          </ac:spMkLst>
        </pc:spChg>
        <pc:spChg chg="mod">
          <ac:chgData name="Nathan Edwards" userId="4f1aa8b7-5741-4991-b3ff-2e43d7114403" providerId="ADAL" clId="{20E823E2-E6CC-4BBC-B549-F0883863C698}" dt="2026-01-08T22:49:20.617" v="1580" actId="790"/>
          <ac:spMkLst>
            <pc:docMk/>
            <pc:sldMk cId="3365645181" sldId="354"/>
            <ac:spMk id="8" creationId="{042D1959-CA23-34CB-B392-C8AF21ADBD76}"/>
          </ac:spMkLst>
        </pc:spChg>
        <pc:spChg chg="mod">
          <ac:chgData name="Nathan Edwards" userId="4f1aa8b7-5741-4991-b3ff-2e43d7114403" providerId="ADAL" clId="{20E823E2-E6CC-4BBC-B549-F0883863C698}" dt="2026-01-08T22:49:20.617" v="1580" actId="790"/>
          <ac:spMkLst>
            <pc:docMk/>
            <pc:sldMk cId="3365645181" sldId="354"/>
            <ac:spMk id="10" creationId="{3FCAE4E0-16DE-957C-C50F-B52E908A0B82}"/>
          </ac:spMkLst>
        </pc:spChg>
      </pc:sldChg>
      <pc:sldChg chg="modSp mod">
        <pc:chgData name="Nathan Edwards" userId="4f1aa8b7-5741-4991-b3ff-2e43d7114403" providerId="ADAL" clId="{20E823E2-E6CC-4BBC-B549-F0883863C698}" dt="2026-01-08T22:49:20.617" v="1580" actId="790"/>
        <pc:sldMkLst>
          <pc:docMk/>
          <pc:sldMk cId="3628915273" sldId="355"/>
        </pc:sldMkLst>
        <pc:spChg chg="mod">
          <ac:chgData name="Nathan Edwards" userId="4f1aa8b7-5741-4991-b3ff-2e43d7114403" providerId="ADAL" clId="{20E823E2-E6CC-4BBC-B549-F0883863C698}" dt="2026-01-08T22:49:20.617" v="1580" actId="790"/>
          <ac:spMkLst>
            <pc:docMk/>
            <pc:sldMk cId="3628915273" sldId="355"/>
            <ac:spMk id="4" creationId="{398D0754-4DFA-D2B3-4F5D-2E770BAD943C}"/>
          </ac:spMkLst>
        </pc:spChg>
        <pc:spChg chg="mod">
          <ac:chgData name="Nathan Edwards" userId="4f1aa8b7-5741-4991-b3ff-2e43d7114403" providerId="ADAL" clId="{20E823E2-E6CC-4BBC-B549-F0883863C698}" dt="2026-01-08T22:49:20.617" v="1580" actId="790"/>
          <ac:spMkLst>
            <pc:docMk/>
            <pc:sldMk cId="3628915273" sldId="355"/>
            <ac:spMk id="6" creationId="{CB10AFE7-0A40-C149-B35C-E028ABBB4760}"/>
          </ac:spMkLst>
        </pc:spChg>
        <pc:spChg chg="mod">
          <ac:chgData name="Nathan Edwards" userId="4f1aa8b7-5741-4991-b3ff-2e43d7114403" providerId="ADAL" clId="{20E823E2-E6CC-4BBC-B549-F0883863C698}" dt="2026-01-08T22:49:20.617" v="1580" actId="790"/>
          <ac:spMkLst>
            <pc:docMk/>
            <pc:sldMk cId="3628915273" sldId="355"/>
            <ac:spMk id="12" creationId="{549A3B0F-222E-1A3D-A7FC-B5286716D892}"/>
          </ac:spMkLst>
        </pc:spChg>
        <pc:spChg chg="mod">
          <ac:chgData name="Nathan Edwards" userId="4f1aa8b7-5741-4991-b3ff-2e43d7114403" providerId="ADAL" clId="{20E823E2-E6CC-4BBC-B549-F0883863C698}" dt="2026-01-08T22:49:20.617" v="1580" actId="790"/>
          <ac:spMkLst>
            <pc:docMk/>
            <pc:sldMk cId="3628915273" sldId="355"/>
            <ac:spMk id="16" creationId="{D34B4583-908A-C134-BA43-37E23F7BCB96}"/>
          </ac:spMkLst>
        </pc:spChg>
        <pc:spChg chg="mod">
          <ac:chgData name="Nathan Edwards" userId="4f1aa8b7-5741-4991-b3ff-2e43d7114403" providerId="ADAL" clId="{20E823E2-E6CC-4BBC-B549-F0883863C698}" dt="2026-01-08T22:49:20.617" v="1580" actId="790"/>
          <ac:spMkLst>
            <pc:docMk/>
            <pc:sldMk cId="3628915273" sldId="355"/>
            <ac:spMk id="17" creationId="{C539E9DA-276E-F3B5-3B9D-9DCDEBD0C3E0}"/>
          </ac:spMkLst>
        </pc:spChg>
        <pc:spChg chg="mod">
          <ac:chgData name="Nathan Edwards" userId="4f1aa8b7-5741-4991-b3ff-2e43d7114403" providerId="ADAL" clId="{20E823E2-E6CC-4BBC-B549-F0883863C698}" dt="2026-01-08T22:49:20.617" v="1580" actId="790"/>
          <ac:spMkLst>
            <pc:docMk/>
            <pc:sldMk cId="3628915273" sldId="355"/>
            <ac:spMk id="19" creationId="{1ECA2F79-8974-9CDA-FC34-D46DDDB54842}"/>
          </ac:spMkLst>
        </pc:spChg>
        <pc:spChg chg="mod">
          <ac:chgData name="Nathan Edwards" userId="4f1aa8b7-5741-4991-b3ff-2e43d7114403" providerId="ADAL" clId="{20E823E2-E6CC-4BBC-B549-F0883863C698}" dt="2026-01-08T22:49:20.617" v="1580" actId="790"/>
          <ac:spMkLst>
            <pc:docMk/>
            <pc:sldMk cId="3628915273" sldId="355"/>
            <ac:spMk id="21" creationId="{C0551BF6-0228-96A5-7B24-B05D661FE301}"/>
          </ac:spMkLst>
        </pc:spChg>
      </pc:sldChg>
      <pc:sldChg chg="modSp mod">
        <pc:chgData name="Nathan Edwards" userId="4f1aa8b7-5741-4991-b3ff-2e43d7114403" providerId="ADAL" clId="{20E823E2-E6CC-4BBC-B549-F0883863C698}" dt="2026-01-08T22:49:20.617" v="1580" actId="790"/>
        <pc:sldMkLst>
          <pc:docMk/>
          <pc:sldMk cId="3311982885" sldId="356"/>
        </pc:sldMkLst>
        <pc:spChg chg="mod">
          <ac:chgData name="Nathan Edwards" userId="4f1aa8b7-5741-4991-b3ff-2e43d7114403" providerId="ADAL" clId="{20E823E2-E6CC-4BBC-B549-F0883863C698}" dt="2026-01-08T22:49:20.617" v="1580" actId="790"/>
          <ac:spMkLst>
            <pc:docMk/>
            <pc:sldMk cId="3311982885" sldId="356"/>
            <ac:spMk id="6" creationId="{179D6D4C-8BF9-94C8-4454-6F377B6A990E}"/>
          </ac:spMkLst>
        </pc:spChg>
        <pc:spChg chg="mod">
          <ac:chgData name="Nathan Edwards" userId="4f1aa8b7-5741-4991-b3ff-2e43d7114403" providerId="ADAL" clId="{20E823E2-E6CC-4BBC-B549-F0883863C698}" dt="2026-01-08T22:49:20.617" v="1580" actId="790"/>
          <ac:spMkLst>
            <pc:docMk/>
            <pc:sldMk cId="3311982885" sldId="356"/>
            <ac:spMk id="8" creationId="{3BED8FEF-76ED-23B4-9D3F-F700103A6DBF}"/>
          </ac:spMkLst>
        </pc:spChg>
        <pc:spChg chg="mod">
          <ac:chgData name="Nathan Edwards" userId="4f1aa8b7-5741-4991-b3ff-2e43d7114403" providerId="ADAL" clId="{20E823E2-E6CC-4BBC-B549-F0883863C698}" dt="2026-01-08T22:49:20.617" v="1580" actId="790"/>
          <ac:spMkLst>
            <pc:docMk/>
            <pc:sldMk cId="3311982885" sldId="356"/>
            <ac:spMk id="15" creationId="{8B2B1875-BF0D-714B-4A67-67A40C6EA6D9}"/>
          </ac:spMkLst>
        </pc:spChg>
        <pc:graphicFrameChg chg="modGraphic">
          <ac:chgData name="Nathan Edwards" userId="4f1aa8b7-5741-4991-b3ff-2e43d7114403" providerId="ADAL" clId="{20E823E2-E6CC-4BBC-B549-F0883863C698}" dt="2026-01-08T22:49:20.617" v="1580" actId="790"/>
          <ac:graphicFrameMkLst>
            <pc:docMk/>
            <pc:sldMk cId="3311982885" sldId="356"/>
            <ac:graphicFrameMk id="2" creationId="{8BFB98BE-3220-9D2E-74EF-CD7CD97939F6}"/>
          </ac:graphicFrameMkLst>
        </pc:graphicFrameChg>
      </pc:sldChg>
      <pc:sldChg chg="modSp mod">
        <pc:chgData name="Nathan Edwards" userId="4f1aa8b7-5741-4991-b3ff-2e43d7114403" providerId="ADAL" clId="{20E823E2-E6CC-4BBC-B549-F0883863C698}" dt="2026-01-08T22:49:37.272" v="1599" actId="20577"/>
        <pc:sldMkLst>
          <pc:docMk/>
          <pc:sldMk cId="4084674002" sldId="357"/>
        </pc:sldMkLst>
        <pc:spChg chg="mod">
          <ac:chgData name="Nathan Edwards" userId="4f1aa8b7-5741-4991-b3ff-2e43d7114403" providerId="ADAL" clId="{20E823E2-E6CC-4BBC-B549-F0883863C698}" dt="2026-01-08T22:49:20.617" v="1580" actId="790"/>
          <ac:spMkLst>
            <pc:docMk/>
            <pc:sldMk cId="4084674002" sldId="357"/>
            <ac:spMk id="5" creationId="{B08E5E1E-6CC1-F63B-FD97-013F3710E492}"/>
          </ac:spMkLst>
        </pc:spChg>
        <pc:spChg chg="mod">
          <ac:chgData name="Nathan Edwards" userId="4f1aa8b7-5741-4991-b3ff-2e43d7114403" providerId="ADAL" clId="{20E823E2-E6CC-4BBC-B549-F0883863C698}" dt="2026-01-08T22:49:20.617" v="1580" actId="790"/>
          <ac:spMkLst>
            <pc:docMk/>
            <pc:sldMk cId="4084674002" sldId="357"/>
            <ac:spMk id="8" creationId="{7C2512BD-C8C4-FF9F-53A8-B19681CDCFD2}"/>
          </ac:spMkLst>
        </pc:spChg>
        <pc:spChg chg="mod">
          <ac:chgData name="Nathan Edwards" userId="4f1aa8b7-5741-4991-b3ff-2e43d7114403" providerId="ADAL" clId="{20E823E2-E6CC-4BBC-B549-F0883863C698}" dt="2026-01-08T22:49:20.617" v="1580" actId="790"/>
          <ac:spMkLst>
            <pc:docMk/>
            <pc:sldMk cId="4084674002" sldId="357"/>
            <ac:spMk id="17" creationId="{637F89E6-D8F9-8845-E7C4-6FF99139D587}"/>
          </ac:spMkLst>
        </pc:spChg>
        <pc:spChg chg="mod">
          <ac:chgData name="Nathan Edwards" userId="4f1aa8b7-5741-4991-b3ff-2e43d7114403" providerId="ADAL" clId="{20E823E2-E6CC-4BBC-B549-F0883863C698}" dt="2026-01-08T22:49:20.617" v="1580" actId="790"/>
          <ac:spMkLst>
            <pc:docMk/>
            <pc:sldMk cId="4084674002" sldId="357"/>
            <ac:spMk id="19" creationId="{47316826-BF41-7DB3-F27F-00E179F4A6E0}"/>
          </ac:spMkLst>
        </pc:spChg>
        <pc:spChg chg="mod">
          <ac:chgData name="Nathan Edwards" userId="4f1aa8b7-5741-4991-b3ff-2e43d7114403" providerId="ADAL" clId="{20E823E2-E6CC-4BBC-B549-F0883863C698}" dt="2026-01-08T22:49:20.617" v="1580" actId="790"/>
          <ac:spMkLst>
            <pc:docMk/>
            <pc:sldMk cId="4084674002" sldId="357"/>
            <ac:spMk id="21" creationId="{FCE1DB3A-DFBA-74B9-AA6F-ED5E82974B33}"/>
          </ac:spMkLst>
        </pc:spChg>
        <pc:graphicFrameChg chg="modGraphic">
          <ac:chgData name="Nathan Edwards" userId="4f1aa8b7-5741-4991-b3ff-2e43d7114403" providerId="ADAL" clId="{20E823E2-E6CC-4BBC-B549-F0883863C698}" dt="2026-01-08T22:49:37.272" v="1599" actId="20577"/>
          <ac:graphicFrameMkLst>
            <pc:docMk/>
            <pc:sldMk cId="4084674002" sldId="357"/>
            <ac:graphicFrameMk id="11" creationId="{2443BF9E-7865-AA79-E008-A0FB4C733DAF}"/>
          </ac:graphicFrameMkLst>
        </pc:graphicFrameChg>
      </pc:sldChg>
      <pc:sldChg chg="modSp mod">
        <pc:chgData name="Nathan Edwards" userId="4f1aa8b7-5741-4991-b3ff-2e43d7114403" providerId="ADAL" clId="{20E823E2-E6CC-4BBC-B549-F0883863C698}" dt="2026-01-08T22:49:20.617" v="1580" actId="790"/>
        <pc:sldMkLst>
          <pc:docMk/>
          <pc:sldMk cId="2048397203" sldId="358"/>
        </pc:sldMkLst>
        <pc:spChg chg="mod">
          <ac:chgData name="Nathan Edwards" userId="4f1aa8b7-5741-4991-b3ff-2e43d7114403" providerId="ADAL" clId="{20E823E2-E6CC-4BBC-B549-F0883863C698}" dt="2026-01-08T22:49:20.617" v="1580" actId="790"/>
          <ac:spMkLst>
            <pc:docMk/>
            <pc:sldMk cId="2048397203" sldId="358"/>
            <ac:spMk id="3" creationId="{752DCE89-9B10-7EBF-0D48-8F634D3F5C25}"/>
          </ac:spMkLst>
        </pc:spChg>
        <pc:spChg chg="mod">
          <ac:chgData name="Nathan Edwards" userId="4f1aa8b7-5741-4991-b3ff-2e43d7114403" providerId="ADAL" clId="{20E823E2-E6CC-4BBC-B549-F0883863C698}" dt="2026-01-08T22:49:20.617" v="1580" actId="790"/>
          <ac:spMkLst>
            <pc:docMk/>
            <pc:sldMk cId="2048397203" sldId="358"/>
            <ac:spMk id="5" creationId="{A42F5A5F-18B4-9D22-9D30-D3FA7C60E125}"/>
          </ac:spMkLst>
        </pc:spChg>
        <pc:spChg chg="mod">
          <ac:chgData name="Nathan Edwards" userId="4f1aa8b7-5741-4991-b3ff-2e43d7114403" providerId="ADAL" clId="{20E823E2-E6CC-4BBC-B549-F0883863C698}" dt="2026-01-08T22:49:20.617" v="1580" actId="790"/>
          <ac:spMkLst>
            <pc:docMk/>
            <pc:sldMk cId="2048397203" sldId="358"/>
            <ac:spMk id="6" creationId="{E8D11197-7F2A-2AEB-3F70-86EDA4E766B8}"/>
          </ac:spMkLst>
        </pc:spChg>
        <pc:spChg chg="mod">
          <ac:chgData name="Nathan Edwards" userId="4f1aa8b7-5741-4991-b3ff-2e43d7114403" providerId="ADAL" clId="{20E823E2-E6CC-4BBC-B549-F0883863C698}" dt="2026-01-08T22:49:20.617" v="1580" actId="790"/>
          <ac:spMkLst>
            <pc:docMk/>
            <pc:sldMk cId="2048397203" sldId="358"/>
            <ac:spMk id="7" creationId="{D651B396-BC5E-60E5-A4CA-F348851E4542}"/>
          </ac:spMkLst>
        </pc:spChg>
        <pc:spChg chg="mod">
          <ac:chgData name="Nathan Edwards" userId="4f1aa8b7-5741-4991-b3ff-2e43d7114403" providerId="ADAL" clId="{20E823E2-E6CC-4BBC-B549-F0883863C698}" dt="2026-01-08T22:49:20.617" v="1580" actId="790"/>
          <ac:spMkLst>
            <pc:docMk/>
            <pc:sldMk cId="2048397203" sldId="358"/>
            <ac:spMk id="8" creationId="{B2D6F97E-C7E3-31EF-CBB6-EA23A8ED536B}"/>
          </ac:spMkLst>
        </pc:spChg>
        <pc:spChg chg="mod">
          <ac:chgData name="Nathan Edwards" userId="4f1aa8b7-5741-4991-b3ff-2e43d7114403" providerId="ADAL" clId="{20E823E2-E6CC-4BBC-B549-F0883863C698}" dt="2026-01-08T22:49:20.617" v="1580" actId="790"/>
          <ac:spMkLst>
            <pc:docMk/>
            <pc:sldMk cId="2048397203" sldId="358"/>
            <ac:spMk id="10" creationId="{F85469B8-34E7-F944-E236-465A8F6E31FE}"/>
          </ac:spMkLst>
        </pc:spChg>
        <pc:spChg chg="mod">
          <ac:chgData name="Nathan Edwards" userId="4f1aa8b7-5741-4991-b3ff-2e43d7114403" providerId="ADAL" clId="{20E823E2-E6CC-4BBC-B549-F0883863C698}" dt="2026-01-08T22:49:20.617" v="1580" actId="790"/>
          <ac:spMkLst>
            <pc:docMk/>
            <pc:sldMk cId="2048397203" sldId="358"/>
            <ac:spMk id="11" creationId="{20250E0F-0DE3-201F-0DBD-246F80F31523}"/>
          </ac:spMkLst>
        </pc:spChg>
        <pc:spChg chg="mod">
          <ac:chgData name="Nathan Edwards" userId="4f1aa8b7-5741-4991-b3ff-2e43d7114403" providerId="ADAL" clId="{20E823E2-E6CC-4BBC-B549-F0883863C698}" dt="2026-01-08T22:49:20.617" v="1580" actId="790"/>
          <ac:spMkLst>
            <pc:docMk/>
            <pc:sldMk cId="2048397203" sldId="358"/>
            <ac:spMk id="16" creationId="{8FBDF160-C79E-EDD0-6D9C-623DB00ADE2D}"/>
          </ac:spMkLst>
        </pc:spChg>
        <pc:spChg chg="mod">
          <ac:chgData name="Nathan Edwards" userId="4f1aa8b7-5741-4991-b3ff-2e43d7114403" providerId="ADAL" clId="{20E823E2-E6CC-4BBC-B549-F0883863C698}" dt="2026-01-08T22:49:20.617" v="1580" actId="790"/>
          <ac:spMkLst>
            <pc:docMk/>
            <pc:sldMk cId="2048397203" sldId="358"/>
            <ac:spMk id="17" creationId="{042B8586-57B7-67CC-8642-A420ED6BA047}"/>
          </ac:spMkLst>
        </pc:spChg>
        <pc:spChg chg="mod">
          <ac:chgData name="Nathan Edwards" userId="4f1aa8b7-5741-4991-b3ff-2e43d7114403" providerId="ADAL" clId="{20E823E2-E6CC-4BBC-B549-F0883863C698}" dt="2026-01-08T22:49:20.617" v="1580" actId="790"/>
          <ac:spMkLst>
            <pc:docMk/>
            <pc:sldMk cId="2048397203" sldId="358"/>
            <ac:spMk id="21" creationId="{60E484C9-482B-0388-E799-7820191C6C13}"/>
          </ac:spMkLst>
        </pc:spChg>
      </pc:sldChg>
      <pc:sldChg chg="addSp delSp modSp mod">
        <pc:chgData name="Nathan Edwards" userId="4f1aa8b7-5741-4991-b3ff-2e43d7114403" providerId="ADAL" clId="{20E823E2-E6CC-4BBC-B549-F0883863C698}" dt="2026-01-08T22:49:20.617" v="1580" actId="790"/>
        <pc:sldMkLst>
          <pc:docMk/>
          <pc:sldMk cId="1364439413" sldId="359"/>
        </pc:sldMkLst>
        <pc:spChg chg="mod">
          <ac:chgData name="Nathan Edwards" userId="4f1aa8b7-5741-4991-b3ff-2e43d7114403" providerId="ADAL" clId="{20E823E2-E6CC-4BBC-B549-F0883863C698}" dt="2026-01-08T22:49:20.617" v="1580" actId="790"/>
          <ac:spMkLst>
            <pc:docMk/>
            <pc:sldMk cId="1364439413" sldId="359"/>
            <ac:spMk id="3" creationId="{01B8CAF0-B76D-683B-7767-345CD65893DC}"/>
          </ac:spMkLst>
        </pc:spChg>
        <pc:spChg chg="mod">
          <ac:chgData name="Nathan Edwards" userId="4f1aa8b7-5741-4991-b3ff-2e43d7114403" providerId="ADAL" clId="{20E823E2-E6CC-4BBC-B549-F0883863C698}" dt="2026-01-08T22:49:20.617" v="1580" actId="790"/>
          <ac:spMkLst>
            <pc:docMk/>
            <pc:sldMk cId="1364439413" sldId="359"/>
            <ac:spMk id="6" creationId="{CE7CA387-3110-2C4F-AD89-5D0E9AA3D981}"/>
          </ac:spMkLst>
        </pc:spChg>
        <pc:spChg chg="mod">
          <ac:chgData name="Nathan Edwards" userId="4f1aa8b7-5741-4991-b3ff-2e43d7114403" providerId="ADAL" clId="{20E823E2-E6CC-4BBC-B549-F0883863C698}" dt="2026-01-08T22:49:20.617" v="1580" actId="790"/>
          <ac:spMkLst>
            <pc:docMk/>
            <pc:sldMk cId="1364439413" sldId="359"/>
            <ac:spMk id="8" creationId="{7DE458E4-FCDF-3749-2352-9AF7C0A400DE}"/>
          </ac:spMkLst>
        </pc:spChg>
        <pc:spChg chg="mod">
          <ac:chgData name="Nathan Edwards" userId="4f1aa8b7-5741-4991-b3ff-2e43d7114403" providerId="ADAL" clId="{20E823E2-E6CC-4BBC-B549-F0883863C698}" dt="2026-01-08T22:49:20.617" v="1580" actId="790"/>
          <ac:spMkLst>
            <pc:docMk/>
            <pc:sldMk cId="1364439413" sldId="359"/>
            <ac:spMk id="15" creationId="{B1CD0C4B-BC42-3246-D484-2C0F50B74924}"/>
          </ac:spMkLst>
        </pc:spChg>
        <pc:spChg chg="mod">
          <ac:chgData name="Nathan Edwards" userId="4f1aa8b7-5741-4991-b3ff-2e43d7114403" providerId="ADAL" clId="{20E823E2-E6CC-4BBC-B549-F0883863C698}" dt="2026-01-08T22:49:20.617" v="1580" actId="790"/>
          <ac:spMkLst>
            <pc:docMk/>
            <pc:sldMk cId="1364439413" sldId="359"/>
            <ac:spMk id="17" creationId="{E74FDDE1-C65B-5778-91BD-B2A46EB3D658}"/>
          </ac:spMkLst>
        </pc:spChg>
        <pc:graphicFrameChg chg="modGraphic">
          <ac:chgData name="Nathan Edwards" userId="4f1aa8b7-5741-4991-b3ff-2e43d7114403" providerId="ADAL" clId="{20E823E2-E6CC-4BBC-B549-F0883863C698}" dt="2026-01-08T22:49:20.617" v="1580" actId="790"/>
          <ac:graphicFrameMkLst>
            <pc:docMk/>
            <pc:sldMk cId="1364439413" sldId="359"/>
            <ac:graphicFrameMk id="9" creationId="{72CD0E11-83F6-2F79-F5E9-96C6FD55A1C2}"/>
          </ac:graphicFrameMkLst>
        </pc:graphicFrameChg>
        <pc:picChg chg="add mod">
          <ac:chgData name="Nathan Edwards" userId="4f1aa8b7-5741-4991-b3ff-2e43d7114403" providerId="ADAL" clId="{20E823E2-E6CC-4BBC-B549-F0883863C698}" dt="2026-01-06T22:53:00.610" v="1136" actId="1076"/>
          <ac:picMkLst>
            <pc:docMk/>
            <pc:sldMk cId="1364439413" sldId="359"/>
            <ac:picMk id="5" creationId="{600567C4-8C27-19CD-EAD0-61205D6D0EA6}"/>
          </ac:picMkLst>
        </pc:picChg>
      </pc:sldChg>
      <pc:sldChg chg="modSp mod">
        <pc:chgData name="Nathan Edwards" userId="4f1aa8b7-5741-4991-b3ff-2e43d7114403" providerId="ADAL" clId="{20E823E2-E6CC-4BBC-B549-F0883863C698}" dt="2026-01-08T22:49:20.617" v="1580" actId="790"/>
        <pc:sldMkLst>
          <pc:docMk/>
          <pc:sldMk cId="903017176" sldId="360"/>
        </pc:sldMkLst>
        <pc:spChg chg="mod">
          <ac:chgData name="Nathan Edwards" userId="4f1aa8b7-5741-4991-b3ff-2e43d7114403" providerId="ADAL" clId="{20E823E2-E6CC-4BBC-B549-F0883863C698}" dt="2026-01-08T22:49:20.617" v="1580" actId="790"/>
          <ac:spMkLst>
            <pc:docMk/>
            <pc:sldMk cId="903017176" sldId="360"/>
            <ac:spMk id="2" creationId="{B5AE497F-B1F8-9744-7E5C-8017FA719962}"/>
          </ac:spMkLst>
        </pc:spChg>
        <pc:spChg chg="mod">
          <ac:chgData name="Nathan Edwards" userId="4f1aa8b7-5741-4991-b3ff-2e43d7114403" providerId="ADAL" clId="{20E823E2-E6CC-4BBC-B549-F0883863C698}" dt="2026-01-08T22:49:20.617" v="1580" actId="790"/>
          <ac:spMkLst>
            <pc:docMk/>
            <pc:sldMk cId="903017176" sldId="360"/>
            <ac:spMk id="3" creationId="{26C247B4-DDEC-C7D2-4FC2-3B9CF529F61E}"/>
          </ac:spMkLst>
        </pc:spChg>
        <pc:spChg chg="mod">
          <ac:chgData name="Nathan Edwards" userId="4f1aa8b7-5741-4991-b3ff-2e43d7114403" providerId="ADAL" clId="{20E823E2-E6CC-4BBC-B549-F0883863C698}" dt="2026-01-08T22:49:20.617" v="1580" actId="790"/>
          <ac:spMkLst>
            <pc:docMk/>
            <pc:sldMk cId="903017176" sldId="360"/>
            <ac:spMk id="4" creationId="{7FE6141C-D2E1-A438-2ADA-E9765C66EE12}"/>
          </ac:spMkLst>
        </pc:spChg>
      </pc:sldChg>
      <pc:sldChg chg="modSp mod">
        <pc:chgData name="Nathan Edwards" userId="4f1aa8b7-5741-4991-b3ff-2e43d7114403" providerId="ADAL" clId="{20E823E2-E6CC-4BBC-B549-F0883863C698}" dt="2026-01-08T22:49:20.617" v="1580" actId="790"/>
        <pc:sldMkLst>
          <pc:docMk/>
          <pc:sldMk cId="3520722283" sldId="361"/>
        </pc:sldMkLst>
        <pc:spChg chg="mod">
          <ac:chgData name="Nathan Edwards" userId="4f1aa8b7-5741-4991-b3ff-2e43d7114403" providerId="ADAL" clId="{20E823E2-E6CC-4BBC-B549-F0883863C698}" dt="2026-01-08T22:49:20.617" v="1580" actId="790"/>
          <ac:spMkLst>
            <pc:docMk/>
            <pc:sldMk cId="3520722283" sldId="361"/>
            <ac:spMk id="2" creationId="{3EF30917-F880-6A74-9870-94E47226C330}"/>
          </ac:spMkLst>
        </pc:spChg>
        <pc:spChg chg="mod">
          <ac:chgData name="Nathan Edwards" userId="4f1aa8b7-5741-4991-b3ff-2e43d7114403" providerId="ADAL" clId="{20E823E2-E6CC-4BBC-B549-F0883863C698}" dt="2026-01-08T22:49:20.617" v="1580" actId="790"/>
          <ac:spMkLst>
            <pc:docMk/>
            <pc:sldMk cId="3520722283" sldId="361"/>
            <ac:spMk id="4" creationId="{D888D627-C190-AE54-1060-74206346D391}"/>
          </ac:spMkLst>
        </pc:spChg>
        <pc:spChg chg="mod">
          <ac:chgData name="Nathan Edwards" userId="4f1aa8b7-5741-4991-b3ff-2e43d7114403" providerId="ADAL" clId="{20E823E2-E6CC-4BBC-B549-F0883863C698}" dt="2026-01-08T22:49:20.617" v="1580" actId="790"/>
          <ac:spMkLst>
            <pc:docMk/>
            <pc:sldMk cId="3520722283" sldId="361"/>
            <ac:spMk id="5" creationId="{3356ABBF-FE5E-1224-5C3C-FACBEDD8A587}"/>
          </ac:spMkLst>
        </pc:spChg>
      </pc:sldChg>
      <pc:sldChg chg="modSp mod">
        <pc:chgData name="Nathan Edwards" userId="4f1aa8b7-5741-4991-b3ff-2e43d7114403" providerId="ADAL" clId="{20E823E2-E6CC-4BBC-B549-F0883863C698}" dt="2026-01-08T22:49:20.617" v="1580" actId="790"/>
        <pc:sldMkLst>
          <pc:docMk/>
          <pc:sldMk cId="3047965428" sldId="362"/>
        </pc:sldMkLst>
        <pc:spChg chg="mod">
          <ac:chgData name="Nathan Edwards" userId="4f1aa8b7-5741-4991-b3ff-2e43d7114403" providerId="ADAL" clId="{20E823E2-E6CC-4BBC-B549-F0883863C698}" dt="2026-01-08T22:49:20.617" v="1580" actId="790"/>
          <ac:spMkLst>
            <pc:docMk/>
            <pc:sldMk cId="3047965428" sldId="362"/>
            <ac:spMk id="15" creationId="{ED2E7E8D-218C-9193-6571-26B050035860}"/>
          </ac:spMkLst>
        </pc:spChg>
        <pc:spChg chg="mod">
          <ac:chgData name="Nathan Edwards" userId="4f1aa8b7-5741-4991-b3ff-2e43d7114403" providerId="ADAL" clId="{20E823E2-E6CC-4BBC-B549-F0883863C698}" dt="2026-01-08T22:49:20.617" v="1580" actId="790"/>
          <ac:spMkLst>
            <pc:docMk/>
            <pc:sldMk cId="3047965428" sldId="362"/>
            <ac:spMk id="16" creationId="{A55CE1B6-F569-5430-0A2D-D0D9217F4E45}"/>
          </ac:spMkLst>
        </pc:spChg>
        <pc:spChg chg="mod">
          <ac:chgData name="Nathan Edwards" userId="4f1aa8b7-5741-4991-b3ff-2e43d7114403" providerId="ADAL" clId="{20E823E2-E6CC-4BBC-B549-F0883863C698}" dt="2026-01-08T22:49:20.617" v="1580" actId="790"/>
          <ac:spMkLst>
            <pc:docMk/>
            <pc:sldMk cId="3047965428" sldId="362"/>
            <ac:spMk id="19" creationId="{47AB6B88-AD74-D2E9-98F6-C781448A406F}"/>
          </ac:spMkLst>
        </pc:spChg>
      </pc:sldChg>
      <pc:sldChg chg="modSp mod">
        <pc:chgData name="Nathan Edwards" userId="4f1aa8b7-5741-4991-b3ff-2e43d7114403" providerId="ADAL" clId="{20E823E2-E6CC-4BBC-B549-F0883863C698}" dt="2026-01-08T22:49:20.617" v="1580" actId="790"/>
        <pc:sldMkLst>
          <pc:docMk/>
          <pc:sldMk cId="37816102" sldId="363"/>
        </pc:sldMkLst>
        <pc:spChg chg="mod">
          <ac:chgData name="Nathan Edwards" userId="4f1aa8b7-5741-4991-b3ff-2e43d7114403" providerId="ADAL" clId="{20E823E2-E6CC-4BBC-B549-F0883863C698}" dt="2026-01-08T22:49:20.617" v="1580" actId="790"/>
          <ac:spMkLst>
            <pc:docMk/>
            <pc:sldMk cId="37816102" sldId="363"/>
            <ac:spMk id="15" creationId="{68EEB688-A0D0-4A95-0412-BFE19DAC7EF7}"/>
          </ac:spMkLst>
        </pc:spChg>
        <pc:spChg chg="mod">
          <ac:chgData name="Nathan Edwards" userId="4f1aa8b7-5741-4991-b3ff-2e43d7114403" providerId="ADAL" clId="{20E823E2-E6CC-4BBC-B549-F0883863C698}" dt="2026-01-08T22:49:20.617" v="1580" actId="790"/>
          <ac:spMkLst>
            <pc:docMk/>
            <pc:sldMk cId="37816102" sldId="363"/>
            <ac:spMk id="16" creationId="{978E460D-4CF6-E268-1E81-738CCBF3765E}"/>
          </ac:spMkLst>
        </pc:spChg>
        <pc:spChg chg="mod">
          <ac:chgData name="Nathan Edwards" userId="4f1aa8b7-5741-4991-b3ff-2e43d7114403" providerId="ADAL" clId="{20E823E2-E6CC-4BBC-B549-F0883863C698}" dt="2026-01-08T22:49:20.617" v="1580" actId="790"/>
          <ac:spMkLst>
            <pc:docMk/>
            <pc:sldMk cId="37816102" sldId="363"/>
            <ac:spMk id="19" creationId="{F14829BA-79FF-44C4-5798-3407D1A0F30D}"/>
          </ac:spMkLst>
        </pc:spChg>
      </pc:sldChg>
      <pc:sldChg chg="modSp add mod">
        <pc:chgData name="Nathan Edwards" userId="4f1aa8b7-5741-4991-b3ff-2e43d7114403" providerId="ADAL" clId="{20E823E2-E6CC-4BBC-B549-F0883863C698}" dt="2026-01-23T00:01:15.625" v="1661" actId="20577"/>
        <pc:sldMkLst>
          <pc:docMk/>
          <pc:sldMk cId="1732252631" sldId="430"/>
        </pc:sldMkLst>
        <pc:spChg chg="mod">
          <ac:chgData name="Nathan Edwards" userId="4f1aa8b7-5741-4991-b3ff-2e43d7114403" providerId="ADAL" clId="{20E823E2-E6CC-4BBC-B549-F0883863C698}" dt="2026-01-23T00:01:15.625" v="1661" actId="20577"/>
          <ac:spMkLst>
            <pc:docMk/>
            <pc:sldMk cId="1732252631" sldId="430"/>
            <ac:spMk id="18" creationId="{78B22DD5-3B71-E9FE-C63B-F23DE79B4F0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DD469F1-E2F4-F33C-DFC5-1C10A55C00D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183D9D1-9337-7FD9-5BDB-DA5F7EFE494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9D86A99-0086-CD4E-B1F5-DC882D83D706}" type="datetimeFigureOut">
              <a:rPr lang="en-US" smtClean="0"/>
              <a:t>1/23/2026</a:t>
            </a:fld>
            <a:endParaRPr lang="en-US"/>
          </a:p>
        </p:txBody>
      </p:sp>
      <p:sp>
        <p:nvSpPr>
          <p:cNvPr id="4" name="Footer Placeholder 3">
            <a:extLst>
              <a:ext uri="{FF2B5EF4-FFF2-40B4-BE49-F238E27FC236}">
                <a16:creationId xmlns:a16="http://schemas.microsoft.com/office/drawing/2014/main" id="{49424971-D439-AD0A-1047-F433FC1FCD7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242AFB2-204C-8D30-6501-93C1BA22EA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A2962FA-F8AA-5B49-858F-1066F9D70728}" type="slidenum">
              <a:rPr lang="en-US" smtClean="0"/>
              <a:t>‹#›</a:t>
            </a:fld>
            <a:endParaRPr lang="en-US"/>
          </a:p>
        </p:txBody>
      </p:sp>
    </p:spTree>
    <p:extLst>
      <p:ext uri="{BB962C8B-B14F-4D97-AF65-F5344CB8AC3E}">
        <p14:creationId xmlns:p14="http://schemas.microsoft.com/office/powerpoint/2010/main" val="382560164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D79A04-3EBD-4A68-823F-E113C3DE4730}" type="datetimeFigureOut">
              <a:rPr lang="en-AU" smtClean="0"/>
              <a:t>23/01/2026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153D6C-43B9-4211-B633-CC7148638171}" type="slidenum">
              <a:rPr lang="en-AU" smtClean="0"/>
              <a:t>‹#›</a:t>
            </a:fld>
            <a:endParaRPr lang="en-AU"/>
          </a:p>
        </p:txBody>
      </p:sp>
    </p:spTree>
    <p:extLst>
      <p:ext uri="{BB962C8B-B14F-4D97-AF65-F5344CB8AC3E}">
        <p14:creationId xmlns:p14="http://schemas.microsoft.com/office/powerpoint/2010/main" val="3737888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B96D88-678D-33D1-7CA6-E0B95AB430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90DB0F-5CA8-ECAA-972A-C43822681E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8297A0-D79D-E4F6-7DAD-B410CAE7AE33}"/>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33973F00-294E-3737-38B2-6577A9238078}"/>
              </a:ext>
            </a:extLst>
          </p:cNvPr>
          <p:cNvSpPr>
            <a:spLocks noGrp="1"/>
          </p:cNvSpPr>
          <p:nvPr>
            <p:ph type="sldNum" sz="quarter" idx="5"/>
          </p:nvPr>
        </p:nvSpPr>
        <p:spPr/>
        <p:txBody>
          <a:bodyPr/>
          <a:lstStyle/>
          <a:p>
            <a:fld id="{9E153D6C-43B9-4211-B633-CC7148638171}" type="slidenum">
              <a:rPr lang="en-AU" smtClean="0"/>
              <a:t>3</a:t>
            </a:fld>
            <a:endParaRPr lang="en-AU"/>
          </a:p>
        </p:txBody>
      </p:sp>
    </p:spTree>
    <p:extLst>
      <p:ext uri="{BB962C8B-B14F-4D97-AF65-F5344CB8AC3E}">
        <p14:creationId xmlns:p14="http://schemas.microsoft.com/office/powerpoint/2010/main" val="35069001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422FE-0FD6-968D-E530-55DDAA068B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85A7AD-C84C-EA5E-0C0E-426C93F4E3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6A7FDA-B0FF-8DE2-CE69-D8A12E44E449}"/>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E9AAD4A7-39BC-D87F-423E-9D2C7042C2FE}"/>
              </a:ext>
            </a:extLst>
          </p:cNvPr>
          <p:cNvSpPr>
            <a:spLocks noGrp="1"/>
          </p:cNvSpPr>
          <p:nvPr>
            <p:ph type="sldNum" sz="quarter" idx="5"/>
          </p:nvPr>
        </p:nvSpPr>
        <p:spPr/>
        <p:txBody>
          <a:bodyPr/>
          <a:lstStyle/>
          <a:p>
            <a:fld id="{9E153D6C-43B9-4211-B633-CC7148638171}" type="slidenum">
              <a:rPr lang="en-AU" smtClean="0"/>
              <a:t>5</a:t>
            </a:fld>
            <a:endParaRPr lang="en-AU"/>
          </a:p>
        </p:txBody>
      </p:sp>
    </p:spTree>
    <p:extLst>
      <p:ext uri="{BB962C8B-B14F-4D97-AF65-F5344CB8AC3E}">
        <p14:creationId xmlns:p14="http://schemas.microsoft.com/office/powerpoint/2010/main" val="217263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A94B68-39DD-739C-94DC-179B071D02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5614FB-F97C-5EF4-1DF6-D6E93D7E08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7B9A44-851D-0399-8734-5297241CC1B0}"/>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47D46E8C-0D44-5237-75B0-20152D3F0BA4}"/>
              </a:ext>
            </a:extLst>
          </p:cNvPr>
          <p:cNvSpPr>
            <a:spLocks noGrp="1"/>
          </p:cNvSpPr>
          <p:nvPr>
            <p:ph type="sldNum" sz="quarter" idx="5"/>
          </p:nvPr>
        </p:nvSpPr>
        <p:spPr/>
        <p:txBody>
          <a:bodyPr/>
          <a:lstStyle/>
          <a:p>
            <a:fld id="{9E153D6C-43B9-4211-B633-CC7148638171}" type="slidenum">
              <a:rPr lang="en-AU" smtClean="0"/>
              <a:t>6</a:t>
            </a:fld>
            <a:endParaRPr lang="en-AU"/>
          </a:p>
        </p:txBody>
      </p:sp>
    </p:spTree>
    <p:extLst>
      <p:ext uri="{BB962C8B-B14F-4D97-AF65-F5344CB8AC3E}">
        <p14:creationId xmlns:p14="http://schemas.microsoft.com/office/powerpoint/2010/main" val="26649971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E90755-8C8A-0112-0262-F0A78A514A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F23390-6F28-E35F-3283-EF94FC3984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CBFFCA-7FE3-CC68-3A8A-7246FABCD5B9}"/>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A4774BDF-0A19-1256-636E-991C1802F4E1}"/>
              </a:ext>
            </a:extLst>
          </p:cNvPr>
          <p:cNvSpPr>
            <a:spLocks noGrp="1"/>
          </p:cNvSpPr>
          <p:nvPr>
            <p:ph type="sldNum" sz="quarter" idx="5"/>
          </p:nvPr>
        </p:nvSpPr>
        <p:spPr/>
        <p:txBody>
          <a:bodyPr/>
          <a:lstStyle/>
          <a:p>
            <a:fld id="{9E153D6C-43B9-4211-B633-CC7148638171}" type="slidenum">
              <a:rPr lang="en-AU" smtClean="0"/>
              <a:t>7</a:t>
            </a:fld>
            <a:endParaRPr lang="en-AU"/>
          </a:p>
        </p:txBody>
      </p:sp>
    </p:spTree>
    <p:extLst>
      <p:ext uri="{BB962C8B-B14F-4D97-AF65-F5344CB8AC3E}">
        <p14:creationId xmlns:p14="http://schemas.microsoft.com/office/powerpoint/2010/main" val="31364501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CABB72-A50F-C290-8965-EDF7B64803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80D2E7-33B5-B6DF-B056-C12F918EDB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DB49C8-022A-1CD7-47CB-8316F5717C94}"/>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220612EF-9CFC-5401-1CE6-22B9ADE85DBA}"/>
              </a:ext>
            </a:extLst>
          </p:cNvPr>
          <p:cNvSpPr>
            <a:spLocks noGrp="1"/>
          </p:cNvSpPr>
          <p:nvPr>
            <p:ph type="sldNum" sz="quarter" idx="5"/>
          </p:nvPr>
        </p:nvSpPr>
        <p:spPr/>
        <p:txBody>
          <a:bodyPr/>
          <a:lstStyle/>
          <a:p>
            <a:fld id="{9E153D6C-43B9-4211-B633-CC7148638171}" type="slidenum">
              <a:rPr lang="en-AU" smtClean="0"/>
              <a:t>10</a:t>
            </a:fld>
            <a:endParaRPr lang="en-AU"/>
          </a:p>
        </p:txBody>
      </p:sp>
    </p:spTree>
    <p:extLst>
      <p:ext uri="{BB962C8B-B14F-4D97-AF65-F5344CB8AC3E}">
        <p14:creationId xmlns:p14="http://schemas.microsoft.com/office/powerpoint/2010/main" val="29008676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7.pn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1.svg"/><Relationship Id="rId4" Type="http://schemas.openxmlformats.org/officeDocument/2006/relationships/image" Target="../media/image40.png"/></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1.png"/><Relationship Id="rId4" Type="http://schemas.openxmlformats.org/officeDocument/2006/relationships/image" Target="../media/image7.png"/></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1.svg"/><Relationship Id="rId4" Type="http://schemas.openxmlformats.org/officeDocument/2006/relationships/image" Target="../media/image40.png"/></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55.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7.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4.sv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9.png"/><Relationship Id="rId4" Type="http://schemas.openxmlformats.org/officeDocument/2006/relationships/image" Target="../media/image4.sv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1116975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5951538" cy="6884269"/>
          </a:xfrm>
          <a:prstGeom prst="rect">
            <a:avLst/>
          </a:prstGeom>
          <a:solidFill>
            <a:schemeClr val="accent2">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391979054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2_QUOTE With Image Lef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2BCA7B22-A14F-031E-74E4-CBCA0F796AE0}"/>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6" name="Rectangle 5">
            <a:extLst>
              <a:ext uri="{FF2B5EF4-FFF2-40B4-BE49-F238E27FC236}">
                <a16:creationId xmlns:a16="http://schemas.microsoft.com/office/drawing/2014/main" id="{80B78F25-387E-7F58-B15D-F57C4DE4EE57}"/>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 name="Title 11">
            <a:extLst>
              <a:ext uri="{FF2B5EF4-FFF2-40B4-BE49-F238E27FC236}">
                <a16:creationId xmlns:a16="http://schemas.microsoft.com/office/drawing/2014/main" id="{CF06E796-C619-E7FD-1756-923B4BB0C19F}"/>
              </a:ext>
            </a:extLst>
          </p:cNvPr>
          <p:cNvSpPr>
            <a:spLocks noGrp="1"/>
          </p:cNvSpPr>
          <p:nvPr>
            <p:ph type="title"/>
          </p:nvPr>
        </p:nvSpPr>
        <p:spPr>
          <a:xfrm>
            <a:off x="1055941" y="873125"/>
            <a:ext cx="6589281" cy="524553"/>
          </a:xfrm>
        </p:spPr>
        <p:txBody>
          <a:bodyPr/>
          <a:lstStyle/>
          <a:p>
            <a:r>
              <a:rPr lang="en-US"/>
              <a:t>TAG HOMEWORK ICONS FOR USE</a:t>
            </a:r>
          </a:p>
        </p:txBody>
      </p:sp>
      <p:pic>
        <p:nvPicPr>
          <p:cNvPr id="8" name="Picture 7">
            <a:extLst>
              <a:ext uri="{FF2B5EF4-FFF2-40B4-BE49-F238E27FC236}">
                <a16:creationId xmlns:a16="http://schemas.microsoft.com/office/drawing/2014/main" id="{6573FA37-FE01-48C0-C9B9-7B5851489AAB}"/>
              </a:ext>
            </a:extLst>
          </p:cNvPr>
          <p:cNvPicPr>
            <a:picLocks noChangeAspect="1"/>
          </p:cNvPicPr>
          <p:nvPr userDrawn="1"/>
        </p:nvPicPr>
        <p:blipFill>
          <a:blip r:embed="rId2"/>
          <a:stretch>
            <a:fillRect/>
          </a:stretch>
        </p:blipFill>
        <p:spPr>
          <a:xfrm>
            <a:off x="55128" y="62360"/>
            <a:ext cx="241528" cy="201224"/>
          </a:xfrm>
          <a:prstGeom prst="rect">
            <a:avLst/>
          </a:prstGeom>
        </p:spPr>
      </p:pic>
    </p:spTree>
    <p:extLst>
      <p:ext uri="{BB962C8B-B14F-4D97-AF65-F5344CB8AC3E}">
        <p14:creationId xmlns:p14="http://schemas.microsoft.com/office/powerpoint/2010/main" val="220019960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5_QUOTE With Image Left">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CF06E796-C619-E7FD-1756-923B4BB0C19F}"/>
              </a:ext>
            </a:extLst>
          </p:cNvPr>
          <p:cNvSpPr>
            <a:spLocks noGrp="1"/>
          </p:cNvSpPr>
          <p:nvPr>
            <p:ph type="title" hasCustomPrompt="1"/>
          </p:nvPr>
        </p:nvSpPr>
        <p:spPr>
          <a:xfrm>
            <a:off x="1055941" y="927652"/>
            <a:ext cx="6589281" cy="415498"/>
          </a:xfrm>
        </p:spPr>
        <p:txBody>
          <a:bodyPr/>
          <a:lstStyle/>
          <a:p>
            <a:r>
              <a:rPr lang="en-US"/>
              <a:t>TAG SUMMARY ICONS FOR USE</a:t>
            </a:r>
          </a:p>
        </p:txBody>
      </p:sp>
      <p:sp>
        <p:nvSpPr>
          <p:cNvPr id="2" name="Text Placeholder 6">
            <a:extLst>
              <a:ext uri="{FF2B5EF4-FFF2-40B4-BE49-F238E27FC236}">
                <a16:creationId xmlns:a16="http://schemas.microsoft.com/office/drawing/2014/main" id="{1437D37C-18D6-C573-6944-4DD21E7287A8}"/>
              </a:ext>
            </a:extLst>
          </p:cNvPr>
          <p:cNvSpPr txBox="1">
            <a:spLocks/>
          </p:cNvSpPr>
          <p:nvPr userDrawn="1"/>
        </p:nvSpPr>
        <p:spPr>
          <a:xfrm>
            <a:off x="0" y="336632"/>
            <a:ext cx="339305" cy="115664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SUMMARY</a:t>
            </a:r>
          </a:p>
        </p:txBody>
      </p:sp>
      <p:sp>
        <p:nvSpPr>
          <p:cNvPr id="3" name="Rectangle 2">
            <a:extLst>
              <a:ext uri="{FF2B5EF4-FFF2-40B4-BE49-F238E27FC236}">
                <a16:creationId xmlns:a16="http://schemas.microsoft.com/office/drawing/2014/main" id="{F91491EB-2353-CA9F-7239-80DAA4007DF8}"/>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7C496C1-2B51-736B-1A90-8512CF33ECA3}"/>
              </a:ext>
            </a:extLst>
          </p:cNvPr>
          <p:cNvPicPr>
            <a:picLocks noChangeAspect="1"/>
          </p:cNvPicPr>
          <p:nvPr userDrawn="1"/>
        </p:nvPicPr>
        <p:blipFill>
          <a:blip r:embed="rId2"/>
          <a:stretch>
            <a:fillRect/>
          </a:stretch>
        </p:blipFill>
        <p:spPr>
          <a:xfrm>
            <a:off x="75358" y="45909"/>
            <a:ext cx="187932" cy="251236"/>
          </a:xfrm>
          <a:prstGeom prst="rect">
            <a:avLst/>
          </a:prstGeom>
        </p:spPr>
      </p:pic>
    </p:spTree>
    <p:extLst>
      <p:ext uri="{BB962C8B-B14F-4D97-AF65-F5344CB8AC3E}">
        <p14:creationId xmlns:p14="http://schemas.microsoft.com/office/powerpoint/2010/main" val="330175263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4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58366C13-1CBA-EBB7-FBEE-B0D09D6599F4}"/>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3" name="Rectangle 2">
            <a:extLst>
              <a:ext uri="{FF2B5EF4-FFF2-40B4-BE49-F238E27FC236}">
                <a16:creationId xmlns:a16="http://schemas.microsoft.com/office/drawing/2014/main" id="{ECAF6B76-723D-ECE1-D39F-773F63A88033}"/>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4192B3F-5040-CE7F-D82B-B6A64F67B814}"/>
              </a:ext>
            </a:extLst>
          </p:cNvPr>
          <p:cNvPicPr>
            <a:picLocks noChangeAspect="1"/>
          </p:cNvPicPr>
          <p:nvPr userDrawn="1"/>
        </p:nvPicPr>
        <p:blipFill>
          <a:blip r:embed="rId2"/>
          <a:stretch>
            <a:fillRect/>
          </a:stretch>
        </p:blipFill>
        <p:spPr>
          <a:xfrm>
            <a:off x="75358" y="45909"/>
            <a:ext cx="187932" cy="251236"/>
          </a:xfrm>
          <a:prstGeom prst="rect">
            <a:avLst/>
          </a:prstGeom>
        </p:spPr>
      </p:pic>
      <p:sp>
        <p:nvSpPr>
          <p:cNvPr id="9" name="Text Placeholder 6">
            <a:extLst>
              <a:ext uri="{FF2B5EF4-FFF2-40B4-BE49-F238E27FC236}">
                <a16:creationId xmlns:a16="http://schemas.microsoft.com/office/drawing/2014/main" id="{9DC6DE9D-2F7A-7499-4615-92F2EA8A2ED5}"/>
              </a:ext>
            </a:extLst>
          </p:cNvPr>
          <p:cNvSpPr txBox="1">
            <a:spLocks/>
          </p:cNvSpPr>
          <p:nvPr userDrawn="1"/>
        </p:nvSpPr>
        <p:spPr>
          <a:xfrm>
            <a:off x="0" y="336632"/>
            <a:ext cx="339305" cy="2326453"/>
          </a:xfrm>
          <a:prstGeom prst="rect">
            <a:avLst/>
          </a:prstGeom>
          <a:solidFill>
            <a:schemeClr val="accent3"/>
          </a:solidFill>
        </p:spPr>
        <p:txBody>
          <a:bodyPr vert="vert270" wrap="none" lIns="72000" tIns="72000" rIns="72000" bIns="72000"/>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ACTIVITY - &lt;Tag Title&gt;</a:t>
            </a:r>
          </a:p>
        </p:txBody>
      </p:sp>
      <p:sp>
        <p:nvSpPr>
          <p:cNvPr id="10" name="Rectangle 9">
            <a:extLst>
              <a:ext uri="{FF2B5EF4-FFF2-40B4-BE49-F238E27FC236}">
                <a16:creationId xmlns:a16="http://schemas.microsoft.com/office/drawing/2014/main" id="{A7C6B737-7AA5-7E35-4F22-B1A60BF9313E}"/>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AFF24A6-585A-8E8A-C3E2-2B39C791A350}"/>
              </a:ext>
            </a:extLst>
          </p:cNvPr>
          <p:cNvPicPr>
            <a:picLocks noChangeAspect="1"/>
          </p:cNvPicPr>
          <p:nvPr userDrawn="1"/>
        </p:nvPicPr>
        <p:blipFill>
          <a:blip r:embed="rId3"/>
          <a:stretch>
            <a:fillRect/>
          </a:stretch>
        </p:blipFill>
        <p:spPr>
          <a:xfrm>
            <a:off x="43930" y="63259"/>
            <a:ext cx="240137" cy="198609"/>
          </a:xfrm>
          <a:prstGeom prst="rect">
            <a:avLst/>
          </a:prstGeom>
        </p:spPr>
      </p:pic>
      <p:sp>
        <p:nvSpPr>
          <p:cNvPr id="12" name="Title 11">
            <a:extLst>
              <a:ext uri="{FF2B5EF4-FFF2-40B4-BE49-F238E27FC236}">
                <a16:creationId xmlns:a16="http://schemas.microsoft.com/office/drawing/2014/main" id="{AD34475A-1F8B-D988-634A-7753F2D394F4}"/>
              </a:ext>
            </a:extLst>
          </p:cNvPr>
          <p:cNvSpPr>
            <a:spLocks noGrp="1"/>
          </p:cNvSpPr>
          <p:nvPr>
            <p:ph type="title"/>
          </p:nvPr>
        </p:nvSpPr>
        <p:spPr>
          <a:xfrm>
            <a:off x="1055941" y="873125"/>
            <a:ext cx="5949299" cy="524553"/>
          </a:xfrm>
        </p:spPr>
        <p:txBody>
          <a:bodyPr/>
          <a:lstStyle/>
          <a:p>
            <a:r>
              <a:rPr lang="en-US"/>
              <a:t>TAG ACTIVITY ICONS FOR USE</a:t>
            </a:r>
          </a:p>
        </p:txBody>
      </p:sp>
    </p:spTree>
    <p:extLst>
      <p:ext uri="{BB962C8B-B14F-4D97-AF65-F5344CB8AC3E}">
        <p14:creationId xmlns:p14="http://schemas.microsoft.com/office/powerpoint/2010/main" val="257247653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3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13FD353D-43FD-8070-73C8-A4EE79FFD20F}"/>
              </a:ext>
            </a:extLst>
          </p:cNvPr>
          <p:cNvSpPr txBox="1">
            <a:spLocks/>
          </p:cNvSpPr>
          <p:nvPr userDrawn="1"/>
        </p:nvSpPr>
        <p:spPr>
          <a:xfrm>
            <a:off x="0" y="336632"/>
            <a:ext cx="339305" cy="143050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INSPIRATION</a:t>
            </a:r>
          </a:p>
        </p:txBody>
      </p:sp>
      <p:sp>
        <p:nvSpPr>
          <p:cNvPr id="3" name="Rectangle 2">
            <a:extLst>
              <a:ext uri="{FF2B5EF4-FFF2-40B4-BE49-F238E27FC236}">
                <a16:creationId xmlns:a16="http://schemas.microsoft.com/office/drawing/2014/main" id="{462A3909-5D9F-5256-4708-BCA29EE417BD}"/>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2C92B3C-41F2-A9D6-F5E6-4C3E24D20B96}"/>
              </a:ext>
            </a:extLst>
          </p:cNvPr>
          <p:cNvPicPr>
            <a:picLocks noChangeAspect="1"/>
          </p:cNvPicPr>
          <p:nvPr userDrawn="1"/>
        </p:nvPicPr>
        <p:blipFill>
          <a:blip r:embed="rId2"/>
          <a:stretch>
            <a:fillRect/>
          </a:stretch>
        </p:blipFill>
        <p:spPr>
          <a:xfrm>
            <a:off x="59511" y="45907"/>
            <a:ext cx="217607" cy="251237"/>
          </a:xfrm>
          <a:prstGeom prst="rect">
            <a:avLst/>
          </a:prstGeom>
        </p:spPr>
      </p:pic>
      <p:sp>
        <p:nvSpPr>
          <p:cNvPr id="9" name="Title 11">
            <a:extLst>
              <a:ext uri="{FF2B5EF4-FFF2-40B4-BE49-F238E27FC236}">
                <a16:creationId xmlns:a16="http://schemas.microsoft.com/office/drawing/2014/main" id="{95E57A70-DFBA-BA1A-4EC3-FDD8333C1CA9}"/>
              </a:ext>
            </a:extLst>
          </p:cNvPr>
          <p:cNvSpPr>
            <a:spLocks noGrp="1"/>
          </p:cNvSpPr>
          <p:nvPr>
            <p:ph type="title"/>
          </p:nvPr>
        </p:nvSpPr>
        <p:spPr>
          <a:xfrm>
            <a:off x="1055941" y="873125"/>
            <a:ext cx="6668149" cy="524553"/>
          </a:xfrm>
        </p:spPr>
        <p:txBody>
          <a:bodyPr/>
          <a:lstStyle/>
          <a:p>
            <a:r>
              <a:rPr lang="en-US"/>
              <a:t>TAG INSPIRATION ICONS FOR USE</a:t>
            </a:r>
          </a:p>
        </p:txBody>
      </p:sp>
    </p:spTree>
    <p:extLst>
      <p:ext uri="{BB962C8B-B14F-4D97-AF65-F5344CB8AC3E}">
        <p14:creationId xmlns:p14="http://schemas.microsoft.com/office/powerpoint/2010/main" val="339403850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AB0F-1C86-22BE-1568-BFB9F550ECD2}"/>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A667331-D4AD-638B-A3C8-0593AEC0BDCD}"/>
              </a:ext>
            </a:extLst>
          </p:cNvPr>
          <p:cNvSpPr>
            <a:spLocks noGrp="1"/>
          </p:cNvSpPr>
          <p:nvPr>
            <p:ph idx="1"/>
          </p:nvPr>
        </p:nvSpPr>
        <p:spPr>
          <a:xfrm>
            <a:off x="1055688" y="1704361"/>
            <a:ext cx="10515600" cy="1586075"/>
          </a:xfrm>
          <a:prstGeom prst="rect">
            <a:avLst/>
          </a:prstGeom>
        </p:spPr>
        <p:txBody>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8" name="Slide Number Placeholder 5">
            <a:extLst>
              <a:ext uri="{FF2B5EF4-FFF2-40B4-BE49-F238E27FC236}">
                <a16:creationId xmlns:a16="http://schemas.microsoft.com/office/drawing/2014/main" id="{90DA549F-0EF4-EB07-46AA-1A03D9AD7470}"/>
              </a:ext>
            </a:extLst>
          </p:cNvPr>
          <p:cNvSpPr>
            <a:spLocks noGrp="1"/>
          </p:cNvSpPr>
          <p:nvPr>
            <p:ph type="sldNum" sz="quarter" idx="4"/>
          </p:nvPr>
        </p:nvSpPr>
        <p:spPr>
          <a:xfrm>
            <a:off x="8932863" y="6644667"/>
            <a:ext cx="2743200" cy="123111"/>
          </a:xfrm>
          <a:prstGeom prst="rect">
            <a:avLst/>
          </a:prstGeom>
        </p:spPr>
        <p:txBody>
          <a:bodyPr vert="horz" lIns="0" tIns="0" rIns="0" bIns="0" rtlCol="0" anchor="ctr">
            <a:spAutoFit/>
          </a:bodyPr>
          <a:lstStyle>
            <a:lvl1pPr algn="r">
              <a:defRPr sz="800" b="1">
                <a:solidFill>
                  <a:srgbClr val="696567"/>
                </a:solidFill>
                <a:latin typeface="Arial" panose="020B0604020202020204" pitchFamily="34" charset="0"/>
                <a:cs typeface="Arial" panose="020B0604020202020204" pitchFamily="34" charset="0"/>
              </a:defRPr>
            </a:lvl1pPr>
          </a:lstStyle>
          <a:p>
            <a:r>
              <a:rPr lang="en-AU"/>
              <a:t> |  </a:t>
            </a:r>
            <a:fld id="{7C38B2F5-1F4E-421C-A073-1DF85226CA25}" type="slidenum">
              <a:rPr lang="en-AU" smtClean="0"/>
              <a:pPr/>
              <a:t>‹#›</a:t>
            </a:fld>
            <a:endParaRPr lang="en-AU"/>
          </a:p>
        </p:txBody>
      </p:sp>
      <p:sp>
        <p:nvSpPr>
          <p:cNvPr id="9" name="Footer Placeholder 4">
            <a:extLst>
              <a:ext uri="{FF2B5EF4-FFF2-40B4-BE49-F238E27FC236}">
                <a16:creationId xmlns:a16="http://schemas.microsoft.com/office/drawing/2014/main" id="{1472EE1E-9DA2-CF0F-2FB2-AD2FB7288258}"/>
              </a:ext>
            </a:extLst>
          </p:cNvPr>
          <p:cNvSpPr>
            <a:spLocks noGrp="1"/>
          </p:cNvSpPr>
          <p:nvPr>
            <p:ph type="ftr" sz="quarter" idx="3"/>
          </p:nvPr>
        </p:nvSpPr>
        <p:spPr>
          <a:xfrm>
            <a:off x="533400" y="6644667"/>
            <a:ext cx="4114800" cy="123111"/>
          </a:xfrm>
          <a:prstGeom prst="rect">
            <a:avLst/>
          </a:prstGeom>
        </p:spPr>
        <p:txBody>
          <a:bodyPr vert="horz" lIns="0" tIns="0" rIns="0" bIns="0" rtlCol="0" anchor="ctr">
            <a:spAutoFit/>
          </a:bodyPr>
          <a:lstStyle>
            <a:lvl1pPr algn="l">
              <a:defRPr sz="800" b="1">
                <a:solidFill>
                  <a:srgbClr val="696567"/>
                </a:solidFill>
                <a:latin typeface="Arial" panose="020B0604020202020204" pitchFamily="34" charset="0"/>
                <a:cs typeface="Arial" panose="020B0604020202020204" pitchFamily="34" charset="0"/>
              </a:defRPr>
            </a:lvl1pPr>
          </a:lstStyle>
          <a:p>
            <a:r>
              <a:rPr lang="en-AU"/>
              <a:t>TAFE Queensland</a:t>
            </a:r>
          </a:p>
        </p:txBody>
      </p:sp>
    </p:spTree>
    <p:extLst>
      <p:ext uri="{BB962C8B-B14F-4D97-AF65-F5344CB8AC3E}">
        <p14:creationId xmlns:p14="http://schemas.microsoft.com/office/powerpoint/2010/main" val="124174640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50D3F-485B-1A8F-5947-14019236DB07}"/>
              </a:ext>
            </a:extLst>
          </p:cNvPr>
          <p:cNvSpPr>
            <a:spLocks noGrp="1"/>
          </p:cNvSpPr>
          <p:nvPr>
            <p:ph type="title"/>
          </p:nvPr>
        </p:nvSpPr>
        <p:spPr>
          <a:xfrm>
            <a:off x="1055688" y="1700213"/>
            <a:ext cx="10080625" cy="553998"/>
          </a:xfrm>
          <a:prstGeom prst="rect">
            <a:avLst/>
          </a:prstGeom>
        </p:spPr>
        <p:txBody>
          <a:bodyPr anchor="b"/>
          <a:lstStyle>
            <a:lvl1pPr>
              <a:defRPr sz="4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EF0C91EC-0563-1BFC-E325-7D66CDDE4046}"/>
              </a:ext>
            </a:extLst>
          </p:cNvPr>
          <p:cNvSpPr>
            <a:spLocks noGrp="1"/>
          </p:cNvSpPr>
          <p:nvPr>
            <p:ph type="body" idx="1"/>
          </p:nvPr>
        </p:nvSpPr>
        <p:spPr>
          <a:xfrm>
            <a:off x="1055688" y="2423439"/>
            <a:ext cx="10080625" cy="332399"/>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30737606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F55D-0E93-1AC5-D3C9-53ECA71E223D}"/>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09FA32E6-7C41-27F6-E400-8BA1DBDDAAFA}"/>
              </a:ext>
            </a:extLst>
          </p:cNvPr>
          <p:cNvSpPr>
            <a:spLocks noGrp="1"/>
          </p:cNvSpPr>
          <p:nvPr>
            <p:ph sz="half" idx="1"/>
          </p:nvPr>
        </p:nvSpPr>
        <p:spPr>
          <a:xfrm>
            <a:off x="1055688"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5D5739CF-CE41-0623-B3BD-C4C353F6D84F}"/>
              </a:ext>
            </a:extLst>
          </p:cNvPr>
          <p:cNvSpPr>
            <a:spLocks noGrp="1"/>
          </p:cNvSpPr>
          <p:nvPr>
            <p:ph sz="half" idx="2"/>
          </p:nvPr>
        </p:nvSpPr>
        <p:spPr>
          <a:xfrm>
            <a:off x="6240463"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33787901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FA41-0467-7C08-78DF-6D3713D9D15F}"/>
              </a:ext>
            </a:extLst>
          </p:cNvPr>
          <p:cNvSpPr>
            <a:spLocks noGrp="1"/>
          </p:cNvSpPr>
          <p:nvPr>
            <p:ph type="title"/>
          </p:nvPr>
        </p:nvSpPr>
        <p:spPr>
          <a:xfrm>
            <a:off x="1055688" y="872533"/>
            <a:ext cx="10080625" cy="415498"/>
          </a:xfrm>
          <a:prstGeom prst="rect">
            <a:avLst/>
          </a:prstGeom>
        </p:spPr>
        <p:txBody>
          <a:bodyPr anchor="t"/>
          <a:lstStyle/>
          <a:p>
            <a:r>
              <a:rPr lang="en-US"/>
              <a:t>Click to edit Master title style</a:t>
            </a:r>
            <a:endParaRPr lang="en-AU"/>
          </a:p>
        </p:txBody>
      </p:sp>
      <p:sp>
        <p:nvSpPr>
          <p:cNvPr id="3" name="Text Placeholder 2">
            <a:extLst>
              <a:ext uri="{FF2B5EF4-FFF2-40B4-BE49-F238E27FC236}">
                <a16:creationId xmlns:a16="http://schemas.microsoft.com/office/drawing/2014/main" id="{B0473DFD-9301-0F71-EF95-B80FB1B510D4}"/>
              </a:ext>
            </a:extLst>
          </p:cNvPr>
          <p:cNvSpPr>
            <a:spLocks noGrp="1"/>
          </p:cNvSpPr>
          <p:nvPr>
            <p:ph type="body" idx="1"/>
          </p:nvPr>
        </p:nvSpPr>
        <p:spPr>
          <a:xfrm>
            <a:off x="1055689" y="1700213"/>
            <a:ext cx="4895850" cy="31334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72F27-0FDA-4A8C-31DA-889965B2C68F}"/>
              </a:ext>
            </a:extLst>
          </p:cNvPr>
          <p:cNvSpPr>
            <a:spLocks noGrp="1"/>
          </p:cNvSpPr>
          <p:nvPr>
            <p:ph sz="half" idx="2"/>
          </p:nvPr>
        </p:nvSpPr>
        <p:spPr>
          <a:xfrm>
            <a:off x="1055689" y="2425744"/>
            <a:ext cx="4895850"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0855CB2-17A0-D780-A10F-D52F1861C9CE}"/>
              </a:ext>
            </a:extLst>
          </p:cNvPr>
          <p:cNvSpPr>
            <a:spLocks noGrp="1"/>
          </p:cNvSpPr>
          <p:nvPr>
            <p:ph type="body" sz="quarter" idx="3"/>
          </p:nvPr>
        </p:nvSpPr>
        <p:spPr>
          <a:xfrm>
            <a:off x="6240462" y="1701483"/>
            <a:ext cx="4895849" cy="33239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CBFD1D-574D-7AE4-F456-9211C91BF607}"/>
              </a:ext>
            </a:extLst>
          </p:cNvPr>
          <p:cNvSpPr>
            <a:spLocks noGrp="1"/>
          </p:cNvSpPr>
          <p:nvPr>
            <p:ph sz="quarter" idx="4"/>
          </p:nvPr>
        </p:nvSpPr>
        <p:spPr>
          <a:xfrm>
            <a:off x="6240462" y="2425744"/>
            <a:ext cx="4895849"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22947323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164835794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E5CADA-B09C-A53B-9DC1-3FBF2355DF77}"/>
              </a:ext>
            </a:extLst>
          </p:cNvPr>
          <p:cNvSpPr>
            <a:spLocks noGrp="1"/>
          </p:cNvSpPr>
          <p:nvPr>
            <p:ph type="dt" sz="half" idx="10"/>
          </p:nvPr>
        </p:nvSpPr>
        <p:spPr>
          <a:xfrm>
            <a:off x="838200" y="6356350"/>
            <a:ext cx="2743200" cy="365125"/>
          </a:xfrm>
          <a:prstGeom prst="rect">
            <a:avLst/>
          </a:prstGeom>
        </p:spPr>
        <p:txBody>
          <a:bodyPr/>
          <a:lstStyle/>
          <a:p>
            <a:endParaRPr lang="en-AU"/>
          </a:p>
        </p:txBody>
      </p:sp>
      <p:sp>
        <p:nvSpPr>
          <p:cNvPr id="3" name="Footer Placeholder 2">
            <a:extLst>
              <a:ext uri="{FF2B5EF4-FFF2-40B4-BE49-F238E27FC236}">
                <a16:creationId xmlns:a16="http://schemas.microsoft.com/office/drawing/2014/main" id="{B4F622A8-D5F8-F022-C632-E65A9BF4E33D}"/>
              </a:ext>
            </a:extLst>
          </p:cNvPr>
          <p:cNvSpPr>
            <a:spLocks noGrp="1"/>
          </p:cNvSpPr>
          <p:nvPr>
            <p:ph type="ftr" sz="quarter" idx="11"/>
          </p:nvPr>
        </p:nvSpPr>
        <p:spPr>
          <a:xfrm>
            <a:off x="58270" y="6552315"/>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9CB2E66-1C4B-2F1F-E434-036F87304FBF}"/>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39343943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pic>
        <p:nvPicPr>
          <p:cNvPr id="7" name="Picture 6" descr="A cartoon of a robot&#10;&#10;AI-generated content may be incorrect.">
            <a:extLst>
              <a:ext uri="{FF2B5EF4-FFF2-40B4-BE49-F238E27FC236}">
                <a16:creationId xmlns:a16="http://schemas.microsoft.com/office/drawing/2014/main" id="{3A4E6D52-1964-BDDA-0830-F67E2EC09CCC}"/>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536177" y="4965664"/>
            <a:ext cx="1548155" cy="1874550"/>
          </a:xfrm>
          <a:prstGeom prst="rect">
            <a:avLst/>
          </a:prstGeom>
        </p:spPr>
      </p:pic>
    </p:spTree>
    <p:extLst>
      <p:ext uri="{BB962C8B-B14F-4D97-AF65-F5344CB8AC3E}">
        <p14:creationId xmlns:p14="http://schemas.microsoft.com/office/powerpoint/2010/main" val="215690676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54B6-C4AC-B9D1-A50E-89AC0DB6FD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3B974D8-89CA-C5A3-4DEC-D965A0C9B41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42ADFBE5-86E3-C388-9272-CDE1827AD55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03E1394-0345-54AD-7438-802A19F8F7AE}"/>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109559923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BBAB4-7385-E176-0D21-E069522D0489}"/>
              </a:ext>
            </a:extLst>
          </p:cNvPr>
          <p:cNvSpPr>
            <a:spLocks noGrp="1"/>
          </p:cNvSpPr>
          <p:nvPr>
            <p:ph type="title"/>
          </p:nvPr>
        </p:nvSpPr>
        <p:spPr>
          <a:xfrm>
            <a:off x="1055688" y="873125"/>
            <a:ext cx="10080625" cy="451295"/>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F8865B4-57E9-9996-2B2F-F5DE913B27CA}"/>
              </a:ext>
            </a:extLst>
          </p:cNvPr>
          <p:cNvSpPr>
            <a:spLocks noGrp="1"/>
          </p:cNvSpPr>
          <p:nvPr>
            <p:ph type="body" orient="vert" idx="1"/>
          </p:nvPr>
        </p:nvSpPr>
        <p:spPr>
          <a:xfrm>
            <a:off x="1055688" y="1704361"/>
            <a:ext cx="10080625" cy="484795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79194293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7991A-40F8-7AF0-9F96-E68B993578CD}"/>
              </a:ext>
            </a:extLst>
          </p:cNvPr>
          <p:cNvSpPr>
            <a:spLocks noGrp="1"/>
          </p:cNvSpPr>
          <p:nvPr>
            <p:ph type="title" orient="vert"/>
          </p:nvPr>
        </p:nvSpPr>
        <p:spPr>
          <a:xfrm>
            <a:off x="10293775" y="873125"/>
            <a:ext cx="842538" cy="5303838"/>
          </a:xfrm>
          <a:prstGeom prst="rect">
            <a:avLst/>
          </a:prstGeom>
        </p:spPr>
        <p:txBody>
          <a:bodyPr vert="eaVert" ancho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4EFF6A7-6C1F-9559-9A8C-12532EC928A1}"/>
              </a:ext>
            </a:extLst>
          </p:cNvPr>
          <p:cNvSpPr>
            <a:spLocks noGrp="1"/>
          </p:cNvSpPr>
          <p:nvPr>
            <p:ph type="body" orient="vert" idx="1"/>
          </p:nvPr>
        </p:nvSpPr>
        <p:spPr>
          <a:xfrm>
            <a:off x="1055686" y="873125"/>
            <a:ext cx="8880793" cy="5303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62917022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4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146781390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16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Learning objectives</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graphicFrame>
        <p:nvGraphicFramePr>
          <p:cNvPr id="16" name="Table 15">
            <a:extLst>
              <a:ext uri="{FF2B5EF4-FFF2-40B4-BE49-F238E27FC236}">
                <a16:creationId xmlns:a16="http://schemas.microsoft.com/office/drawing/2014/main" id="{94FCAF18-BE5E-6FA8-7F03-8FD5CC5198E7}"/>
              </a:ext>
            </a:extLst>
          </p:cNvPr>
          <p:cNvGraphicFramePr>
            <a:graphicFrameLocks noGrp="1"/>
          </p:cNvGraphicFramePr>
          <p:nvPr userDrawn="1">
            <p:extLst>
              <p:ext uri="{D42A27DB-BD31-4B8C-83A1-F6EECF244321}">
                <p14:modId xmlns:p14="http://schemas.microsoft.com/office/powerpoint/2010/main" val="3485227489"/>
              </p:ext>
            </p:extLst>
          </p:nvPr>
        </p:nvGraphicFramePr>
        <p:xfrm>
          <a:off x="1055688" y="1706839"/>
          <a:ext cx="4895850" cy="4170084"/>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695014">
                <a:tc>
                  <a:txBody>
                    <a:bodyPr/>
                    <a:lstStyle/>
                    <a:p>
                      <a:r>
                        <a:rPr lang="en-US" sz="1600" noProof="0"/>
                        <a:t>By the end of this lesson, you will be able to:</a:t>
                      </a:r>
                      <a:endParaRPr lang="en-AU" sz="1600" noProof="0"/>
                    </a:p>
                  </a:txBody>
                  <a:tcPr anchor="ctr"/>
                </a:tc>
                <a:extLst>
                  <a:ext uri="{0D108BD9-81ED-4DB2-BD59-A6C34878D82A}">
                    <a16:rowId xmlns:a16="http://schemas.microsoft.com/office/drawing/2014/main" val="479762216"/>
                  </a:ext>
                </a:extLst>
              </a:tr>
              <a:tr h="695014">
                <a:tc>
                  <a:txBody>
                    <a:bodyPr/>
                    <a:lstStyle/>
                    <a:p>
                      <a:pPr marL="0" indent="0">
                        <a:buFont typeface="+mj-lt"/>
                        <a:buNone/>
                      </a:pPr>
                      <a:r>
                        <a:rPr lang="en-US" sz="1400" b="1" noProof="0">
                          <a:solidFill>
                            <a:schemeClr val="tx2"/>
                          </a:solidFill>
                        </a:rPr>
                        <a:t>Learning objective 1</a:t>
                      </a:r>
                      <a:endParaRPr lang="en-AU" sz="1400" b="0" noProof="0">
                        <a:solidFill>
                          <a:schemeClr val="tx2"/>
                        </a:solidFill>
                      </a:endParaRPr>
                    </a:p>
                  </a:txBody>
                  <a:tcPr anchor="ctr"/>
                </a:tc>
                <a:extLst>
                  <a:ext uri="{0D108BD9-81ED-4DB2-BD59-A6C34878D82A}">
                    <a16:rowId xmlns:a16="http://schemas.microsoft.com/office/drawing/2014/main" val="508081052"/>
                  </a:ext>
                </a:extLst>
              </a:tr>
              <a:tr h="695014">
                <a:tc>
                  <a:txBody>
                    <a:bodyPr/>
                    <a:lstStyle/>
                    <a:p>
                      <a:pPr marL="0" indent="0">
                        <a:buFont typeface="+mj-lt"/>
                        <a:buNone/>
                      </a:pPr>
                      <a:r>
                        <a:rPr lang="en-US" sz="1400" b="1" noProof="0">
                          <a:solidFill>
                            <a:schemeClr val="tx2"/>
                          </a:solidFill>
                        </a:rPr>
                        <a:t>Learning objective 2</a:t>
                      </a:r>
                      <a:endParaRPr lang="en-AU" sz="1400" b="0" noProof="0">
                        <a:solidFill>
                          <a:schemeClr val="tx2"/>
                        </a:solidFill>
                      </a:endParaRPr>
                    </a:p>
                  </a:txBody>
                  <a:tcPr anchor="ctr"/>
                </a:tc>
                <a:extLst>
                  <a:ext uri="{0D108BD9-81ED-4DB2-BD59-A6C34878D82A}">
                    <a16:rowId xmlns:a16="http://schemas.microsoft.com/office/drawing/2014/main" val="2929732075"/>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3</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923861008"/>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4</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553370433"/>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5</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725021986"/>
                  </a:ext>
                </a:extLst>
              </a:tr>
            </a:tbl>
          </a:graphicData>
        </a:graphic>
      </p:graphicFrame>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Tree>
    <p:extLst>
      <p:ext uri="{BB962C8B-B14F-4D97-AF65-F5344CB8AC3E}">
        <p14:creationId xmlns:p14="http://schemas.microsoft.com/office/powerpoint/2010/main" val="168126236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21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722665367"/>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22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646195372"/>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3_TITLE Slide Master 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303838" y="1"/>
            <a:ext cx="6888162" cy="6813550"/>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303838"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accent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8" name="Picture 6">
            <a:extLst>
              <a:ext uri="{FF2B5EF4-FFF2-40B4-BE49-F238E27FC236}">
                <a16:creationId xmlns:a16="http://schemas.microsoft.com/office/drawing/2014/main" id="{A948AC89-CB30-2D5F-3B59-2EF64168952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05411" y="5866094"/>
            <a:ext cx="2087618" cy="833418"/>
          </a:xfrm>
          <a:prstGeom prst="rect">
            <a:avLst/>
          </a:prstGeom>
        </p:spPr>
      </p:pic>
    </p:spTree>
    <p:extLst>
      <p:ext uri="{BB962C8B-B14F-4D97-AF65-F5344CB8AC3E}">
        <p14:creationId xmlns:p14="http://schemas.microsoft.com/office/powerpoint/2010/main" val="240347729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3_TITLE Slide Master 2 Date and Present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F6C7CA9-AFB1-D5BC-C797-717A8F4A4EA9}"/>
              </a:ext>
            </a:extLst>
          </p:cNvPr>
          <p:cNvSpPr txBox="1"/>
          <p:nvPr userDrawn="1"/>
        </p:nvSpPr>
        <p:spPr>
          <a:xfrm>
            <a:off x="3601963" y="6178448"/>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Presented by:</a:t>
            </a:r>
          </a:p>
        </p:txBody>
      </p:sp>
      <p:sp>
        <p:nvSpPr>
          <p:cNvPr id="8" name="Text Placeholder 7">
            <a:extLst>
              <a:ext uri="{FF2B5EF4-FFF2-40B4-BE49-F238E27FC236}">
                <a16:creationId xmlns:a16="http://schemas.microsoft.com/office/drawing/2014/main" id="{857F5978-7563-5DCD-F1F2-344903B80799}"/>
              </a:ext>
            </a:extLst>
          </p:cNvPr>
          <p:cNvSpPr>
            <a:spLocks noGrp="1"/>
          </p:cNvSpPr>
          <p:nvPr>
            <p:ph type="body" sz="quarter" idx="11" hasCustomPrompt="1"/>
          </p:nvPr>
        </p:nvSpPr>
        <p:spPr>
          <a:xfrm>
            <a:off x="3601963" y="6341918"/>
            <a:ext cx="6049031"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presenter name &gt;</a:t>
            </a:r>
            <a:endParaRPr lang="en-US"/>
          </a:p>
        </p:txBody>
      </p:sp>
      <p:sp>
        <p:nvSpPr>
          <p:cNvPr id="9" name="TextBox 8">
            <a:extLst>
              <a:ext uri="{FF2B5EF4-FFF2-40B4-BE49-F238E27FC236}">
                <a16:creationId xmlns:a16="http://schemas.microsoft.com/office/drawing/2014/main" id="{16408D9E-4A91-1FDB-550A-BE04F55E6ACA}"/>
              </a:ext>
            </a:extLst>
          </p:cNvPr>
          <p:cNvSpPr txBox="1"/>
          <p:nvPr userDrawn="1"/>
        </p:nvSpPr>
        <p:spPr>
          <a:xfrm>
            <a:off x="1062552" y="6183173"/>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Date:</a:t>
            </a:r>
          </a:p>
        </p:txBody>
      </p:sp>
      <p:sp>
        <p:nvSpPr>
          <p:cNvPr id="6" name="Text Placeholder 7">
            <a:extLst>
              <a:ext uri="{FF2B5EF4-FFF2-40B4-BE49-F238E27FC236}">
                <a16:creationId xmlns:a16="http://schemas.microsoft.com/office/drawing/2014/main" id="{EC0A3E38-9FD6-F72A-6FCD-DA3A9AE7BD83}"/>
              </a:ext>
            </a:extLst>
          </p:cNvPr>
          <p:cNvSpPr>
            <a:spLocks noGrp="1"/>
          </p:cNvSpPr>
          <p:nvPr>
            <p:ph type="body" sz="quarter" idx="10" hasCustomPrompt="1"/>
          </p:nvPr>
        </p:nvSpPr>
        <p:spPr>
          <a:xfrm>
            <a:off x="1076046" y="6341918"/>
            <a:ext cx="2418592"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date &gt;</a:t>
            </a:r>
            <a:endParaRPr lang="en-US"/>
          </a:p>
        </p:txBody>
      </p:sp>
      <p:pic>
        <p:nvPicPr>
          <p:cNvPr id="3" name="Picture 6">
            <a:extLst>
              <a:ext uri="{FF2B5EF4-FFF2-40B4-BE49-F238E27FC236}">
                <a16:creationId xmlns:a16="http://schemas.microsoft.com/office/drawing/2014/main" id="{8E0345D2-8CA0-3B84-5A15-EF648BA5D55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2" name="Subtitle 2">
            <a:extLst>
              <a:ext uri="{FF2B5EF4-FFF2-40B4-BE49-F238E27FC236}">
                <a16:creationId xmlns:a16="http://schemas.microsoft.com/office/drawing/2014/main" id="{2DF8409B-648E-184F-C4D1-A03333E6DB56}"/>
              </a:ext>
            </a:extLst>
          </p:cNvPr>
          <p:cNvSpPr>
            <a:spLocks noGrp="1"/>
          </p:cNvSpPr>
          <p:nvPr>
            <p:ph type="subTitle" idx="1" hasCustomPrompt="1"/>
          </p:nvPr>
        </p:nvSpPr>
        <p:spPr>
          <a:xfrm>
            <a:off x="1064653" y="3698217"/>
            <a:ext cx="10071660" cy="332399"/>
          </a:xfrm>
          <a:prstGeom prst="rect">
            <a:avLst/>
          </a:prstGeom>
        </p:spPr>
        <p:txBody>
          <a:bodyPr/>
          <a:lstStyle>
            <a:lvl1pPr marL="342900" indent="-342900" algn="l">
              <a:buFontTx/>
              <a:buBlip>
                <a:blip r:embed="rId4">
                  <a:extLst>
                    <a:ext uri="{96DAC541-7B7A-43D3-8B79-37D633B846F1}">
                      <asvg:svgBlip xmlns:asvg="http://schemas.microsoft.com/office/drawing/2016/SVG/main" r:embed="rId5"/>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1350187790"/>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3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706457"/>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2" name="Picture 6">
            <a:extLst>
              <a:ext uri="{FF2B5EF4-FFF2-40B4-BE49-F238E27FC236}">
                <a16:creationId xmlns:a16="http://schemas.microsoft.com/office/drawing/2014/main" id="{2AEF0E0E-C7A4-34AB-4E05-6E976AD5C78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5" name="Subtitle 2">
            <a:extLst>
              <a:ext uri="{FF2B5EF4-FFF2-40B4-BE49-F238E27FC236}">
                <a16:creationId xmlns:a16="http://schemas.microsoft.com/office/drawing/2014/main" id="{5E9B1AAB-ACAE-D245-C836-68969C7EE34C}"/>
              </a:ext>
            </a:extLst>
          </p:cNvPr>
          <p:cNvSpPr txBox="1">
            <a:spLocks/>
          </p:cNvSpPr>
          <p:nvPr userDrawn="1"/>
        </p:nvSpPr>
        <p:spPr>
          <a:xfrm>
            <a:off x="1064653" y="5798624"/>
            <a:ext cx="8073084" cy="332399"/>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657017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pic>
        <p:nvPicPr>
          <p:cNvPr id="7" name="Picture 6" descr="A cartoon of a person with a bag of money and a basket&#10;&#10;AI-generated content may be incorrect.">
            <a:extLst>
              <a:ext uri="{FF2B5EF4-FFF2-40B4-BE49-F238E27FC236}">
                <a16:creationId xmlns:a16="http://schemas.microsoft.com/office/drawing/2014/main" id="{4A7D1F74-5CDE-93E3-6469-E3C8A446C8C3}"/>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6087624" y="4566484"/>
            <a:ext cx="2354585" cy="2291516"/>
          </a:xfrm>
          <a:prstGeom prst="rect">
            <a:avLst/>
          </a:prstGeom>
        </p:spPr>
      </p:pic>
    </p:spTree>
    <p:extLst>
      <p:ext uri="{BB962C8B-B14F-4D97-AF65-F5344CB8AC3E}">
        <p14:creationId xmlns:p14="http://schemas.microsoft.com/office/powerpoint/2010/main" val="1955900375"/>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3_TITLE Slide Master 5 Image Option Left">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6">
            <a:extLst>
              <a:ext uri="{FF2B5EF4-FFF2-40B4-BE49-F238E27FC236}">
                <a16:creationId xmlns:a16="http://schemas.microsoft.com/office/drawing/2014/main" id="{8F37D748-A9C4-08DD-E0F7-965480A9995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410321130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1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a:t>
            </a: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549981710"/>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2_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3" name="Text Placeholder 6">
            <a:extLst>
              <a:ext uri="{FF2B5EF4-FFF2-40B4-BE49-F238E27FC236}">
                <a16:creationId xmlns:a16="http://schemas.microsoft.com/office/drawing/2014/main" id="{924715E9-5830-E2FC-2989-39420C5DB35A}"/>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612346236"/>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2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9AD35F7F-4F87-0625-ABBE-2B7535DF474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848317362"/>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2_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8" name="Text Placeholder 6">
            <a:extLst>
              <a:ext uri="{FF2B5EF4-FFF2-40B4-BE49-F238E27FC236}">
                <a16:creationId xmlns:a16="http://schemas.microsoft.com/office/drawing/2014/main" id="{1A03E6EC-BA50-0C7E-EBD8-D62121AC9672}"/>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07494354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pic>
        <p:nvPicPr>
          <p:cNvPr id="2" name="Picture 1">
            <a:extLst>
              <a:ext uri="{FF2B5EF4-FFF2-40B4-BE49-F238E27FC236}">
                <a16:creationId xmlns:a16="http://schemas.microsoft.com/office/drawing/2014/main" id="{7ADDA281-2091-1D8A-0B0A-626EA9B3C6D8}"/>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856562254"/>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2_CHART 2 Column Text">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854575"/>
          </a:xfrm>
          <a:solidFill>
            <a:schemeClr val="bg2">
              <a:lumMod val="95000"/>
            </a:schemeClr>
          </a:solidFill>
        </p:spPr>
        <p:txBody>
          <a:bodyPr anchor="ctr">
            <a:normAutofit/>
          </a:bodyPr>
          <a:lstStyle>
            <a:lvl1pPr algn="ctr">
              <a:defRPr sz="2000"/>
            </a:lvl1pPr>
          </a:lstStyle>
          <a:p>
            <a:r>
              <a:rPr lang="en-US"/>
              <a:t>Click to add chart</a:t>
            </a:r>
          </a:p>
        </p:txBody>
      </p:sp>
      <p:sp>
        <p:nvSpPr>
          <p:cNvPr id="4" name="Text Placeholder 5">
            <a:extLst>
              <a:ext uri="{FF2B5EF4-FFF2-40B4-BE49-F238E27FC236}">
                <a16:creationId xmlns:a16="http://schemas.microsoft.com/office/drawing/2014/main" id="{7221D844-6CBA-88E8-236B-A7A4927B2ECB}"/>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58FCEC2-D075-F01E-F630-C30D310FC445}"/>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E9098E16-FE14-42C4-A780-D1202A835F7C}"/>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1F2EF648-B74B-4F23-4100-A6CBE57EC8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739702402"/>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_CHART 1 Column ">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5"/>
            <a:ext cx="10071100" cy="4265613"/>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77CB8C4D-5BF3-4CFD-EB9A-A99ADC6B6780}"/>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10D2170A-C1EC-F4B5-CE3D-0589F6BCF292}"/>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AE793E3B-FB10-6133-F6BC-2FDC76B744C4}"/>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03298766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pic>
        <p:nvPicPr>
          <p:cNvPr id="3" name="Picture 2">
            <a:extLst>
              <a:ext uri="{FF2B5EF4-FFF2-40B4-BE49-F238E27FC236}">
                <a16:creationId xmlns:a16="http://schemas.microsoft.com/office/drawing/2014/main" id="{F1CEAAC2-50F4-FA32-BFD6-282FB75B8041}"/>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559822635"/>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_TABLE 2 Column text">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854575"/>
          </a:xfrm>
          <a:solidFill>
            <a:schemeClr val="bg1">
              <a:lumMod val="95000"/>
            </a:schemeClr>
          </a:solidFill>
        </p:spPr>
        <p:txBody>
          <a:bodyPr anchor="ctr">
            <a:noAutofit/>
          </a:bodyPr>
          <a:lstStyle>
            <a:lvl1pPr algn="ctr">
              <a:defRPr sz="2000"/>
            </a:lvl1pPr>
          </a:lstStyle>
          <a:p>
            <a:r>
              <a:rPr lang="en-US"/>
              <a:t>Click to insert table</a:t>
            </a:r>
          </a:p>
        </p:txBody>
      </p:sp>
      <p:sp>
        <p:nvSpPr>
          <p:cNvPr id="3" name="Text Placeholder 5">
            <a:extLst>
              <a:ext uri="{FF2B5EF4-FFF2-40B4-BE49-F238E27FC236}">
                <a16:creationId xmlns:a16="http://schemas.microsoft.com/office/drawing/2014/main" id="{9543B646-152D-5843-EA17-B5E215EBC8ED}"/>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2DFECE63-96F9-E49B-4C9C-0C2511FD78E6}"/>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08FCAFD6-2DE0-E64A-5B52-96FC3B555894}"/>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0" name="Text Placeholder 6">
            <a:extLst>
              <a:ext uri="{FF2B5EF4-FFF2-40B4-BE49-F238E27FC236}">
                <a16:creationId xmlns:a16="http://schemas.microsoft.com/office/drawing/2014/main" id="{22A73659-7436-1031-0A87-AC0E267562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6387389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13850550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_TABLE 1 Column ">
    <p:spTree>
      <p:nvGrpSpPr>
        <p:cNvPr id="1" name=""/>
        <p:cNvGrpSpPr/>
        <p:nvPr/>
      </p:nvGrpSpPr>
      <p:grpSpPr>
        <a:xfrm>
          <a:off x="0" y="0"/>
          <a:ext cx="0" cy="0"/>
          <a:chOff x="0" y="0"/>
          <a:chExt cx="0" cy="0"/>
        </a:xfrm>
      </p:grpSpPr>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4357688"/>
          </a:xfrm>
          <a:solidFill>
            <a:schemeClr val="bg1">
              <a:lumMod val="95000"/>
            </a:schemeClr>
          </a:solidFill>
        </p:spPr>
        <p:txBody>
          <a:bodyPr anchor="ctr">
            <a:noAutofit/>
          </a:bodyPr>
          <a:lstStyle>
            <a:lvl1pPr algn="ctr">
              <a:defRPr sz="2000"/>
            </a:lvl1pPr>
          </a:lstStyle>
          <a:p>
            <a:r>
              <a:rPr lang="en-US"/>
              <a:t>Click to insert table</a:t>
            </a:r>
          </a:p>
        </p:txBody>
      </p:sp>
      <p:sp>
        <p:nvSpPr>
          <p:cNvPr id="4" name="Text Placeholder 5">
            <a:extLst>
              <a:ext uri="{FF2B5EF4-FFF2-40B4-BE49-F238E27FC236}">
                <a16:creationId xmlns:a16="http://schemas.microsoft.com/office/drawing/2014/main" id="{9B00594E-0594-E141-DCC1-E305B6A01C61}"/>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3" name="Text Placeholder 2">
            <a:extLst>
              <a:ext uri="{FF2B5EF4-FFF2-40B4-BE49-F238E27FC236}">
                <a16:creationId xmlns:a16="http://schemas.microsoft.com/office/drawing/2014/main" id="{613CA1F4-4CB2-756E-C2AF-3941DC34E805}"/>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DA43F0BE-0917-C5D9-D3FC-49E7F70DC051}"/>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4F35FD25-4FBA-FB3F-E55B-C8DA26C1A35D}"/>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F8219AA-55E3-D7B5-F428-6CFFEAD0C725}"/>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57401181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98959049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_TEXT 2 Column Text with images">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F8CCD8D-2D65-1A21-00FF-E287BEF889E3}"/>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58D84153-6BD7-F353-8950-7BCCB9FB6B8B}"/>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148538686"/>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_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C544EAD7-4074-D8DE-D95E-71A906077C7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5670C34-7743-076B-4F42-AC7E62FE8A18}"/>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88211496"/>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18_IMAGE 1 Column Text Lef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0"/>
            <a:ext cx="4259262"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B1CEEBC6-3E63-7259-D7D7-DCE3DE22262F}"/>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86E6157A-473D-4926-1E1D-240E3D1E8690}"/>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69FB8B9-0461-1590-FA28-8684964536A8}"/>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0357721-3AA7-4F68-1067-C533CE292EE2}"/>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060602394"/>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_IMAGE 1 Column Text Righ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1"/>
            <a:ext cx="425926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ABFFDA23-C955-C702-ED2E-13F36A5A096E}"/>
              </a:ext>
            </a:extLst>
          </p:cNvPr>
          <p:cNvSpPr>
            <a:spLocks noGrp="1"/>
          </p:cNvSpPr>
          <p:nvPr>
            <p:ph type="body" sz="quarter" idx="20" hasCustomPrompt="1"/>
          </p:nvPr>
        </p:nvSpPr>
        <p:spPr>
          <a:xfrm>
            <a:off x="4511675"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905565052"/>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1_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0"/>
            <a:ext cx="4251949"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8C92D4B0-EE65-D952-63FF-5EB35499FAE9}"/>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20628903"/>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1_IMAGE 2 Column Text Righ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0" y="0"/>
            <a:ext cx="4259263"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6">
            <a:extLst>
              <a:ext uri="{FF2B5EF4-FFF2-40B4-BE49-F238E27FC236}">
                <a16:creationId xmlns:a16="http://schemas.microsoft.com/office/drawing/2014/main" id="{2BD00B28-E9DE-CABF-F404-BFA74AF76379}"/>
              </a:ext>
            </a:extLst>
          </p:cNvPr>
          <p:cNvSpPr>
            <a:spLocks noGrp="1"/>
          </p:cNvSpPr>
          <p:nvPr>
            <p:ph type="body" sz="quarter" idx="20" hasCustomPrompt="1"/>
          </p:nvPr>
        </p:nvSpPr>
        <p:spPr>
          <a:xfrm>
            <a:off x="4511422"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655155123"/>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64160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296309C-665A-676D-EB99-0EEBF0676976}"/>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018607662"/>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1_IMAGE Text Inline Bottom">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292A66A4-EFEB-13CF-22EC-45951332C1F4}"/>
              </a:ext>
            </a:extLst>
          </p:cNvPr>
          <p:cNvSpPr>
            <a:spLocks noGrp="1"/>
          </p:cNvSpPr>
          <p:nvPr>
            <p:ph type="body" sz="quarter" idx="24" hasCustomPrompt="1"/>
          </p:nvPr>
        </p:nvSpPr>
        <p:spPr>
          <a:xfrm>
            <a:off x="1055688" y="4169904"/>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5877759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437633" y="45914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userDrawn="1"/>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2706857197"/>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127506370"/>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1_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2414640679"/>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1_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33162308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1_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2029596187"/>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2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195339022"/>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1126370660"/>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2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6282841"/>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2774947097"/>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2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407887622"/>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1_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0"/>
            <a:ext cx="12096750" cy="6561138"/>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71027219"/>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2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4912106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t>
            </a:r>
          </a:p>
          <a:p>
            <a:pPr>
              <a:lnSpc>
                <a:spcPts val="13000"/>
              </a:lnSpc>
            </a:pPr>
            <a:endParaRPr lang="en-US" sz="15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83516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14306589"/>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2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4"/>
              </a:gs>
              <a:gs pos="0">
                <a:schemeClr val="accent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1764864668"/>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6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3"/>
              </a:gs>
              <a:gs pos="100000">
                <a:schemeClr val="accent4"/>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2319528534"/>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5_TITLE Slide Master 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303838" y="1"/>
            <a:ext cx="6888162" cy="6813550"/>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303838"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accent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8" name="Picture 6">
            <a:extLst>
              <a:ext uri="{FF2B5EF4-FFF2-40B4-BE49-F238E27FC236}">
                <a16:creationId xmlns:a16="http://schemas.microsoft.com/office/drawing/2014/main" id="{A948AC89-CB30-2D5F-3B59-2EF64168952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05411" y="5866094"/>
            <a:ext cx="2087618" cy="833418"/>
          </a:xfrm>
          <a:prstGeom prst="rect">
            <a:avLst/>
          </a:prstGeom>
        </p:spPr>
      </p:pic>
    </p:spTree>
    <p:extLst>
      <p:ext uri="{BB962C8B-B14F-4D97-AF65-F5344CB8AC3E}">
        <p14:creationId xmlns:p14="http://schemas.microsoft.com/office/powerpoint/2010/main" val="3586526999"/>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7_TITLE Slide Master 2 Date and Present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F6C7CA9-AFB1-D5BC-C797-717A8F4A4EA9}"/>
              </a:ext>
            </a:extLst>
          </p:cNvPr>
          <p:cNvSpPr txBox="1"/>
          <p:nvPr userDrawn="1"/>
        </p:nvSpPr>
        <p:spPr>
          <a:xfrm>
            <a:off x="3601963" y="6178448"/>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Presented by:</a:t>
            </a:r>
          </a:p>
        </p:txBody>
      </p:sp>
      <p:sp>
        <p:nvSpPr>
          <p:cNvPr id="8" name="Text Placeholder 7">
            <a:extLst>
              <a:ext uri="{FF2B5EF4-FFF2-40B4-BE49-F238E27FC236}">
                <a16:creationId xmlns:a16="http://schemas.microsoft.com/office/drawing/2014/main" id="{857F5978-7563-5DCD-F1F2-344903B80799}"/>
              </a:ext>
            </a:extLst>
          </p:cNvPr>
          <p:cNvSpPr>
            <a:spLocks noGrp="1"/>
          </p:cNvSpPr>
          <p:nvPr>
            <p:ph type="body" sz="quarter" idx="11" hasCustomPrompt="1"/>
          </p:nvPr>
        </p:nvSpPr>
        <p:spPr>
          <a:xfrm>
            <a:off x="3601963" y="6341918"/>
            <a:ext cx="6049031"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presenter name &gt;</a:t>
            </a:r>
            <a:endParaRPr lang="en-US"/>
          </a:p>
        </p:txBody>
      </p:sp>
      <p:sp>
        <p:nvSpPr>
          <p:cNvPr id="9" name="TextBox 8">
            <a:extLst>
              <a:ext uri="{FF2B5EF4-FFF2-40B4-BE49-F238E27FC236}">
                <a16:creationId xmlns:a16="http://schemas.microsoft.com/office/drawing/2014/main" id="{16408D9E-4A91-1FDB-550A-BE04F55E6ACA}"/>
              </a:ext>
            </a:extLst>
          </p:cNvPr>
          <p:cNvSpPr txBox="1"/>
          <p:nvPr userDrawn="1"/>
        </p:nvSpPr>
        <p:spPr>
          <a:xfrm>
            <a:off x="1062552" y="6183173"/>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Date:</a:t>
            </a:r>
          </a:p>
        </p:txBody>
      </p:sp>
      <p:sp>
        <p:nvSpPr>
          <p:cNvPr id="6" name="Text Placeholder 7">
            <a:extLst>
              <a:ext uri="{FF2B5EF4-FFF2-40B4-BE49-F238E27FC236}">
                <a16:creationId xmlns:a16="http://schemas.microsoft.com/office/drawing/2014/main" id="{EC0A3E38-9FD6-F72A-6FCD-DA3A9AE7BD83}"/>
              </a:ext>
            </a:extLst>
          </p:cNvPr>
          <p:cNvSpPr>
            <a:spLocks noGrp="1"/>
          </p:cNvSpPr>
          <p:nvPr>
            <p:ph type="body" sz="quarter" idx="10" hasCustomPrompt="1"/>
          </p:nvPr>
        </p:nvSpPr>
        <p:spPr>
          <a:xfrm>
            <a:off x="1076046" y="6341918"/>
            <a:ext cx="2418592"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date &gt;</a:t>
            </a:r>
            <a:endParaRPr lang="en-US"/>
          </a:p>
        </p:txBody>
      </p:sp>
      <p:pic>
        <p:nvPicPr>
          <p:cNvPr id="3" name="Picture 6">
            <a:extLst>
              <a:ext uri="{FF2B5EF4-FFF2-40B4-BE49-F238E27FC236}">
                <a16:creationId xmlns:a16="http://schemas.microsoft.com/office/drawing/2014/main" id="{8E0345D2-8CA0-3B84-5A15-EF648BA5D55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2" name="Subtitle 2">
            <a:extLst>
              <a:ext uri="{FF2B5EF4-FFF2-40B4-BE49-F238E27FC236}">
                <a16:creationId xmlns:a16="http://schemas.microsoft.com/office/drawing/2014/main" id="{2DF8409B-648E-184F-C4D1-A03333E6DB56}"/>
              </a:ext>
            </a:extLst>
          </p:cNvPr>
          <p:cNvSpPr>
            <a:spLocks noGrp="1"/>
          </p:cNvSpPr>
          <p:nvPr>
            <p:ph type="subTitle" idx="1" hasCustomPrompt="1"/>
          </p:nvPr>
        </p:nvSpPr>
        <p:spPr>
          <a:xfrm>
            <a:off x="1064653" y="3698217"/>
            <a:ext cx="10071660" cy="332399"/>
          </a:xfrm>
          <a:prstGeom prst="rect">
            <a:avLst/>
          </a:prstGeom>
        </p:spPr>
        <p:txBody>
          <a:bodyPr/>
          <a:lstStyle>
            <a:lvl1pPr marL="342900" indent="-342900" algn="l">
              <a:buFontTx/>
              <a:buBlip>
                <a:blip r:embed="rId4">
                  <a:extLst>
                    <a:ext uri="{96DAC541-7B7A-43D3-8B79-37D633B846F1}">
                      <asvg:svgBlip xmlns:asvg="http://schemas.microsoft.com/office/drawing/2016/SVG/main" r:embed="rId5"/>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3870613091"/>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5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706457"/>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2" name="Picture 6">
            <a:extLst>
              <a:ext uri="{FF2B5EF4-FFF2-40B4-BE49-F238E27FC236}">
                <a16:creationId xmlns:a16="http://schemas.microsoft.com/office/drawing/2014/main" id="{2AEF0E0E-C7A4-34AB-4E05-6E976AD5C78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5" name="Subtitle 2">
            <a:extLst>
              <a:ext uri="{FF2B5EF4-FFF2-40B4-BE49-F238E27FC236}">
                <a16:creationId xmlns:a16="http://schemas.microsoft.com/office/drawing/2014/main" id="{5E9B1AAB-ACAE-D245-C836-68969C7EE34C}"/>
              </a:ext>
            </a:extLst>
          </p:cNvPr>
          <p:cNvSpPr txBox="1">
            <a:spLocks/>
          </p:cNvSpPr>
          <p:nvPr userDrawn="1"/>
        </p:nvSpPr>
        <p:spPr>
          <a:xfrm>
            <a:off x="1064653" y="5798624"/>
            <a:ext cx="8073084" cy="332399"/>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7437184"/>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5_TITLE Slide Master 5 Image Option Left">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6">
            <a:extLst>
              <a:ext uri="{FF2B5EF4-FFF2-40B4-BE49-F238E27FC236}">
                <a16:creationId xmlns:a16="http://schemas.microsoft.com/office/drawing/2014/main" id="{8F37D748-A9C4-08DD-E0F7-965480A9995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10263273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6F89A424-1B2D-E912-BE4A-DE926184A0E7}"/>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3413314" y="4338758"/>
            <a:ext cx="6560712" cy="1348957"/>
          </a:xfrm>
          <a:prstGeom prst="rect">
            <a:avLst/>
          </a:prstGeom>
        </p:spPr>
      </p:pic>
      <p:sp>
        <p:nvSpPr>
          <p:cNvPr id="4" name="Title 1">
            <a:extLst>
              <a:ext uri="{FF2B5EF4-FFF2-40B4-BE49-F238E27FC236}">
                <a16:creationId xmlns:a16="http://schemas.microsoft.com/office/drawing/2014/main" id="{B32150E4-4811-67F0-CFDA-EEA4189D579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5">
            <a:extLst>
              <a:ext uri="{FF2B5EF4-FFF2-40B4-BE49-F238E27FC236}">
                <a16:creationId xmlns:a16="http://schemas.microsoft.com/office/drawing/2014/main" id="{80AE6CAF-C33A-A9E4-A4B5-E2A3F8C1A7A8}"/>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7" name="Text Placeholder 2">
            <a:extLst>
              <a:ext uri="{FF2B5EF4-FFF2-40B4-BE49-F238E27FC236}">
                <a16:creationId xmlns:a16="http://schemas.microsoft.com/office/drawing/2014/main" id="{BBB9DBA8-6866-26C0-D73B-386E05097717}"/>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ext Placeholder 6">
            <a:extLst>
              <a:ext uri="{FF2B5EF4-FFF2-40B4-BE49-F238E27FC236}">
                <a16:creationId xmlns:a16="http://schemas.microsoft.com/office/drawing/2014/main" id="{2294DC3A-2F17-C993-D9C8-FD36B8E0B43F}"/>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634548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5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5E71605-6F09-3082-11A8-397362D55F86}"/>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944099" y="0"/>
            <a:ext cx="1370671" cy="1317984"/>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6F89A424-1B2D-E912-BE4A-DE926184A0E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413314" y="4338758"/>
            <a:ext cx="6560712" cy="1348957"/>
          </a:xfrm>
          <a:prstGeom prst="rect">
            <a:avLst/>
          </a:prstGeom>
        </p:spPr>
      </p:pic>
      <p:sp>
        <p:nvSpPr>
          <p:cNvPr id="4" name="Title 1">
            <a:extLst>
              <a:ext uri="{FF2B5EF4-FFF2-40B4-BE49-F238E27FC236}">
                <a16:creationId xmlns:a16="http://schemas.microsoft.com/office/drawing/2014/main" id="{B32150E4-4811-67F0-CFDA-EEA4189D579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5">
            <a:extLst>
              <a:ext uri="{FF2B5EF4-FFF2-40B4-BE49-F238E27FC236}">
                <a16:creationId xmlns:a16="http://schemas.microsoft.com/office/drawing/2014/main" id="{80AE6CAF-C33A-A9E4-A4B5-E2A3F8C1A7A8}"/>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7" name="Text Placeholder 2">
            <a:extLst>
              <a:ext uri="{FF2B5EF4-FFF2-40B4-BE49-F238E27FC236}">
                <a16:creationId xmlns:a16="http://schemas.microsoft.com/office/drawing/2014/main" id="{BBB9DBA8-6866-26C0-D73B-386E05097717}"/>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ext Placeholder 6">
            <a:extLst>
              <a:ext uri="{FF2B5EF4-FFF2-40B4-BE49-F238E27FC236}">
                <a16:creationId xmlns:a16="http://schemas.microsoft.com/office/drawing/2014/main" id="{2294DC3A-2F17-C993-D9C8-FD36B8E0B43F}"/>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7569720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2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6" name="Text Placeholder 5">
            <a:extLst>
              <a:ext uri="{FF2B5EF4-FFF2-40B4-BE49-F238E27FC236}">
                <a16:creationId xmlns:a16="http://schemas.microsoft.com/office/drawing/2014/main" id="{14EE8292-17B4-59C9-D4D1-8E9167EF7F9D}"/>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8" name="Text Placeholder 5">
            <a:extLst>
              <a:ext uri="{FF2B5EF4-FFF2-40B4-BE49-F238E27FC236}">
                <a16:creationId xmlns:a16="http://schemas.microsoft.com/office/drawing/2014/main" id="{46FDD1C2-C445-D0C2-47EB-8592DAA07D5D}"/>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2">
            <a:extLst>
              <a:ext uri="{FF2B5EF4-FFF2-40B4-BE49-F238E27FC236}">
                <a16:creationId xmlns:a16="http://schemas.microsoft.com/office/drawing/2014/main" id="{78AE1712-1604-EDD6-6C44-2E2E9D56BCC2}"/>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144306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TEXT 2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5407554" y="94041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380417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0"/>
            <a:ext cx="6240462" cy="685799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951538" cy="6858000"/>
          </a:xfrm>
          <a:prstGeom prst="rect">
            <a:avLst/>
          </a:prstGeom>
          <a:solidFill>
            <a:srgbClr val="FBBD4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11" name="Picture 10" descr="A white rectangular sign with blue and orange text&#10;&#10;AI-generated content may be incorrect.">
            <a:extLst>
              <a:ext uri="{FF2B5EF4-FFF2-40B4-BE49-F238E27FC236}">
                <a16:creationId xmlns:a16="http://schemas.microsoft.com/office/drawing/2014/main" id="{6B8E35C4-09AA-F43D-72E3-A9E530A61BA2}"/>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85907" y="5674251"/>
            <a:ext cx="3181190" cy="1183750"/>
          </a:xfrm>
          <a:prstGeom prst="rect">
            <a:avLst/>
          </a:prstGeom>
        </p:spPr>
      </p:pic>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spTree>
    <p:extLst>
      <p:ext uri="{BB962C8B-B14F-4D97-AF65-F5344CB8AC3E}">
        <p14:creationId xmlns:p14="http://schemas.microsoft.com/office/powerpoint/2010/main" val="15121210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TEXT 2 Column">
    <p:bg>
      <p:bgPr>
        <a:solidFill>
          <a:schemeClr val="bg2">
            <a:lumMod val="95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5407554" y="94041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9300181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TEXT 2 Column">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5407554" y="94041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064654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3 Column Text">
    <p:bg>
      <p:bgPr>
        <a:solidFill>
          <a:schemeClr val="bg1"/>
        </a:solidFill>
        <a:effectLst/>
      </p:bgPr>
    </p:bg>
    <p:spTree>
      <p:nvGrpSpPr>
        <p:cNvPr id="1" name=""/>
        <p:cNvGrpSpPr/>
        <p:nvPr/>
      </p:nvGrpSpPr>
      <p:grpSpPr>
        <a:xfrm>
          <a:off x="0" y="0"/>
          <a:ext cx="0" cy="0"/>
          <a:chOff x="0" y="0"/>
          <a:chExt cx="0" cy="0"/>
        </a:xfrm>
      </p:grpSpPr>
      <p:pic>
        <p:nvPicPr>
          <p:cNvPr id="3" name="Picture 2" descr="A cartoon of a machine&#10;&#10;AI-generated content may be incorrect.">
            <a:extLst>
              <a:ext uri="{FF2B5EF4-FFF2-40B4-BE49-F238E27FC236}">
                <a16:creationId xmlns:a16="http://schemas.microsoft.com/office/drawing/2014/main" id="{EC55B89B-92A2-713F-66BF-0CBB3FC56F43}"/>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12" y="5464886"/>
            <a:ext cx="1128623" cy="921200"/>
          </a:xfrm>
          <a:prstGeom prst="rect">
            <a:avLst/>
          </a:prstGeom>
        </p:spPr>
      </p:pic>
      <p:pic>
        <p:nvPicPr>
          <p:cNvPr id="5" name="Picture 4" descr="A cartoon of a person in a hat and a basket&#10;&#10;AI-generated content may be incorrect.">
            <a:extLst>
              <a:ext uri="{FF2B5EF4-FFF2-40B4-BE49-F238E27FC236}">
                <a16:creationId xmlns:a16="http://schemas.microsoft.com/office/drawing/2014/main" id="{20E5B489-D62E-D982-4282-B1EE361D3C2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463535" y="5761338"/>
            <a:ext cx="529986" cy="605698"/>
          </a:xfrm>
          <a:prstGeom prst="rect">
            <a:avLst/>
          </a:prstGeom>
        </p:spPr>
      </p:pic>
      <p:pic>
        <p:nvPicPr>
          <p:cNvPr id="8" name="Picture 7" descr="A cartoon of a person holding a basket&#10;&#10;AI-generated content may be incorrect.">
            <a:extLst>
              <a:ext uri="{FF2B5EF4-FFF2-40B4-BE49-F238E27FC236}">
                <a16:creationId xmlns:a16="http://schemas.microsoft.com/office/drawing/2014/main" id="{3FA35AB5-71B8-3D80-102E-CFDD66549FA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8903093" y="345017"/>
            <a:ext cx="2861870" cy="588433"/>
          </a:xfrm>
          <a:prstGeom prst="rect">
            <a:avLst/>
          </a:prstGeom>
        </p:spPr>
      </p:pic>
      <p:sp>
        <p:nvSpPr>
          <p:cNvPr id="6" name="Text Placeholder 5">
            <a:extLst>
              <a:ext uri="{FF2B5EF4-FFF2-40B4-BE49-F238E27FC236}">
                <a16:creationId xmlns:a16="http://schemas.microsoft.com/office/drawing/2014/main" id="{BB6BCD9F-DC1F-8B47-3571-811459E4937F}"/>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D478D5BD-9A95-1EE6-BB9D-1C38087CD5C8}"/>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5">
            <a:extLst>
              <a:ext uri="{FF2B5EF4-FFF2-40B4-BE49-F238E27FC236}">
                <a16:creationId xmlns:a16="http://schemas.microsoft.com/office/drawing/2014/main" id="{B200F345-BE63-CC9E-022B-E83A23101302}"/>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1" name="Text Placeholder 2">
            <a:extLst>
              <a:ext uri="{FF2B5EF4-FFF2-40B4-BE49-F238E27FC236}">
                <a16:creationId xmlns:a16="http://schemas.microsoft.com/office/drawing/2014/main" id="{A2392F36-1526-6877-BFB5-7BE86384EED1}"/>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ext Placeholder 2">
            <a:extLst>
              <a:ext uri="{FF2B5EF4-FFF2-40B4-BE49-F238E27FC236}">
                <a16:creationId xmlns:a16="http://schemas.microsoft.com/office/drawing/2014/main" id="{466E4615-426E-ECF1-CC86-D4148F239942}"/>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5" name="Text Placeholder 2">
            <a:extLst>
              <a:ext uri="{FF2B5EF4-FFF2-40B4-BE49-F238E27FC236}">
                <a16:creationId xmlns:a16="http://schemas.microsoft.com/office/drawing/2014/main" id="{10B41121-0183-2D16-EC46-8FFD489297A9}"/>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6" name="Title 1">
            <a:extLst>
              <a:ext uri="{FF2B5EF4-FFF2-40B4-BE49-F238E27FC236}">
                <a16:creationId xmlns:a16="http://schemas.microsoft.com/office/drawing/2014/main" id="{C60B4141-0F21-1C63-0E8A-C49E7D903C5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7" name="Text Placeholder 6">
            <a:extLst>
              <a:ext uri="{FF2B5EF4-FFF2-40B4-BE49-F238E27FC236}">
                <a16:creationId xmlns:a16="http://schemas.microsoft.com/office/drawing/2014/main" id="{4E2CA33D-EAE1-EDF2-43DF-3FC9BCC0A37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0868586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3 Column Text 4 points">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4" name="Picture 3" descr="A cartoon of a person holding a basket&#10;&#10;AI-generated content may be incorrect.">
            <a:extLst>
              <a:ext uri="{FF2B5EF4-FFF2-40B4-BE49-F238E27FC236}">
                <a16:creationId xmlns:a16="http://schemas.microsoft.com/office/drawing/2014/main" id="{A1098A81-4501-3205-ADEC-8CEFF984568F}"/>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397515" y="4213531"/>
            <a:ext cx="6515335" cy="1339627"/>
          </a:xfrm>
          <a:prstGeom prst="rect">
            <a:avLst/>
          </a:prstGeom>
        </p:spPr>
      </p:pic>
      <p:pic>
        <p:nvPicPr>
          <p:cNvPr id="7" name="Picture 6">
            <a:extLst>
              <a:ext uri="{FF2B5EF4-FFF2-40B4-BE49-F238E27FC236}">
                <a16:creationId xmlns:a16="http://schemas.microsoft.com/office/drawing/2014/main" id="{3C7F5720-970E-D696-0A25-5EDF57965D9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532934" y="4593019"/>
            <a:ext cx="1846942" cy="1797470"/>
          </a:xfrm>
          <a:prstGeom prst="rect">
            <a:avLst/>
          </a:prstGeom>
        </p:spPr>
      </p:pic>
      <p:sp>
        <p:nvSpPr>
          <p:cNvPr id="2" name="Title 1">
            <a:extLst>
              <a:ext uri="{FF2B5EF4-FFF2-40B4-BE49-F238E27FC236}">
                <a16:creationId xmlns:a16="http://schemas.microsoft.com/office/drawing/2014/main" id="{035B61CD-2162-3023-F0E9-ABED3FA48C4A}"/>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D2AB1A09-E504-AE6D-91AF-12F5F94AB6E3}"/>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1B1E97C8-9FF4-790D-8863-DF0F783E909F}"/>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586C5896-A959-8A91-4F75-1D524359EC1B}"/>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595262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5D491F23-A0DC-82C8-E71C-ADF81A403E1D}"/>
              </a:ext>
            </a:extLst>
          </p:cNvPr>
          <p:cNvPicPr>
            <a:picLocks noChangeAspect="1"/>
          </p:cNvPicPr>
          <p:nvPr userDrawn="1"/>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12427729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3913187"/>
          </a:xfrm>
          <a:solidFill>
            <a:schemeClr val="bg2">
              <a:lumMod val="95000"/>
            </a:schemeClr>
          </a:solidFill>
        </p:spPr>
        <p:txBody>
          <a:bodyPr anchor="ctr">
            <a:normAutofit/>
          </a:bodyPr>
          <a:lstStyle>
            <a:lvl1pPr algn="ctr">
              <a:defRPr sz="2000"/>
            </a:lvl1pPr>
          </a:lstStyle>
          <a:p>
            <a:r>
              <a:rPr lang="en-US"/>
              <a:t>Click to add chart</a:t>
            </a:r>
          </a:p>
        </p:txBody>
      </p:sp>
      <p:pic>
        <p:nvPicPr>
          <p:cNvPr id="9" name="Picture 8" descr="A blue truck with a white board&#10;&#10;AI-generated content may be incorrect.">
            <a:extLst>
              <a:ext uri="{FF2B5EF4-FFF2-40B4-BE49-F238E27FC236}">
                <a16:creationId xmlns:a16="http://schemas.microsoft.com/office/drawing/2014/main" id="{E583FDA6-797F-6EF6-8FA0-582E1E04938D}"/>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93737" y="5019411"/>
            <a:ext cx="1801571" cy="8946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pic>
        <p:nvPicPr>
          <p:cNvPr id="12" name="Picture 11">
            <a:extLst>
              <a:ext uri="{FF2B5EF4-FFF2-40B4-BE49-F238E27FC236}">
                <a16:creationId xmlns:a16="http://schemas.microsoft.com/office/drawing/2014/main" id="{0CB091B3-9752-64EF-63B7-FDFD4E198D2F}"/>
              </a:ext>
            </a:extLst>
          </p:cNvPr>
          <p:cNvPicPr>
            <a:picLocks noChangeAspect="1"/>
          </p:cNvPicPr>
          <p:nvPr userDrawn="1"/>
        </p:nvPicPr>
        <p:blipFill>
          <a:blip r:embed="rId4"/>
          <a:stretch>
            <a:fillRect/>
          </a:stretch>
        </p:blipFill>
        <p:spPr>
          <a:xfrm>
            <a:off x="-1" y="5832092"/>
            <a:ext cx="12191999" cy="694267"/>
          </a:xfrm>
          <a:prstGeom prst="rect">
            <a:avLst/>
          </a:prstGeom>
        </p:spPr>
      </p:pic>
    </p:spTree>
    <p:extLst>
      <p:ext uri="{BB962C8B-B14F-4D97-AF65-F5344CB8AC3E}">
        <p14:creationId xmlns:p14="http://schemas.microsoft.com/office/powerpoint/2010/main" val="6245813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338637"/>
          </a:xfrm>
          <a:solidFill>
            <a:schemeClr val="bg2">
              <a:lumMod val="95000"/>
            </a:schemeClr>
          </a:solidFill>
        </p:spPr>
        <p:txBody>
          <a:bodyPr anchor="ctr">
            <a:normAutofit/>
          </a:bodyPr>
          <a:lstStyle>
            <a:lvl1pPr algn="ctr">
              <a:defRPr sz="2000"/>
            </a:lvl1pPr>
          </a:lstStyle>
          <a:p>
            <a:r>
              <a:rPr lang="en-US"/>
              <a:t>Click to add chart</a:t>
            </a:r>
          </a:p>
        </p:txBody>
      </p:sp>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1286988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HART 1 Column ">
    <p:bg>
      <p:bgPr>
        <a:solidFill>
          <a:schemeClr val="bg1"/>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6"/>
            <a:ext cx="10071100" cy="3689350"/>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7" name="Picture 6" descr="A cartoon of a person holding a medal and a bag of money&#10;&#10;AI-generated content may be incorrect.">
            <a:extLst>
              <a:ext uri="{FF2B5EF4-FFF2-40B4-BE49-F238E27FC236}">
                <a16:creationId xmlns:a16="http://schemas.microsoft.com/office/drawing/2014/main" id="{DAAF9D28-580C-C28D-91B8-27A8C58D9A6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11248583" y="5484688"/>
            <a:ext cx="873427" cy="905618"/>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C1E80A4E-CCB9-C670-1DAB-D863A49DA9A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85816" y="-294217"/>
            <a:ext cx="2861870" cy="588433"/>
          </a:xfrm>
          <a:prstGeom prst="rect">
            <a:avLst/>
          </a:prstGeom>
        </p:spPr>
      </p:pic>
      <p:sp>
        <p:nvSpPr>
          <p:cNvPr id="9" name="Title 1">
            <a:extLst>
              <a:ext uri="{FF2B5EF4-FFF2-40B4-BE49-F238E27FC236}">
                <a16:creationId xmlns:a16="http://schemas.microsoft.com/office/drawing/2014/main" id="{1CF9D047-8D24-625A-6018-2F93DD586D6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1" name="Text Placeholder 6">
            <a:extLst>
              <a:ext uri="{FF2B5EF4-FFF2-40B4-BE49-F238E27FC236}">
                <a16:creationId xmlns:a16="http://schemas.microsoft.com/office/drawing/2014/main" id="{BF1F5492-24E1-9750-1D01-D231F34AF34E}"/>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3716687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E4B63A00-8D1B-ADB3-6488-C57BD884FEE2}"/>
              </a:ext>
            </a:extLst>
          </p:cNvPr>
          <p:cNvPicPr>
            <a:picLocks noChangeAspect="1"/>
          </p:cNvPicPr>
          <p:nvPr userDrawn="1"/>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265707654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ABLE 2 Column tex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325937"/>
          </a:xfrm>
          <a:solidFill>
            <a:schemeClr val="bg1">
              <a:lumMod val="95000"/>
            </a:schemeClr>
          </a:solidFill>
        </p:spPr>
        <p:txBody>
          <a:bodyPr anchor="ctr">
            <a:noAutofit/>
          </a:bodyPr>
          <a:lstStyle>
            <a:lvl1pPr algn="ctr">
              <a:defRPr sz="2000"/>
            </a:lvl1pPr>
          </a:lstStyle>
          <a:p>
            <a:r>
              <a:rPr lang="en-US"/>
              <a:t>Click to insert table</a:t>
            </a:r>
          </a:p>
        </p:txBody>
      </p:sp>
      <p:pic>
        <p:nvPicPr>
          <p:cNvPr id="4" name="Picture 3" descr="A cartoon of a person holding a basket&#10;&#10;AI-generated content may be incorrect.">
            <a:extLst>
              <a:ext uri="{FF2B5EF4-FFF2-40B4-BE49-F238E27FC236}">
                <a16:creationId xmlns:a16="http://schemas.microsoft.com/office/drawing/2014/main" id="{BD5DB2F3-DBB6-72F6-ACBA-A5B5CB56101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r="29749"/>
          <a:stretch>
            <a:fillRect/>
          </a:stretch>
        </p:blipFill>
        <p:spPr>
          <a:xfrm>
            <a:off x="7614925" y="123814"/>
            <a:ext cx="4577075" cy="1339627"/>
          </a:xfrm>
          <a:prstGeom prst="rect">
            <a:avLst/>
          </a:prstGeom>
        </p:spPr>
      </p:pic>
      <p:pic>
        <p:nvPicPr>
          <p:cNvPr id="7" name="Picture 6" descr="A cartoon of a robot&#10;&#10;AI-generated content may be incorrect.">
            <a:extLst>
              <a:ext uri="{FF2B5EF4-FFF2-40B4-BE49-F238E27FC236}">
                <a16:creationId xmlns:a16="http://schemas.microsoft.com/office/drawing/2014/main" id="{93A1EDF4-4076-94A3-4409-EF9FF88DD4CA}"/>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483912" y="0"/>
            <a:ext cx="1279692" cy="1233577"/>
          </a:xfrm>
          <a:prstGeom prst="rect">
            <a:avLst/>
          </a:prstGeom>
        </p:spPr>
      </p:pic>
      <p:sp>
        <p:nvSpPr>
          <p:cNvPr id="6" name="Text Placeholder 5">
            <a:extLst>
              <a:ext uri="{FF2B5EF4-FFF2-40B4-BE49-F238E27FC236}">
                <a16:creationId xmlns:a16="http://schemas.microsoft.com/office/drawing/2014/main" id="{CB1F5E6B-C796-0A6E-B136-B21C421F58B5}"/>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006AB851-FEA0-E629-058C-E8DE7258DC1D}"/>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itle 1">
            <a:extLst>
              <a:ext uri="{FF2B5EF4-FFF2-40B4-BE49-F238E27FC236}">
                <a16:creationId xmlns:a16="http://schemas.microsoft.com/office/drawing/2014/main" id="{60A15A63-0ACE-06B4-9116-C1F47F4CAFE0}"/>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4E5049EA-1B0C-0080-BA8E-E15C02E7BEDB}"/>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168639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7" name="Picture 6" descr="A white rectangular sign with blue and orange text&#10;&#10;AI-generated content may be incorrect.">
            <a:extLst>
              <a:ext uri="{FF2B5EF4-FFF2-40B4-BE49-F238E27FC236}">
                <a16:creationId xmlns:a16="http://schemas.microsoft.com/office/drawing/2014/main" id="{0BED1BEA-CA44-758C-9022-2D603945331A}"/>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spTree>
    <p:extLst>
      <p:ext uri="{BB962C8B-B14F-4D97-AF65-F5344CB8AC3E}">
        <p14:creationId xmlns:p14="http://schemas.microsoft.com/office/powerpoint/2010/main" val="388997228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ABLE 1 Column ">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C537394-F67A-3B64-2504-74CCAADA3708}"/>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102720" y="123814"/>
            <a:ext cx="6515335" cy="1339627"/>
          </a:xfrm>
          <a:prstGeom prst="rect">
            <a:avLst/>
          </a:prstGeom>
        </p:spPr>
      </p:pic>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3781425"/>
          </a:xfrm>
          <a:solidFill>
            <a:schemeClr val="bg1">
              <a:lumMod val="95000"/>
            </a:schemeClr>
          </a:solidFill>
        </p:spPr>
        <p:txBody>
          <a:bodyPr anchor="ctr">
            <a:noAutofit/>
          </a:bodyPr>
          <a:lstStyle>
            <a:lvl1pPr algn="ctr">
              <a:defRPr sz="2000"/>
            </a:lvl1pPr>
          </a:lstStyle>
          <a:p>
            <a:r>
              <a:rPr lang="en-US"/>
              <a:t>Click to insert table</a:t>
            </a:r>
          </a:p>
        </p:txBody>
      </p:sp>
      <p:sp>
        <p:nvSpPr>
          <p:cNvPr id="6" name="Text Placeholder 5">
            <a:extLst>
              <a:ext uri="{FF2B5EF4-FFF2-40B4-BE49-F238E27FC236}">
                <a16:creationId xmlns:a16="http://schemas.microsoft.com/office/drawing/2014/main" id="{33A77B04-4012-5BE5-F8CB-CBE641197EB5}"/>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7" name="Text Placeholder 2">
            <a:extLst>
              <a:ext uri="{FF2B5EF4-FFF2-40B4-BE49-F238E27FC236}">
                <a16:creationId xmlns:a16="http://schemas.microsoft.com/office/drawing/2014/main" id="{08808258-5CD3-DDC9-C6B2-21B4E9C3BCE6}"/>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8A88738F-BDDC-DF50-3280-EE56C161139F}"/>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9" name="Title 1">
            <a:extLst>
              <a:ext uri="{FF2B5EF4-FFF2-40B4-BE49-F238E27FC236}">
                <a16:creationId xmlns:a16="http://schemas.microsoft.com/office/drawing/2014/main" id="{8F5B781E-C496-1896-F85D-24F218007A15}"/>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3833AEEE-E4CB-4E76-9F3B-5DCF840E9DA8}"/>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7948527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1173"/>
            <a:ext cx="10620375" cy="3426579"/>
          </a:xfrm>
          <a:prstGeom prst="rect">
            <a:avLst/>
          </a:prstGeom>
          <a:noFill/>
        </p:spPr>
        <p:txBody>
          <a:bodyPr wrap="square" rtlCol="0">
            <a:spAutoFit/>
          </a:bodyPr>
          <a:lstStyle/>
          <a:p>
            <a:pPr>
              <a:lnSpc>
                <a:spcPts val="13000"/>
              </a:lnSpc>
            </a:pPr>
            <a:r>
              <a:rPr lang="en-US" sz="12500" b="1" i="0">
                <a:solidFill>
                  <a:schemeClr val="bg1"/>
                </a:solidFill>
                <a:latin typeface="Arial" panose="020B0604020202020204" pitchFamily="34" charset="0"/>
                <a:cs typeface="Arial" panose="020B0604020202020204" pitchFamily="34" charset="0"/>
              </a:rPr>
              <a:t>LESSON PLANNING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00944413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7668"/>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Learning objectives</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Tree>
    <p:extLst>
      <p:ext uri="{BB962C8B-B14F-4D97-AF65-F5344CB8AC3E}">
        <p14:creationId xmlns:p14="http://schemas.microsoft.com/office/powerpoint/2010/main" val="351637879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IMAGE 1 Column Text Left">
    <p:bg>
      <p:bgPr>
        <a:solidFill>
          <a:schemeClr val="bg1"/>
        </a:solidFill>
        <a:effectLst/>
      </p:bgPr>
    </p:bg>
    <p:spTree>
      <p:nvGrpSpPr>
        <p:cNvPr id="1" name=""/>
        <p:cNvGrpSpPr/>
        <p:nvPr/>
      </p:nvGrpSpPr>
      <p:grpSpPr>
        <a:xfrm>
          <a:off x="0" y="0"/>
          <a:ext cx="0" cy="0"/>
          <a:chOff x="0" y="0"/>
          <a:chExt cx="0" cy="0"/>
        </a:xfrm>
      </p:grpSpPr>
      <p:sp>
        <p:nvSpPr>
          <p:cNvPr id="7" name="Picture Placeholder 13">
            <a:extLst>
              <a:ext uri="{FF2B5EF4-FFF2-40B4-BE49-F238E27FC236}">
                <a16:creationId xmlns:a16="http://schemas.microsoft.com/office/drawing/2014/main" id="{062C1A16-9B46-D2D1-761B-EA296719C2C4}"/>
              </a:ext>
            </a:extLst>
          </p:cNvPr>
          <p:cNvSpPr>
            <a:spLocks noGrp="1"/>
          </p:cNvSpPr>
          <p:nvPr>
            <p:ph type="pic" sz="quarter" idx="21" hasCustomPrompt="1"/>
          </p:nvPr>
        </p:nvSpPr>
        <p:spPr>
          <a:xfrm>
            <a:off x="6888163" y="0"/>
            <a:ext cx="5303837" cy="6349042"/>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Tree>
    <p:extLst>
      <p:ext uri="{BB962C8B-B14F-4D97-AF65-F5344CB8AC3E}">
        <p14:creationId xmlns:p14="http://schemas.microsoft.com/office/powerpoint/2010/main" val="22061069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61163928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0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59070204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9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40845355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1"/>
            <a:ext cx="5303837" cy="6349043"/>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262041545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2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6629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38006084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6629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9212507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3" name="Picture 2" descr="A white rectangular sign with blue and orange text&#10;&#10;AI-generated content may be incorrect.">
            <a:extLst>
              <a:ext uri="{FF2B5EF4-FFF2-40B4-BE49-F238E27FC236}">
                <a16:creationId xmlns:a16="http://schemas.microsoft.com/office/drawing/2014/main" id="{C3EFD0B8-0F52-FFBC-434B-B6DA538143D7}"/>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spTree>
    <p:extLst>
      <p:ext uri="{BB962C8B-B14F-4D97-AF65-F5344CB8AC3E}">
        <p14:creationId xmlns:p14="http://schemas.microsoft.com/office/powerpoint/2010/main" val="341755841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1173"/>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86554704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317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06042532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5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9784924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8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8102600" y="0"/>
            <a:ext cx="4089401" cy="63500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230075543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8102600" y="0"/>
            <a:ext cx="4089401"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67399026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4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2" name="Text Placeholder 2">
            <a:extLst>
              <a:ext uri="{FF2B5EF4-FFF2-40B4-BE49-F238E27FC236}">
                <a16:creationId xmlns:a16="http://schemas.microsoft.com/office/drawing/2014/main" id="{BCB5DCED-64B4-7258-1937-46DE29C30B03}"/>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6198150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84904749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5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0000"/>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35074192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EXT 2 Column Text with image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8" name="Picture 7">
            <a:extLst>
              <a:ext uri="{FF2B5EF4-FFF2-40B4-BE49-F238E27FC236}">
                <a16:creationId xmlns:a16="http://schemas.microsoft.com/office/drawing/2014/main" id="{D125369D-411E-BDD4-8864-97F0B6970EE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10471637" y="0"/>
            <a:ext cx="843133" cy="810724"/>
          </a:xfrm>
          <a:prstGeom prst="rect">
            <a:avLst/>
          </a:prstGeom>
        </p:spPr>
      </p:pic>
      <p:sp>
        <p:nvSpPr>
          <p:cNvPr id="2" name="Title 1">
            <a:extLst>
              <a:ext uri="{FF2B5EF4-FFF2-40B4-BE49-F238E27FC236}">
                <a16:creationId xmlns:a16="http://schemas.microsoft.com/office/drawing/2014/main" id="{659D46FD-BD9D-2F11-1D0A-04A2C5FA74B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6">
            <a:extLst>
              <a:ext uri="{FF2B5EF4-FFF2-40B4-BE49-F238E27FC236}">
                <a16:creationId xmlns:a16="http://schemas.microsoft.com/office/drawing/2014/main" id="{B20D384D-5255-0831-D0DC-15574EDB33AD}"/>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81838163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 name="Title 1">
            <a:extLst>
              <a:ext uri="{FF2B5EF4-FFF2-40B4-BE49-F238E27FC236}">
                <a16:creationId xmlns:a16="http://schemas.microsoft.com/office/drawing/2014/main" id="{5DE3FAEE-0E42-60B9-F1C0-25C6F6B8CF4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3" name="Text Placeholder 6">
            <a:extLst>
              <a:ext uri="{FF2B5EF4-FFF2-40B4-BE49-F238E27FC236}">
                <a16:creationId xmlns:a16="http://schemas.microsoft.com/office/drawing/2014/main" id="{7C34745C-96EA-C3A9-5F95-EA382831024E}"/>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656303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2">
                  <a:extLst>
                    <a:ext uri="{96DAC541-7B7A-43D3-8B79-37D633B846F1}">
                      <asvg:svgBlip xmlns:asvg="http://schemas.microsoft.com/office/drawing/2016/SVG/main" r:embed="rId3"/>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white rectangular sign with blue and orange text&#10;&#10;AI-generated content may be incorrect.">
            <a:extLst>
              <a:ext uri="{FF2B5EF4-FFF2-40B4-BE49-F238E27FC236}">
                <a16:creationId xmlns:a16="http://schemas.microsoft.com/office/drawing/2014/main" id="{F86060B5-E4AC-CC68-E5DA-EC41CBAFD4D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spTree>
    <p:extLst>
      <p:ext uri="{BB962C8B-B14F-4D97-AF65-F5344CB8AC3E}">
        <p14:creationId xmlns:p14="http://schemas.microsoft.com/office/powerpoint/2010/main" val="139076581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1 Column Text Lef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3176"/>
            <a:ext cx="4259262" cy="635317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pic>
        <p:nvPicPr>
          <p:cNvPr id="5" name="Picture 4" descr="A cartoon of a robot arm&#10;&#10;AI-generated content may be incorrect.">
            <a:extLst>
              <a:ext uri="{FF2B5EF4-FFF2-40B4-BE49-F238E27FC236}">
                <a16:creationId xmlns:a16="http://schemas.microsoft.com/office/drawing/2014/main" id="{450B7326-6BEA-A9CE-ABFB-83AE831B8CD2}"/>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528638" y="4582909"/>
            <a:ext cx="1839853" cy="1767090"/>
          </a:xfrm>
          <a:prstGeom prst="rect">
            <a:avLst/>
          </a:prstGeom>
        </p:spPr>
      </p:pic>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14078386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IMAGE 1 Column Text Left">
    <p:bg>
      <p:bgPr>
        <a:solidFill>
          <a:schemeClr val="bg1"/>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63717746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1 Column Text Right">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3176"/>
            <a:ext cx="4259264" cy="6357339"/>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elmet&#10;&#10;AI-generated content may be incorrect.">
            <a:extLst>
              <a:ext uri="{FF2B5EF4-FFF2-40B4-BE49-F238E27FC236}">
                <a16:creationId xmlns:a16="http://schemas.microsoft.com/office/drawing/2014/main" id="{B857F73E-A20B-5ED1-0CA3-CEC4717C728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9478963" y="5007964"/>
            <a:ext cx="2197100" cy="1473200"/>
          </a:xfrm>
          <a:prstGeom prst="rect">
            <a:avLst/>
          </a:prstGeom>
        </p:spPr>
      </p:pic>
      <p:sp>
        <p:nvSpPr>
          <p:cNvPr id="4" name="Text Placeholder 6">
            <a:extLst>
              <a:ext uri="{FF2B5EF4-FFF2-40B4-BE49-F238E27FC236}">
                <a16:creationId xmlns:a16="http://schemas.microsoft.com/office/drawing/2014/main" id="{C82C25E0-0DC5-1EB2-1506-42A4051C15DD}"/>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76081810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3176"/>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and a striped object&#10;&#10;AI-generated content may be incorrect.">
            <a:extLst>
              <a:ext uri="{FF2B5EF4-FFF2-40B4-BE49-F238E27FC236}">
                <a16:creationId xmlns:a16="http://schemas.microsoft.com/office/drawing/2014/main" id="{7B7E40A6-56F2-019C-87D4-996D879BD671}"/>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0" y="4935219"/>
            <a:ext cx="1137374" cy="1430163"/>
          </a:xfrm>
          <a:prstGeom prst="rect">
            <a:avLst/>
          </a:prstGeom>
        </p:spPr>
      </p:pic>
      <p:sp>
        <p:nvSpPr>
          <p:cNvPr id="3" name="Text Placeholder 6">
            <a:extLst>
              <a:ext uri="{FF2B5EF4-FFF2-40B4-BE49-F238E27FC236}">
                <a16:creationId xmlns:a16="http://schemas.microsoft.com/office/drawing/2014/main" id="{A2395895-09D5-6437-D4E6-4CD60412E85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9895409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IMAGE 2 Column Text Righ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03887CC5-4D08-F391-95A8-6AC96A4CCD9A}"/>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115131" y="4657809"/>
            <a:ext cx="6560712" cy="1348957"/>
          </a:xfrm>
          <a:prstGeom prst="rect">
            <a:avLst/>
          </a:prstGeom>
        </p:spPr>
      </p:pic>
      <p:pic>
        <p:nvPicPr>
          <p:cNvPr id="3" name="Picture 2" descr="A cartoon of a person holding a medal and a bag of money&#10;&#10;AI-generated content may be incorrect.">
            <a:extLst>
              <a:ext uri="{FF2B5EF4-FFF2-40B4-BE49-F238E27FC236}">
                <a16:creationId xmlns:a16="http://schemas.microsoft.com/office/drawing/2014/main" id="{AA347455-D87F-25EA-8D5B-26C7C7A9FC3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1136312" y="5462940"/>
            <a:ext cx="873427" cy="905618"/>
          </a:xfrm>
          <a:prstGeom prst="rect">
            <a:avLst/>
          </a:prstGeom>
        </p:spPr>
      </p:pic>
      <p:sp>
        <p:nvSpPr>
          <p:cNvPr id="4" name="Text Placeholder 6">
            <a:extLst>
              <a:ext uri="{FF2B5EF4-FFF2-40B4-BE49-F238E27FC236}">
                <a16:creationId xmlns:a16="http://schemas.microsoft.com/office/drawing/2014/main" id="{ED1972AC-97AB-68A9-A53B-F5930F951B71}"/>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6" name="Picture Placeholder 13">
            <a:extLst>
              <a:ext uri="{FF2B5EF4-FFF2-40B4-BE49-F238E27FC236}">
                <a16:creationId xmlns:a16="http://schemas.microsoft.com/office/drawing/2014/main" id="{C9FD8046-0349-0813-D258-8E6AC1A3FDF2}"/>
              </a:ext>
            </a:extLst>
          </p:cNvPr>
          <p:cNvSpPr>
            <a:spLocks noGrp="1"/>
          </p:cNvSpPr>
          <p:nvPr>
            <p:ph type="pic" sz="quarter" idx="10" hasCustomPrompt="1"/>
          </p:nvPr>
        </p:nvSpPr>
        <p:spPr>
          <a:xfrm>
            <a:off x="2381" y="0"/>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09166298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752725"/>
            <a:ext cx="12192000" cy="359092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2" name="Text Placeholder 6">
            <a:extLst>
              <a:ext uri="{FF2B5EF4-FFF2-40B4-BE49-F238E27FC236}">
                <a16:creationId xmlns:a16="http://schemas.microsoft.com/office/drawing/2014/main" id="{7BBB22B7-7E43-B056-93D8-2D14778C1390}"/>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5629805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IMAGE Text Inline Bottom">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F4866098-1E5F-22BE-0791-F6C77D1C998F}"/>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375829" y="4790761"/>
            <a:ext cx="6560712" cy="1348957"/>
          </a:xfrm>
          <a:prstGeom prst="rect">
            <a:avLst/>
          </a:prstGeom>
        </p:spPr>
      </p:pic>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2462115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2080047" cy="3426579"/>
          </a:xfrm>
          <a:prstGeom prst="rect">
            <a:avLst/>
          </a:prstGeom>
          <a:noFill/>
        </p:spPr>
        <p:txBody>
          <a:bodyPr wrap="square" rtlCol="0">
            <a:spAutoFit/>
          </a:bodyPr>
          <a:lstStyle/>
          <a:p>
            <a:pPr>
              <a:lnSpc>
                <a:spcPts val="13000"/>
              </a:lnSpc>
            </a:pPr>
            <a:r>
              <a:rPr lang="en-US" sz="13000" b="1" i="0">
                <a:solidFill>
                  <a:schemeClr val="bg1"/>
                </a:solidFill>
                <a:latin typeface="Arial" panose="020B0604020202020204" pitchFamily="34" charset="0"/>
                <a:cs typeface="Arial" panose="020B0604020202020204" pitchFamily="34" charset="0"/>
              </a:rPr>
              <a:t>TEXT </a:t>
            </a:r>
          </a:p>
          <a:p>
            <a:pPr>
              <a:lnSpc>
                <a:spcPts val="13000"/>
              </a:lnSpc>
            </a:pPr>
            <a:endParaRPr lang="en-US" sz="13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435401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05445094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04893" y="4821392"/>
            <a:ext cx="758507" cy="1614886"/>
          </a:xfrm>
          <a:prstGeom prst="rect">
            <a:avLst/>
          </a:prstGeom>
        </p:spPr>
      </p:pic>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14927136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6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0997763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5951538" cy="6884269"/>
          </a:xfrm>
          <a:prstGeom prst="rect">
            <a:avLst/>
          </a:prstGeom>
          <a:solidFill>
            <a:schemeClr val="accent4">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67014900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43795099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8_TEXT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60846229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9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57823937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0_TEXT 1 Colum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7028156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EXT 2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EA72FDD8-3A67-9C89-B92F-4FEDAAB73F1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049037" y="4541599"/>
            <a:ext cx="6560712" cy="1348957"/>
          </a:xfrm>
          <a:prstGeom prst="rect">
            <a:avLst/>
          </a:prstGeom>
        </p:spPr>
      </p:pic>
      <p:sp>
        <p:nvSpPr>
          <p:cNvPr id="5" name="Text Placeholder 6">
            <a:extLst>
              <a:ext uri="{FF2B5EF4-FFF2-40B4-BE49-F238E27FC236}">
                <a16:creationId xmlns:a16="http://schemas.microsoft.com/office/drawing/2014/main" id="{E2938C58-630D-0623-A78A-289AAAB964B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66760451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at and a basket&#10;&#10;AI-generated content may be incorrect.">
            <a:extLst>
              <a:ext uri="{FF2B5EF4-FFF2-40B4-BE49-F238E27FC236}">
                <a16:creationId xmlns:a16="http://schemas.microsoft.com/office/drawing/2014/main" id="{11D17545-0BE5-D819-70AF-826D17EE10A9}"/>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541416" y="4730770"/>
            <a:ext cx="1447800" cy="1663700"/>
          </a:xfrm>
          <a:prstGeom prst="rect">
            <a:avLst/>
          </a:prstGeom>
        </p:spPr>
      </p:pic>
      <p:sp>
        <p:nvSpPr>
          <p:cNvPr id="3" name="Text Placeholder 6">
            <a:extLst>
              <a:ext uri="{FF2B5EF4-FFF2-40B4-BE49-F238E27FC236}">
                <a16:creationId xmlns:a16="http://schemas.microsoft.com/office/drawing/2014/main" id="{A560BDE9-7DDD-927C-8AB7-CFC75279FAB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35725100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TEXT 3 Column Text 4 point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pic>
        <p:nvPicPr>
          <p:cNvPr id="4" name="Picture 3" descr="A cartoon of a person holding a basket and a drone&#10;&#10;AI-generated content may be incorrect.">
            <a:extLst>
              <a:ext uri="{FF2B5EF4-FFF2-40B4-BE49-F238E27FC236}">
                <a16:creationId xmlns:a16="http://schemas.microsoft.com/office/drawing/2014/main" id="{18A5DBC7-8AFD-DDDC-D5AF-904AA6A40B2B}"/>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44437" y="3093241"/>
            <a:ext cx="2975685" cy="3182091"/>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CF55D3B4-E903-CA90-9BA3-07FF827D1BD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395707" y="83125"/>
            <a:ext cx="6560712" cy="1348957"/>
          </a:xfrm>
          <a:prstGeom prst="rect">
            <a:avLst/>
          </a:prstGeom>
        </p:spPr>
      </p:pic>
      <p:sp>
        <p:nvSpPr>
          <p:cNvPr id="7" name="Text Placeholder 6">
            <a:extLst>
              <a:ext uri="{FF2B5EF4-FFF2-40B4-BE49-F238E27FC236}">
                <a16:creationId xmlns:a16="http://schemas.microsoft.com/office/drawing/2014/main" id="{08066DEA-ED09-AAAC-EC21-3CF6B40C6351}"/>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98337060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99194"/>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52150138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3_VIDEO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a:extLst>
              <a:ext uri="{28A0092B-C50C-407E-A947-70E740481C1C}">
                <a14:useLocalDpi xmlns:a14="http://schemas.microsoft.com/office/drawing/2010/main" val="0"/>
              </a:ext>
            </a:extLst>
          </a:blip>
          <a:srcRect l="6911" t="89952" r="64994" b="183"/>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7B0E2D82-A843-15D1-B51D-29BF1AAB6A0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79095908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4_VIDEO 1 Column">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C1865D6E-596F-1502-730C-8FB609197EC5}"/>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4" name="Media Placeholder 4">
            <a:extLst>
              <a:ext uri="{FF2B5EF4-FFF2-40B4-BE49-F238E27FC236}">
                <a16:creationId xmlns:a16="http://schemas.microsoft.com/office/drawing/2014/main" id="{A07A3591-BA6A-9613-A18A-5E41ED97534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0DDB7C58-9ECE-3A21-A7A0-831648DAD9ED}"/>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8" name="Text Placeholder 2">
            <a:extLst>
              <a:ext uri="{FF2B5EF4-FFF2-40B4-BE49-F238E27FC236}">
                <a16:creationId xmlns:a16="http://schemas.microsoft.com/office/drawing/2014/main" id="{35FE058C-21E1-0411-B1A7-CE992B94B138}"/>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0842780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177777937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VIDEO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361286396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6_VIDEO 1 Column">
    <p:bg>
      <p:bgPr>
        <a:solidFill>
          <a:schemeClr val="bg1"/>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158682245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7_VIDEO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211429992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MYTH BUSTING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65199110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228942766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blue object with a wrench in the middle&#10;&#10;AI-generated content may be incorrect.">
            <a:extLst>
              <a:ext uri="{FF2B5EF4-FFF2-40B4-BE49-F238E27FC236}">
                <a16:creationId xmlns:a16="http://schemas.microsoft.com/office/drawing/2014/main" id="{F37F9A81-997A-AC4B-07EA-570EECBB436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Tree>
    <p:extLst>
      <p:ext uri="{BB962C8B-B14F-4D97-AF65-F5344CB8AC3E}">
        <p14:creationId xmlns:p14="http://schemas.microsoft.com/office/powerpoint/2010/main" val="255256192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8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26746242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9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50591512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4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3" name="Picture 2" descr="A cartoon of a person in a blue robe&#10;&#10;AI-generated content may be incorrect.">
            <a:extLst>
              <a:ext uri="{FF2B5EF4-FFF2-40B4-BE49-F238E27FC236}">
                <a16:creationId xmlns:a16="http://schemas.microsoft.com/office/drawing/2014/main" id="{D0B34F7B-0A11-D3EF-C3CA-4E881F0DC62C}"/>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255254460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5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9" name="Picture 8" descr="A cartoon of a person in a blue robe&#10;&#10;AI-generated content may be incorrect.">
            <a:extLst>
              <a:ext uri="{FF2B5EF4-FFF2-40B4-BE49-F238E27FC236}">
                <a16:creationId xmlns:a16="http://schemas.microsoft.com/office/drawing/2014/main" id="{6F51F033-60D1-7F7D-4864-448438C0C4A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21395536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6438538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6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238682629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05330552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0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earing a white coat&#10;&#10;AI-generated content may be incorrect.">
            <a:extLst>
              <a:ext uri="{FF2B5EF4-FFF2-40B4-BE49-F238E27FC236}">
                <a16:creationId xmlns:a16="http://schemas.microsoft.com/office/drawing/2014/main" id="{8482B304-79C4-3373-F615-C0D01D0148A2}"/>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116893724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1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earing a white coat&#10;&#10;AI-generated content may be incorrect.">
            <a:extLst>
              <a:ext uri="{FF2B5EF4-FFF2-40B4-BE49-F238E27FC236}">
                <a16:creationId xmlns:a16="http://schemas.microsoft.com/office/drawing/2014/main" id="{F6553CB3-6C53-9992-475E-5B13974B7E3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218237727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2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ith a white face&#10;&#10;AI-generated content may be incorrect.">
            <a:extLst>
              <a:ext uri="{FF2B5EF4-FFF2-40B4-BE49-F238E27FC236}">
                <a16:creationId xmlns:a16="http://schemas.microsoft.com/office/drawing/2014/main" id="{8C3E8D8A-6005-4B75-973F-84746F45A51C}"/>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347429472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3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ith a white face&#10;&#10;AI-generated content may be incorrect.">
            <a:extLst>
              <a:ext uri="{FF2B5EF4-FFF2-40B4-BE49-F238E27FC236}">
                <a16:creationId xmlns:a16="http://schemas.microsoft.com/office/drawing/2014/main" id="{44091BDD-AA7C-12C0-EF14-FB0EF0D4F15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414125905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4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160959976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5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44376744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59849531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3500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5173541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userDrawn="1"/>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142053228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120205913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293280911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664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53498377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6350"/>
            <a:ext cx="12192000" cy="6356350"/>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117157991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22766060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3" y="-149866"/>
            <a:ext cx="7932738" cy="6510196"/>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5271971"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12700"/>
            <a:ext cx="4259263" cy="6373030"/>
          </a:xfrm>
          <a:solidFill>
            <a:schemeClr val="bg1">
              <a:lumMod val="95000"/>
            </a:schemeClr>
          </a:solidFill>
        </p:spPr>
        <p:txBody>
          <a:bodyPr anchor="ctr">
            <a:noAutofit/>
          </a:bodyPr>
          <a:lstStyle>
            <a:lvl1pPr algn="ctr">
              <a:defRPr sz="2000"/>
            </a:lvl1pPr>
          </a:lstStyle>
          <a:p>
            <a:endParaRPr lang="en-US"/>
          </a:p>
        </p:txBody>
      </p:sp>
      <p:pic>
        <p:nvPicPr>
          <p:cNvPr id="4" name="Picture 3" descr="A cartoon of a person holding a basket&#10;&#10;AI-generated content may be incorrect.">
            <a:extLst>
              <a:ext uri="{FF2B5EF4-FFF2-40B4-BE49-F238E27FC236}">
                <a16:creationId xmlns:a16="http://schemas.microsoft.com/office/drawing/2014/main" id="{D0EBA16A-1270-FD96-7DEE-8E3167725F8B}"/>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pic>
        <p:nvPicPr>
          <p:cNvPr id="7" name="Picture 6" descr="A cartoon of a person and a striped object&#10;&#10;AI-generated content may be incorrect.">
            <a:extLst>
              <a:ext uri="{FF2B5EF4-FFF2-40B4-BE49-F238E27FC236}">
                <a16:creationId xmlns:a16="http://schemas.microsoft.com/office/drawing/2014/main" id="{C066F92D-4F02-BACA-427E-046E2EC27EC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698230" y="4773126"/>
            <a:ext cx="1371349" cy="1724370"/>
          </a:xfrm>
          <a:prstGeom prst="rect">
            <a:avLst/>
          </a:prstGeom>
        </p:spPr>
      </p:pic>
    </p:spTree>
    <p:extLst>
      <p:ext uri="{BB962C8B-B14F-4D97-AF65-F5344CB8AC3E}">
        <p14:creationId xmlns:p14="http://schemas.microsoft.com/office/powerpoint/2010/main" val="190555662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QUOTE With Image Left">
    <p:bg>
      <p:bgPr>
        <a:solidFill>
          <a:schemeClr val="accent3"/>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3175"/>
            <a:ext cx="8029575" cy="6232525"/>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3175"/>
            <a:ext cx="4189265" cy="6232525"/>
          </a:xfrm>
          <a:solidFill>
            <a:schemeClr val="bg1">
              <a:lumMod val="95000"/>
            </a:schemeClr>
          </a:solidFill>
        </p:spPr>
        <p:txBody>
          <a:bodyPr anchor="ctr">
            <a:noAutofit/>
          </a:bodyPr>
          <a:lstStyle>
            <a:lvl1pPr algn="ctr">
              <a:defRPr sz="2000"/>
            </a:lvl1pPr>
          </a:lstStyle>
          <a:p>
            <a:endParaRPr lang="en-US"/>
          </a:p>
        </p:txBody>
      </p:sp>
      <p:pic>
        <p:nvPicPr>
          <p:cNvPr id="6" name="Picture 5" descr="A cartoon of a person in a blue robe&#10;&#10;AI-generated content may be incorrect.">
            <a:extLst>
              <a:ext uri="{FF2B5EF4-FFF2-40B4-BE49-F238E27FC236}">
                <a16:creationId xmlns:a16="http://schemas.microsoft.com/office/drawing/2014/main" id="{3FE01BEC-CB8F-9131-F265-475D9E84C7E3}"/>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150523" y="3949959"/>
            <a:ext cx="1644418" cy="2279391"/>
          </a:xfrm>
          <a:prstGeom prst="rect">
            <a:avLst/>
          </a:prstGeom>
        </p:spPr>
      </p:pic>
      <p:pic>
        <p:nvPicPr>
          <p:cNvPr id="4" name="Picture 3" descr="A cartoon of a person holding a basket&#10;&#10;AI-generated content may be incorrect.">
            <a:extLst>
              <a:ext uri="{FF2B5EF4-FFF2-40B4-BE49-F238E27FC236}">
                <a16:creationId xmlns:a16="http://schemas.microsoft.com/office/drawing/2014/main" id="{AB8B6C07-8093-42C3-89CD-802E00E0702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238927622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4008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9" y="1700212"/>
            <a:ext cx="5159296"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400800"/>
          </a:xfrm>
          <a:solidFill>
            <a:schemeClr val="bg1">
              <a:lumMod val="95000"/>
            </a:schemeClr>
          </a:solidFill>
        </p:spPr>
        <p:txBody>
          <a:bodyPr anchor="ctr">
            <a:noAutofit/>
          </a:bodyPr>
          <a:lstStyle>
            <a:lvl1pPr algn="ctr">
              <a:defRPr sz="2000"/>
            </a:lvl1pPr>
          </a:lstStyle>
          <a:p>
            <a:endParaRPr lang="en-US"/>
          </a:p>
        </p:txBody>
      </p:sp>
      <p:pic>
        <p:nvPicPr>
          <p:cNvPr id="4" name="Picture 3" descr="A cartoon of a person and a striped object&#10;&#10;AI-generated content may be incorrect.">
            <a:extLst>
              <a:ext uri="{FF2B5EF4-FFF2-40B4-BE49-F238E27FC236}">
                <a16:creationId xmlns:a16="http://schemas.microsoft.com/office/drawing/2014/main" id="{7B46D111-13AA-9390-9310-E6E8470A5568}"/>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698230" y="4564664"/>
            <a:ext cx="1371349" cy="1724370"/>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BC7EB836-9AA2-C9D2-9C3B-967A9681E42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Tree>
    <p:extLst>
      <p:ext uri="{BB962C8B-B14F-4D97-AF65-F5344CB8AC3E}">
        <p14:creationId xmlns:p14="http://schemas.microsoft.com/office/powerpoint/2010/main" val="354316684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6350"/>
            <a:ext cx="8011937" cy="635635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6350"/>
            <a:ext cx="4180063" cy="6356350"/>
          </a:xfrm>
          <a:solidFill>
            <a:schemeClr val="bg1">
              <a:lumMod val="95000"/>
            </a:schemeClr>
          </a:solidFill>
        </p:spPr>
        <p:txBody>
          <a:bodyPr anchor="ctr">
            <a:noAutofit/>
          </a:bodyPr>
          <a:lstStyle>
            <a:lvl1pPr algn="ctr">
              <a:defRPr sz="2000"/>
            </a:lvl1pPr>
          </a:lstStyle>
          <a:p>
            <a:endParaRPr lang="en-US"/>
          </a:p>
        </p:txBody>
      </p:sp>
      <p:sp>
        <p:nvSpPr>
          <p:cNvPr id="4" name="Title 1">
            <a:extLst>
              <a:ext uri="{FF2B5EF4-FFF2-40B4-BE49-F238E27FC236}">
                <a16:creationId xmlns:a16="http://schemas.microsoft.com/office/drawing/2014/main" id="{019D1F86-31F8-B4D0-7077-6FABB7FE1F4F}"/>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pic>
        <p:nvPicPr>
          <p:cNvPr id="6" name="Picture 5" descr="A cartoon of a person in a blue robe&#10;&#10;AI-generated content may be incorrect.">
            <a:extLst>
              <a:ext uri="{FF2B5EF4-FFF2-40B4-BE49-F238E27FC236}">
                <a16:creationId xmlns:a16="http://schemas.microsoft.com/office/drawing/2014/main" id="{4B23FF76-8C62-6847-8AD4-44B77CA92EEA}"/>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189097" y="4169797"/>
            <a:ext cx="1644418" cy="2279391"/>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10797A55-6EE5-0378-CC71-3A0A20B18913}"/>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56569040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ICONS</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TAGS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739401875"/>
      </p:ext>
    </p:extLst>
  </p:cSld>
  <p:clrMapOvr>
    <a:masterClrMapping/>
  </p:clrMapOvr>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43" Type="http://schemas.openxmlformats.org/officeDocument/2006/relationships/slideLayout" Target="../slideLayouts/slideLayout43.xml"/><Relationship Id="rId64" Type="http://schemas.openxmlformats.org/officeDocument/2006/relationships/slideLayout" Target="../slideLayouts/slideLayout64.xml"/><Relationship Id="rId118" Type="http://schemas.openxmlformats.org/officeDocument/2006/relationships/slideLayout" Target="../slideLayouts/slideLayout118.xml"/><Relationship Id="rId139" Type="http://schemas.openxmlformats.org/officeDocument/2006/relationships/slideLayout" Target="../slideLayouts/slideLayout13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55" Type="http://schemas.openxmlformats.org/officeDocument/2006/relationships/slideLayout" Target="../slideLayouts/slideLayout15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124" Type="http://schemas.openxmlformats.org/officeDocument/2006/relationships/slideLayout" Target="../slideLayouts/slideLayout124.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45" Type="http://schemas.openxmlformats.org/officeDocument/2006/relationships/slideLayout" Target="../slideLayouts/slideLayout145.xml"/><Relationship Id="rId1" Type="http://schemas.openxmlformats.org/officeDocument/2006/relationships/slideLayout" Target="../slideLayouts/slideLayout1.xml"/><Relationship Id="rId6" Type="http://schemas.openxmlformats.org/officeDocument/2006/relationships/slideLayout" Target="../slideLayouts/slideLayout6.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35" Type="http://schemas.openxmlformats.org/officeDocument/2006/relationships/slideLayout" Target="../slideLayouts/slideLayout135.xml"/><Relationship Id="rId151" Type="http://schemas.openxmlformats.org/officeDocument/2006/relationships/slideLayout" Target="../slideLayouts/slideLayout151.xml"/><Relationship Id="rId156" Type="http://schemas.openxmlformats.org/officeDocument/2006/relationships/theme" Target="../theme/theme1.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120" Type="http://schemas.openxmlformats.org/officeDocument/2006/relationships/slideLayout" Target="../slideLayouts/slideLayout120.xml"/><Relationship Id="rId125" Type="http://schemas.openxmlformats.org/officeDocument/2006/relationships/slideLayout" Target="../slideLayouts/slideLayout125.xml"/><Relationship Id="rId141" Type="http://schemas.openxmlformats.org/officeDocument/2006/relationships/slideLayout" Target="../slideLayouts/slideLayout141.xml"/><Relationship Id="rId146" Type="http://schemas.openxmlformats.org/officeDocument/2006/relationships/slideLayout" Target="../slideLayouts/slideLayout14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15" Type="http://schemas.openxmlformats.org/officeDocument/2006/relationships/slideLayout" Target="../slideLayouts/slideLayout115.xml"/><Relationship Id="rId131" Type="http://schemas.openxmlformats.org/officeDocument/2006/relationships/slideLayout" Target="../slideLayouts/slideLayout131.xml"/><Relationship Id="rId136" Type="http://schemas.openxmlformats.org/officeDocument/2006/relationships/slideLayout" Target="../slideLayouts/slideLayout136.xml"/><Relationship Id="rId157" Type="http://schemas.openxmlformats.org/officeDocument/2006/relationships/image" Target="../media/image1.png"/><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slideLayout" Target="../slideLayouts/slideLayout15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6" Type="http://schemas.openxmlformats.org/officeDocument/2006/relationships/slideLayout" Target="../slideLayouts/slideLayout16.xml"/><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 Id="rId27" Type="http://schemas.openxmlformats.org/officeDocument/2006/relationships/slideLayout" Target="../slideLayouts/slideLayout27.xml"/><Relationship Id="rId48" Type="http://schemas.openxmlformats.org/officeDocument/2006/relationships/slideLayout" Target="../slideLayouts/slideLayout48.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34" Type="http://schemas.openxmlformats.org/officeDocument/2006/relationships/slideLayout" Target="../slideLayouts/slideLayout1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EE06F2-171C-744A-E13D-C998FFCFAD83}"/>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a:t>CLICK TO EDIT MASTER TITLE STYLE</a:t>
            </a:r>
            <a:endParaRPr lang="en-AU"/>
          </a:p>
        </p:txBody>
      </p:sp>
      <p:sp>
        <p:nvSpPr>
          <p:cNvPr id="22" name="Text Placeholder 2">
            <a:extLst>
              <a:ext uri="{FF2B5EF4-FFF2-40B4-BE49-F238E27FC236}">
                <a16:creationId xmlns:a16="http://schemas.microsoft.com/office/drawing/2014/main" id="{AAF486E1-0E4E-2D16-2331-0B2190DEFA49}"/>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0" name="Rectangle 9">
            <a:extLst>
              <a:ext uri="{FF2B5EF4-FFF2-40B4-BE49-F238E27FC236}">
                <a16:creationId xmlns:a16="http://schemas.microsoft.com/office/drawing/2014/main" id="{A9308AA4-5C48-AED8-084C-DCEE29E1DFE1}"/>
              </a:ext>
            </a:extLst>
          </p:cNvPr>
          <p:cNvSpPr/>
          <p:nvPr userDrawn="1"/>
        </p:nvSpPr>
        <p:spPr>
          <a:xfrm rot="5400000">
            <a:off x="5843583" y="509587"/>
            <a:ext cx="504826" cy="12192001"/>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Footer Placeholder 4">
            <a:extLst>
              <a:ext uri="{FF2B5EF4-FFF2-40B4-BE49-F238E27FC236}">
                <a16:creationId xmlns:a16="http://schemas.microsoft.com/office/drawing/2014/main" id="{5F0FC912-1177-BB05-0F8A-D28C9D46C1C5}"/>
              </a:ext>
            </a:extLst>
          </p:cNvPr>
          <p:cNvSpPr txBox="1">
            <a:spLocks/>
          </p:cNvSpPr>
          <p:nvPr userDrawn="1"/>
        </p:nvSpPr>
        <p:spPr>
          <a:xfrm>
            <a:off x="702151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b="0">
                <a:solidFill>
                  <a:schemeClr val="tx1"/>
                </a:solidFill>
              </a:rPr>
              <a:t>© Manufacturing Skills Queensland 2025</a:t>
            </a:r>
          </a:p>
        </p:txBody>
      </p:sp>
      <p:sp>
        <p:nvSpPr>
          <p:cNvPr id="9" name="Footer Placeholder 4">
            <a:extLst>
              <a:ext uri="{FF2B5EF4-FFF2-40B4-BE49-F238E27FC236}">
                <a16:creationId xmlns:a16="http://schemas.microsoft.com/office/drawing/2014/main" id="{58039AFE-CCDD-AD37-D34E-F65CFEAB83CA}"/>
              </a:ext>
            </a:extLst>
          </p:cNvPr>
          <p:cNvSpPr txBox="1">
            <a:spLocks/>
          </p:cNvSpPr>
          <p:nvPr userDrawn="1"/>
        </p:nvSpPr>
        <p:spPr>
          <a:xfrm>
            <a:off x="756126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pic>
        <p:nvPicPr>
          <p:cNvPr id="7" name="Picture 6">
            <a:extLst>
              <a:ext uri="{FF2B5EF4-FFF2-40B4-BE49-F238E27FC236}">
                <a16:creationId xmlns:a16="http://schemas.microsoft.com/office/drawing/2014/main" id="{DCD7DEA0-FDCE-E5D8-21AC-0372E36F73E3}"/>
              </a:ext>
            </a:extLst>
          </p:cNvPr>
          <p:cNvPicPr>
            <a:picLocks noChangeAspect="1"/>
          </p:cNvPicPr>
          <p:nvPr userDrawn="1"/>
        </p:nvPicPr>
        <p:blipFill>
          <a:blip r:embed="rId157" cstate="screen">
            <a:extLst>
              <a:ext uri="{28A0092B-C50C-407E-A947-70E740481C1C}">
                <a14:useLocalDpi xmlns:a14="http://schemas.microsoft.com/office/drawing/2010/main" val="0"/>
              </a:ext>
            </a:extLst>
          </a:blip>
          <a:stretch>
            <a:fillRect/>
          </a:stretch>
        </p:blipFill>
        <p:spPr>
          <a:xfrm>
            <a:off x="515937" y="6507599"/>
            <a:ext cx="2444616" cy="216612"/>
          </a:xfrm>
          <a:prstGeom prst="rect">
            <a:avLst/>
          </a:prstGeom>
        </p:spPr>
      </p:pic>
    </p:spTree>
    <p:extLst>
      <p:ext uri="{BB962C8B-B14F-4D97-AF65-F5344CB8AC3E}">
        <p14:creationId xmlns:p14="http://schemas.microsoft.com/office/powerpoint/2010/main" val="215170847"/>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781" r:id="rId12"/>
    <p:sldLayoutId id="2147483782" r:id="rId13"/>
    <p:sldLayoutId id="2147483783" r:id="rId14"/>
    <p:sldLayoutId id="2147483784" r:id="rId15"/>
    <p:sldLayoutId id="2147483785" r:id="rId16"/>
    <p:sldLayoutId id="2147483786" r:id="rId17"/>
    <p:sldLayoutId id="2147483787" r:id="rId18"/>
    <p:sldLayoutId id="2147483788" r:id="rId19"/>
    <p:sldLayoutId id="2147483789" r:id="rId20"/>
    <p:sldLayoutId id="2147483790" r:id="rId21"/>
    <p:sldLayoutId id="2147483791" r:id="rId22"/>
    <p:sldLayoutId id="2147483792" r:id="rId23"/>
    <p:sldLayoutId id="2147483793" r:id="rId24"/>
    <p:sldLayoutId id="2147483794" r:id="rId25"/>
    <p:sldLayoutId id="2147483795" r:id="rId26"/>
    <p:sldLayoutId id="2147483796" r:id="rId27"/>
    <p:sldLayoutId id="2147483797" r:id="rId28"/>
    <p:sldLayoutId id="2147483798" r:id="rId29"/>
    <p:sldLayoutId id="2147483799" r:id="rId30"/>
    <p:sldLayoutId id="2147483800" r:id="rId31"/>
    <p:sldLayoutId id="2147483801" r:id="rId32"/>
    <p:sldLayoutId id="2147483802" r:id="rId33"/>
    <p:sldLayoutId id="2147483803" r:id="rId34"/>
    <p:sldLayoutId id="2147483804" r:id="rId35"/>
    <p:sldLayoutId id="2147483805" r:id="rId36"/>
    <p:sldLayoutId id="2147483806" r:id="rId37"/>
    <p:sldLayoutId id="2147483807" r:id="rId38"/>
    <p:sldLayoutId id="2147483808" r:id="rId39"/>
    <p:sldLayoutId id="2147483809" r:id="rId40"/>
    <p:sldLayoutId id="2147483810" r:id="rId41"/>
    <p:sldLayoutId id="2147483811" r:id="rId42"/>
    <p:sldLayoutId id="2147483812" r:id="rId43"/>
    <p:sldLayoutId id="2147483813" r:id="rId44"/>
    <p:sldLayoutId id="2147483814" r:id="rId45"/>
    <p:sldLayoutId id="2147483815" r:id="rId46"/>
    <p:sldLayoutId id="2147483816" r:id="rId47"/>
    <p:sldLayoutId id="2147483817" r:id="rId48"/>
    <p:sldLayoutId id="2147483818" r:id="rId49"/>
    <p:sldLayoutId id="2147483819" r:id="rId50"/>
    <p:sldLayoutId id="2147483820" r:id="rId51"/>
    <p:sldLayoutId id="2147483821" r:id="rId52"/>
    <p:sldLayoutId id="2147483822" r:id="rId53"/>
    <p:sldLayoutId id="2147483823" r:id="rId54"/>
    <p:sldLayoutId id="2147483824" r:id="rId55"/>
    <p:sldLayoutId id="2147483825" r:id="rId56"/>
    <p:sldLayoutId id="2147483826" r:id="rId57"/>
    <p:sldLayoutId id="2147483827" r:id="rId58"/>
    <p:sldLayoutId id="2147483828" r:id="rId59"/>
    <p:sldLayoutId id="2147483829" r:id="rId60"/>
    <p:sldLayoutId id="2147483830" r:id="rId61"/>
    <p:sldLayoutId id="2147483831" r:id="rId62"/>
    <p:sldLayoutId id="2147483832" r:id="rId63"/>
    <p:sldLayoutId id="2147483833" r:id="rId64"/>
    <p:sldLayoutId id="2147483834" r:id="rId65"/>
    <p:sldLayoutId id="2147483835" r:id="rId66"/>
    <p:sldLayoutId id="2147483836" r:id="rId67"/>
    <p:sldLayoutId id="2147483837" r:id="rId68"/>
    <p:sldLayoutId id="2147483838" r:id="rId69"/>
    <p:sldLayoutId id="2147483839" r:id="rId70"/>
    <p:sldLayoutId id="2147483840" r:id="rId71"/>
    <p:sldLayoutId id="2147483841" r:id="rId72"/>
    <p:sldLayoutId id="2147483842" r:id="rId73"/>
    <p:sldLayoutId id="2147483843" r:id="rId74"/>
    <p:sldLayoutId id="2147483844" r:id="rId75"/>
    <p:sldLayoutId id="2147483845" r:id="rId76"/>
    <p:sldLayoutId id="2147483846" r:id="rId77"/>
    <p:sldLayoutId id="2147483847" r:id="rId78"/>
    <p:sldLayoutId id="2147483848" r:id="rId79"/>
    <p:sldLayoutId id="2147483849" r:id="rId80"/>
    <p:sldLayoutId id="2147483850" r:id="rId81"/>
    <p:sldLayoutId id="2147483851" r:id="rId82"/>
    <p:sldLayoutId id="2147483852" r:id="rId83"/>
    <p:sldLayoutId id="2147483853" r:id="rId84"/>
    <p:sldLayoutId id="2147483854" r:id="rId85"/>
    <p:sldLayoutId id="2147483855" r:id="rId86"/>
    <p:sldLayoutId id="2147483856" r:id="rId87"/>
    <p:sldLayoutId id="2147483857" r:id="rId88"/>
    <p:sldLayoutId id="2147483858" r:id="rId89"/>
    <p:sldLayoutId id="2147483859" r:id="rId90"/>
    <p:sldLayoutId id="2147483860" r:id="rId91"/>
    <p:sldLayoutId id="2147483861" r:id="rId92"/>
    <p:sldLayoutId id="2147483862" r:id="rId93"/>
    <p:sldLayoutId id="2147483863" r:id="rId94"/>
    <p:sldLayoutId id="2147483864" r:id="rId95"/>
    <p:sldLayoutId id="2147483865" r:id="rId96"/>
    <p:sldLayoutId id="2147483866" r:id="rId97"/>
    <p:sldLayoutId id="2147483867" r:id="rId98"/>
    <p:sldLayoutId id="2147483868" r:id="rId99"/>
    <p:sldLayoutId id="2147483869" r:id="rId100"/>
    <p:sldLayoutId id="2147483870" r:id="rId101"/>
    <p:sldLayoutId id="2147483871" r:id="rId102"/>
    <p:sldLayoutId id="2147483872" r:id="rId103"/>
    <p:sldLayoutId id="2147483873" r:id="rId104"/>
    <p:sldLayoutId id="2147483874" r:id="rId105"/>
    <p:sldLayoutId id="2147483875" r:id="rId106"/>
    <p:sldLayoutId id="2147483876" r:id="rId107"/>
    <p:sldLayoutId id="2147483877" r:id="rId108"/>
    <p:sldLayoutId id="2147483878" r:id="rId109"/>
    <p:sldLayoutId id="2147483879" r:id="rId110"/>
    <p:sldLayoutId id="2147483880" r:id="rId111"/>
    <p:sldLayoutId id="2147483881" r:id="rId112"/>
    <p:sldLayoutId id="2147483883" r:id="rId113"/>
    <p:sldLayoutId id="2147483884" r:id="rId114"/>
    <p:sldLayoutId id="2147483885" r:id="rId115"/>
    <p:sldLayoutId id="2147483886" r:id="rId116"/>
    <p:sldLayoutId id="2147483888" r:id="rId117"/>
    <p:sldLayoutId id="2147483889" r:id="rId118"/>
    <p:sldLayoutId id="2147483890" r:id="rId119"/>
    <p:sldLayoutId id="2147483891" r:id="rId120"/>
    <p:sldLayoutId id="2147483892" r:id="rId121"/>
    <p:sldLayoutId id="2147483894" r:id="rId122"/>
    <p:sldLayoutId id="2147483895" r:id="rId123"/>
    <p:sldLayoutId id="2147483896" r:id="rId124"/>
    <p:sldLayoutId id="2147483897" r:id="rId125"/>
    <p:sldLayoutId id="2147483898" r:id="rId126"/>
    <p:sldLayoutId id="2147483899" r:id="rId127"/>
    <p:sldLayoutId id="2147483900" r:id="rId128"/>
    <p:sldLayoutId id="2147483901" r:id="rId129"/>
    <p:sldLayoutId id="2147483902" r:id="rId130"/>
    <p:sldLayoutId id="2147483903" r:id="rId131"/>
    <p:sldLayoutId id="2147483904" r:id="rId132"/>
    <p:sldLayoutId id="2147483905" r:id="rId133"/>
    <p:sldLayoutId id="2147483906" r:id="rId134"/>
    <p:sldLayoutId id="2147483907" r:id="rId135"/>
    <p:sldLayoutId id="2147483908" r:id="rId136"/>
    <p:sldLayoutId id="2147483909" r:id="rId137"/>
    <p:sldLayoutId id="2147483910" r:id="rId138"/>
    <p:sldLayoutId id="2147483911" r:id="rId139"/>
    <p:sldLayoutId id="2147483912" r:id="rId140"/>
    <p:sldLayoutId id="2147483913" r:id="rId141"/>
    <p:sldLayoutId id="2147483914" r:id="rId142"/>
    <p:sldLayoutId id="2147483915" r:id="rId143"/>
    <p:sldLayoutId id="2147483916" r:id="rId144"/>
    <p:sldLayoutId id="2147483917" r:id="rId145"/>
    <p:sldLayoutId id="2147483918" r:id="rId146"/>
    <p:sldLayoutId id="2147483919" r:id="rId147"/>
    <p:sldLayoutId id="2147483920" r:id="rId148"/>
    <p:sldLayoutId id="2147483921" r:id="rId149"/>
    <p:sldLayoutId id="2147483922" r:id="rId150"/>
    <p:sldLayoutId id="2147483923" r:id="rId151"/>
    <p:sldLayoutId id="2147483649" r:id="rId152"/>
    <p:sldLayoutId id="2147483763" r:id="rId153"/>
    <p:sldLayoutId id="2147483765" r:id="rId154"/>
    <p:sldLayoutId id="2147483766" r:id="rId155"/>
  </p:sldLayoutIdLst>
  <p:hf hdr="0" dt="0"/>
  <p:txStyles>
    <p:titleStyle>
      <a:lvl1pPr algn="l" defTabSz="914400" rtl="0" eaLnBrk="1" latinLnBrk="0" hangingPunct="1">
        <a:lnSpc>
          <a:spcPct val="90000"/>
        </a:lnSpc>
        <a:spcBef>
          <a:spcPct val="0"/>
        </a:spcBef>
        <a:buNone/>
        <a:defRPr sz="3000" b="1" i="0" kern="1200">
          <a:solidFill>
            <a:schemeClr val="tx1"/>
          </a:solidFill>
          <a:latin typeface="+mj-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xml"/><Relationship Id="rId1" Type="http://schemas.openxmlformats.org/officeDocument/2006/relationships/slideLayout" Target="../slideLayouts/slideLayout19.xml"/><Relationship Id="rId5" Type="http://schemas.openxmlformats.org/officeDocument/2006/relationships/image" Target="../media/image55.png"/><Relationship Id="rId4" Type="http://schemas.openxmlformats.org/officeDocument/2006/relationships/image" Target="../media/image54.png"/></Relationships>
</file>

<file path=ppt/slides/_rels/slide1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slideLayout" Target="../slideLayouts/slideLayout16.xml"/><Relationship Id="rId1" Type="http://schemas.openxmlformats.org/officeDocument/2006/relationships/video" Target="https://www.youtube.com/embed/4c_xYLwOx-g?feature=oembed"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16.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1.xml.rels><?xml version="1.0" encoding="UTF-8" standalone="yes"?>
<Relationships xmlns="http://schemas.openxmlformats.org/package/2006/relationships"><Relationship Id="rId3" Type="http://schemas.openxmlformats.org/officeDocument/2006/relationships/hyperlink" Target="http://www.manufacturingmatters.com.au/" TargetMode="External"/><Relationship Id="rId2" Type="http://schemas.openxmlformats.org/officeDocument/2006/relationships/hyperlink" Target="https://www.youtube.com/watch?v=4c_xYLwOx-g" TargetMode="External"/><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xml"/><Relationship Id="rId1" Type="http://schemas.openxmlformats.org/officeDocument/2006/relationships/slideLayout" Target="../slideLayouts/slideLayout16.xml"/><Relationship Id="rId4" Type="http://schemas.openxmlformats.org/officeDocument/2006/relationships/image" Target="../media/image4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image" Target="../media/image46.png"/><Relationship Id="rId1" Type="http://schemas.openxmlformats.org/officeDocument/2006/relationships/slideLayout" Target="../slideLayouts/slideLayout16.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E497F-B1F8-9744-7E5C-8017FA719962}"/>
              </a:ext>
            </a:extLst>
          </p:cNvPr>
          <p:cNvSpPr>
            <a:spLocks noGrp="1"/>
          </p:cNvSpPr>
          <p:nvPr>
            <p:ph type="ctrTitle"/>
          </p:nvPr>
        </p:nvSpPr>
        <p:spPr>
          <a:xfrm>
            <a:off x="1064653" y="2626590"/>
            <a:ext cx="6529645" cy="903700"/>
          </a:xfrm>
        </p:spPr>
        <p:txBody>
          <a:bodyPr/>
          <a:lstStyle/>
          <a:p>
            <a:r>
              <a:rPr lang="en-AU" noProof="0"/>
              <a:t>work life balance</a:t>
            </a:r>
          </a:p>
        </p:txBody>
      </p:sp>
      <p:sp>
        <p:nvSpPr>
          <p:cNvPr id="3" name="Subtitle 2">
            <a:extLst>
              <a:ext uri="{FF2B5EF4-FFF2-40B4-BE49-F238E27FC236}">
                <a16:creationId xmlns:a16="http://schemas.microsoft.com/office/drawing/2014/main" id="{26C247B4-DDEC-C7D2-4FC2-3B9CF529F61E}"/>
              </a:ext>
            </a:extLst>
          </p:cNvPr>
          <p:cNvSpPr>
            <a:spLocks noGrp="1"/>
          </p:cNvSpPr>
          <p:nvPr>
            <p:ph type="subTitle" idx="1"/>
          </p:nvPr>
        </p:nvSpPr>
        <p:spPr>
          <a:xfrm>
            <a:off x="1064653" y="3698217"/>
            <a:ext cx="5876092" cy="405102"/>
          </a:xfrm>
        </p:spPr>
        <p:txBody>
          <a:bodyPr/>
          <a:lstStyle/>
          <a:p>
            <a:r>
              <a:rPr lang="en-AU" noProof="0"/>
              <a:t>Career education: Your career factory</a:t>
            </a:r>
          </a:p>
        </p:txBody>
      </p:sp>
      <p:sp>
        <p:nvSpPr>
          <p:cNvPr id="4" name="Text Placeholder 3">
            <a:extLst>
              <a:ext uri="{FF2B5EF4-FFF2-40B4-BE49-F238E27FC236}">
                <a16:creationId xmlns:a16="http://schemas.microsoft.com/office/drawing/2014/main" id="{7FE6141C-D2E1-A438-2ADA-E9765C66EE12}"/>
              </a:ext>
            </a:extLst>
          </p:cNvPr>
          <p:cNvSpPr>
            <a:spLocks noGrp="1"/>
          </p:cNvSpPr>
          <p:nvPr>
            <p:ph type="body" sz="quarter" idx="12"/>
          </p:nvPr>
        </p:nvSpPr>
        <p:spPr>
          <a:xfrm>
            <a:off x="1064653" y="1537594"/>
            <a:ext cx="6800039" cy="903700"/>
          </a:xfrm>
        </p:spPr>
        <p:txBody>
          <a:bodyPr/>
          <a:lstStyle/>
          <a:p>
            <a:r>
              <a:rPr lang="en-AU" noProof="0"/>
              <a:t>Expectations and </a:t>
            </a:r>
          </a:p>
        </p:txBody>
      </p:sp>
    </p:spTree>
    <p:extLst>
      <p:ext uri="{BB962C8B-B14F-4D97-AF65-F5344CB8AC3E}">
        <p14:creationId xmlns:p14="http://schemas.microsoft.com/office/powerpoint/2010/main" val="9030171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2069CB-9129-A718-673C-E8FF89939ADB}"/>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33D16CCC-3C63-8925-2521-EC51F89858E1}"/>
              </a:ext>
            </a:extLst>
          </p:cNvPr>
          <p:cNvSpPr>
            <a:spLocks noGrp="1"/>
          </p:cNvSpPr>
          <p:nvPr>
            <p:ph type="body" sz="quarter" idx="15"/>
          </p:nvPr>
        </p:nvSpPr>
        <p:spPr>
          <a:xfrm>
            <a:off x="1055688" y="624947"/>
            <a:ext cx="3309734" cy="247554"/>
          </a:xfrm>
        </p:spPr>
        <p:txBody>
          <a:bodyPr/>
          <a:lstStyle/>
          <a:p>
            <a:r>
              <a:rPr lang="en-AU" noProof="0"/>
              <a:t>EXPECTATIONS AND WORK LIFE BALANCE</a:t>
            </a:r>
          </a:p>
        </p:txBody>
      </p:sp>
      <p:sp>
        <p:nvSpPr>
          <p:cNvPr id="4" name="Text Placeholder 2">
            <a:extLst>
              <a:ext uri="{FF2B5EF4-FFF2-40B4-BE49-F238E27FC236}">
                <a16:creationId xmlns:a16="http://schemas.microsoft.com/office/drawing/2014/main" id="{D45BB514-7B32-D25A-E1C5-D26DEC500737}"/>
              </a:ext>
            </a:extLst>
          </p:cNvPr>
          <p:cNvSpPr txBox="1">
            <a:spLocks/>
          </p:cNvSpPr>
          <p:nvPr/>
        </p:nvSpPr>
        <p:spPr>
          <a:xfrm>
            <a:off x="1055687" y="1700212"/>
            <a:ext cx="4622870" cy="2462213"/>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accent6"/>
                </a:solidFill>
              </a:rPr>
              <a:t>Finding balance between school, work, and personal activities is essential for wellbeing and long-term success. As you juggle increasing responsibilities, developing strategies to manage different aspects of your life becomes crucial. Good balance looks different for everyone, but the goal is to meet your commitments while still having time for rest and activities you enjoy. This skill becomes even more important as you take on additional responsibilities.</a:t>
            </a:r>
          </a:p>
        </p:txBody>
      </p:sp>
      <p:sp>
        <p:nvSpPr>
          <p:cNvPr id="9" name="Text Placeholder 2">
            <a:extLst>
              <a:ext uri="{FF2B5EF4-FFF2-40B4-BE49-F238E27FC236}">
                <a16:creationId xmlns:a16="http://schemas.microsoft.com/office/drawing/2014/main" id="{820C4EF2-54EA-D6FE-6CF3-434C8AA44B8F}"/>
              </a:ext>
            </a:extLst>
          </p:cNvPr>
          <p:cNvSpPr txBox="1">
            <a:spLocks/>
          </p:cNvSpPr>
          <p:nvPr/>
        </p:nvSpPr>
        <p:spPr>
          <a:xfrm>
            <a:off x="7228646" y="1700212"/>
            <a:ext cx="4622870" cy="267047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a:solidFill>
                  <a:schemeClr val="accent6"/>
                </a:solidFill>
              </a:rPr>
              <a:t>Benefits of good balance:</a:t>
            </a:r>
            <a:endParaRPr lang="en-AU" noProof="0">
              <a:solidFill>
                <a:schemeClr val="accent6"/>
              </a:solidFill>
            </a:endParaRPr>
          </a:p>
          <a:p>
            <a:pPr marL="285750" indent="-285750">
              <a:buClr>
                <a:schemeClr val="tx2"/>
              </a:buClr>
              <a:buSzPct val="90000"/>
              <a:buFont typeface="Arial" panose="020B0604020202020204" pitchFamily="34" charset="0"/>
              <a:buChar char="•"/>
            </a:pPr>
            <a:r>
              <a:rPr lang="en-AU" noProof="0">
                <a:solidFill>
                  <a:schemeClr val="accent6"/>
                </a:solidFill>
              </a:rPr>
              <a:t>Better academic performance</a:t>
            </a:r>
          </a:p>
          <a:p>
            <a:pPr marL="285750" indent="-285750">
              <a:buClr>
                <a:schemeClr val="tx2"/>
              </a:buClr>
              <a:buSzPct val="90000"/>
              <a:buFont typeface="Arial" panose="020B0604020202020204" pitchFamily="34" charset="0"/>
              <a:buChar char="•"/>
            </a:pPr>
            <a:r>
              <a:rPr lang="en-AU" noProof="0">
                <a:solidFill>
                  <a:schemeClr val="accent6"/>
                </a:solidFill>
              </a:rPr>
              <a:t>Improved mental and physical health</a:t>
            </a:r>
          </a:p>
          <a:p>
            <a:pPr marL="285750" indent="-285750">
              <a:buClr>
                <a:schemeClr val="tx2"/>
              </a:buClr>
              <a:buSzPct val="90000"/>
              <a:buFont typeface="Arial" panose="020B0604020202020204" pitchFamily="34" charset="0"/>
              <a:buChar char="•"/>
            </a:pPr>
            <a:r>
              <a:rPr lang="en-AU" noProof="0">
                <a:solidFill>
                  <a:schemeClr val="accent6"/>
                </a:solidFill>
              </a:rPr>
              <a:t>Stronger relationships with others</a:t>
            </a:r>
          </a:p>
          <a:p>
            <a:pPr marL="285750" indent="-285750">
              <a:buClr>
                <a:schemeClr val="tx2"/>
              </a:buClr>
              <a:buSzPct val="90000"/>
              <a:buFont typeface="Arial" panose="020B0604020202020204" pitchFamily="34" charset="0"/>
              <a:buChar char="•"/>
            </a:pPr>
            <a:r>
              <a:rPr lang="en-AU" noProof="0">
                <a:solidFill>
                  <a:schemeClr val="accent6"/>
                </a:solidFill>
              </a:rPr>
              <a:t>Greater productivity and focus</a:t>
            </a:r>
          </a:p>
          <a:p>
            <a:pPr marL="285750" indent="-285750">
              <a:buClr>
                <a:schemeClr val="tx2"/>
              </a:buClr>
              <a:buSzPct val="90000"/>
              <a:buFont typeface="Arial" panose="020B0604020202020204" pitchFamily="34" charset="0"/>
              <a:buChar char="•"/>
            </a:pPr>
            <a:r>
              <a:rPr lang="en-AU" noProof="0">
                <a:solidFill>
                  <a:schemeClr val="accent6"/>
                </a:solidFill>
              </a:rPr>
              <a:t>Reduced stress and anxiety</a:t>
            </a:r>
          </a:p>
          <a:p>
            <a:pPr marL="285750" indent="-285750">
              <a:buClr>
                <a:schemeClr val="tx2"/>
              </a:buClr>
              <a:buSzPct val="90000"/>
              <a:buFont typeface="Arial" panose="020B0604020202020204" pitchFamily="34" charset="0"/>
              <a:buChar char="•"/>
            </a:pPr>
            <a:r>
              <a:rPr lang="en-AU" noProof="0">
                <a:solidFill>
                  <a:schemeClr val="accent6"/>
                </a:solidFill>
              </a:rPr>
              <a:t>More enjoyment from activities</a:t>
            </a:r>
          </a:p>
          <a:p>
            <a:pPr marL="285750" indent="-285750">
              <a:buClr>
                <a:schemeClr val="tx2"/>
              </a:buClr>
              <a:buSzPct val="90000"/>
              <a:buFont typeface="Arial" panose="020B0604020202020204" pitchFamily="34" charset="0"/>
              <a:buChar char="•"/>
            </a:pPr>
            <a:r>
              <a:rPr lang="en-AU" noProof="0">
                <a:solidFill>
                  <a:schemeClr val="accent6"/>
                </a:solidFill>
              </a:rPr>
              <a:t>Sustainable long-term success</a:t>
            </a:r>
          </a:p>
        </p:txBody>
      </p:sp>
      <p:sp>
        <p:nvSpPr>
          <p:cNvPr id="7" name="Title 6">
            <a:extLst>
              <a:ext uri="{FF2B5EF4-FFF2-40B4-BE49-F238E27FC236}">
                <a16:creationId xmlns:a16="http://schemas.microsoft.com/office/drawing/2014/main" id="{3E542319-CDA2-8858-CCE1-DB071A34428B}"/>
              </a:ext>
            </a:extLst>
          </p:cNvPr>
          <p:cNvSpPr>
            <a:spLocks noGrp="1"/>
          </p:cNvSpPr>
          <p:nvPr>
            <p:ph type="title"/>
          </p:nvPr>
        </p:nvSpPr>
        <p:spPr>
          <a:xfrm>
            <a:off x="1055941" y="873125"/>
            <a:ext cx="3732410" cy="524553"/>
          </a:xfrm>
        </p:spPr>
        <p:txBody>
          <a:bodyPr/>
          <a:lstStyle/>
          <a:p>
            <a:r>
              <a:rPr lang="en-AU" noProof="0"/>
              <a:t>Managing priorities</a:t>
            </a:r>
          </a:p>
        </p:txBody>
      </p:sp>
      <p:pic>
        <p:nvPicPr>
          <p:cNvPr id="10" name="Picture 9" descr="A cartoon of a clown holding a cookie&#10;&#10;AI-generated content may be incorrect.">
            <a:extLst>
              <a:ext uri="{FF2B5EF4-FFF2-40B4-BE49-F238E27FC236}">
                <a16:creationId xmlns:a16="http://schemas.microsoft.com/office/drawing/2014/main" id="{CCA7A98A-60FD-8370-AB29-C49E7C4C6C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73790" y="4500037"/>
            <a:ext cx="839760" cy="1415669"/>
          </a:xfrm>
          <a:prstGeom prst="rect">
            <a:avLst/>
          </a:prstGeom>
        </p:spPr>
      </p:pic>
      <p:pic>
        <p:nvPicPr>
          <p:cNvPr id="13" name="Picture 12" descr="A cartoon of a person with a white circle over their head&#10;&#10;AI-generated content may be incorrect.">
            <a:extLst>
              <a:ext uri="{FF2B5EF4-FFF2-40B4-BE49-F238E27FC236}">
                <a16:creationId xmlns:a16="http://schemas.microsoft.com/office/drawing/2014/main" id="{0C97E3C2-813F-4731-DDAC-DEEB3021FB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52150" y="4500037"/>
            <a:ext cx="621391" cy="1415668"/>
          </a:xfrm>
          <a:prstGeom prst="rect">
            <a:avLst/>
          </a:prstGeom>
        </p:spPr>
      </p:pic>
      <p:pic>
        <p:nvPicPr>
          <p:cNvPr id="16" name="Picture 15" descr="A cartoon of a person wearing a white coat&#10;&#10;AI-generated content may be incorrect.">
            <a:extLst>
              <a:ext uri="{FF2B5EF4-FFF2-40B4-BE49-F238E27FC236}">
                <a16:creationId xmlns:a16="http://schemas.microsoft.com/office/drawing/2014/main" id="{22E702FF-B63B-3406-931A-93D541F4D8C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0513" y="4464959"/>
            <a:ext cx="868762" cy="1450748"/>
          </a:xfrm>
          <a:prstGeom prst="rect">
            <a:avLst/>
          </a:prstGeom>
        </p:spPr>
      </p:pic>
    </p:spTree>
    <p:extLst>
      <p:ext uri="{BB962C8B-B14F-4D97-AF65-F5344CB8AC3E}">
        <p14:creationId xmlns:p14="http://schemas.microsoft.com/office/powerpoint/2010/main" val="18806713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4798EE9-FBFC-6467-D433-82A2F52FC8FD}"/>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222A34EB-21DB-7785-369C-ABA87F473BF2}"/>
              </a:ext>
            </a:extLst>
          </p:cNvPr>
          <p:cNvSpPr>
            <a:spLocks noGrp="1"/>
          </p:cNvSpPr>
          <p:nvPr>
            <p:ph type="body" idx="1"/>
          </p:nvPr>
        </p:nvSpPr>
        <p:spPr>
          <a:xfrm>
            <a:off x="1055687" y="1918810"/>
            <a:ext cx="6877051" cy="367005"/>
          </a:xfrm>
        </p:spPr>
        <p:txBody>
          <a:bodyPr/>
          <a:lstStyle/>
          <a:p>
            <a:r>
              <a:rPr lang="en-AU" noProof="0"/>
              <a:t>FUTURE OF WORK</a:t>
            </a:r>
          </a:p>
        </p:txBody>
      </p:sp>
      <p:sp>
        <p:nvSpPr>
          <p:cNvPr id="7" name="Text Placeholder 6">
            <a:extLst>
              <a:ext uri="{FF2B5EF4-FFF2-40B4-BE49-F238E27FC236}">
                <a16:creationId xmlns:a16="http://schemas.microsoft.com/office/drawing/2014/main" id="{66032CFB-12A2-77BB-706B-6E8E244E80DB}"/>
              </a:ext>
            </a:extLst>
          </p:cNvPr>
          <p:cNvSpPr>
            <a:spLocks noGrp="1"/>
          </p:cNvSpPr>
          <p:nvPr>
            <p:ph type="body" sz="quarter" idx="13"/>
          </p:nvPr>
        </p:nvSpPr>
        <p:spPr>
          <a:xfrm>
            <a:off x="1055688" y="624947"/>
            <a:ext cx="3309734" cy="247554"/>
          </a:xfrm>
        </p:spPr>
        <p:txBody>
          <a:bodyPr/>
          <a:lstStyle/>
          <a:p>
            <a:r>
              <a:rPr lang="en-AU" noProof="0"/>
              <a:t>EXPECTATIONS AND WORK LIFE BALANCE</a:t>
            </a:r>
          </a:p>
        </p:txBody>
      </p:sp>
      <p:pic>
        <p:nvPicPr>
          <p:cNvPr id="2" name="Online Media 14" title="3 rules for better work-life balance | The Way We Work, a TED series">
            <a:hlinkClick r:id="" action="ppaction://media"/>
            <a:extLst>
              <a:ext uri="{FF2B5EF4-FFF2-40B4-BE49-F238E27FC236}">
                <a16:creationId xmlns:a16="http://schemas.microsoft.com/office/drawing/2014/main" id="{6AA4D96C-C0C3-417A-CA96-E5CD99C967C3}"/>
              </a:ext>
            </a:extLst>
          </p:cNvPr>
          <p:cNvPicPr>
            <a:picLocks noRot="1" noChangeAspect="1"/>
          </p:cNvPicPr>
          <p:nvPr>
            <a:videoFile r:link="rId1"/>
          </p:nvPr>
        </p:nvPicPr>
        <p:blipFill>
          <a:blip r:embed="rId3"/>
          <a:stretch>
            <a:fillRect/>
          </a:stretch>
        </p:blipFill>
        <p:spPr>
          <a:xfrm>
            <a:off x="930504" y="1780022"/>
            <a:ext cx="7150538" cy="4040054"/>
          </a:xfrm>
          <a:prstGeom prst="rect">
            <a:avLst/>
          </a:prstGeom>
        </p:spPr>
      </p:pic>
      <p:sp>
        <p:nvSpPr>
          <p:cNvPr id="6" name="TextBox 5">
            <a:extLst>
              <a:ext uri="{FF2B5EF4-FFF2-40B4-BE49-F238E27FC236}">
                <a16:creationId xmlns:a16="http://schemas.microsoft.com/office/drawing/2014/main" id="{68C677D3-E9B2-1325-1820-D062F0BFB37C}"/>
              </a:ext>
            </a:extLst>
          </p:cNvPr>
          <p:cNvSpPr txBox="1"/>
          <p:nvPr/>
        </p:nvSpPr>
        <p:spPr>
          <a:xfrm>
            <a:off x="838199" y="5898410"/>
            <a:ext cx="7242843" cy="276999"/>
          </a:xfrm>
          <a:prstGeom prst="rect">
            <a:avLst/>
          </a:prstGeom>
          <a:noFill/>
        </p:spPr>
        <p:txBody>
          <a:bodyPr wrap="square">
            <a:spAutoFit/>
          </a:bodyPr>
          <a:lstStyle/>
          <a:p>
            <a:pPr algn="l">
              <a:buNone/>
            </a:pPr>
            <a:r>
              <a:rPr lang="en-AU" sz="1200" b="1" i="0" noProof="0" dirty="0">
                <a:solidFill>
                  <a:srgbClr val="0F0F0F"/>
                </a:solidFill>
                <a:effectLst/>
                <a:latin typeface="+mj-lt"/>
              </a:rPr>
              <a:t>3 rules for better work-life balance | The Way We Work, a TED series</a:t>
            </a:r>
          </a:p>
        </p:txBody>
      </p:sp>
      <p:sp>
        <p:nvSpPr>
          <p:cNvPr id="8" name="TextBox 7">
            <a:extLst>
              <a:ext uri="{FF2B5EF4-FFF2-40B4-BE49-F238E27FC236}">
                <a16:creationId xmlns:a16="http://schemas.microsoft.com/office/drawing/2014/main" id="{5C02A248-0D1E-2FDC-C79D-EB8B9726EDBD}"/>
              </a:ext>
            </a:extLst>
          </p:cNvPr>
          <p:cNvSpPr txBox="1"/>
          <p:nvPr/>
        </p:nvSpPr>
        <p:spPr>
          <a:xfrm>
            <a:off x="8343900" y="1828747"/>
            <a:ext cx="3390900" cy="1569660"/>
          </a:xfrm>
          <a:prstGeom prst="rect">
            <a:avLst/>
          </a:prstGeom>
          <a:noFill/>
        </p:spPr>
        <p:txBody>
          <a:bodyPr wrap="square">
            <a:spAutoFit/>
          </a:bodyPr>
          <a:lstStyle/>
          <a:p>
            <a:r>
              <a:rPr lang="en-AU" sz="1200" b="0" i="0" noProof="0">
                <a:solidFill>
                  <a:schemeClr val="accent6"/>
                </a:solidFill>
                <a:effectLst/>
                <a:latin typeface="+mj-lt"/>
              </a:rPr>
              <a:t>In this TED talk, Dr. Whillans explores how our constant connectivity to work (answering emails during family events or taking work calls on vacation) is detrimental to both our personal lives and our professional performance. She explains that this "always-on" mentality prevents us from getting what we need from our free time. </a:t>
            </a:r>
            <a:endParaRPr lang="en-AU" sz="1200" noProof="0">
              <a:solidFill>
                <a:schemeClr val="accent6"/>
              </a:solidFill>
              <a:latin typeface="+mj-lt"/>
            </a:endParaRPr>
          </a:p>
        </p:txBody>
      </p:sp>
      <p:sp>
        <p:nvSpPr>
          <p:cNvPr id="11" name="Text Placeholder 2">
            <a:extLst>
              <a:ext uri="{FF2B5EF4-FFF2-40B4-BE49-F238E27FC236}">
                <a16:creationId xmlns:a16="http://schemas.microsoft.com/office/drawing/2014/main" id="{E9C37D77-89B0-DC0F-B2D0-6800548232C5}"/>
              </a:ext>
            </a:extLst>
          </p:cNvPr>
          <p:cNvSpPr txBox="1">
            <a:spLocks/>
          </p:cNvSpPr>
          <p:nvPr/>
        </p:nvSpPr>
        <p:spPr>
          <a:xfrm>
            <a:off x="8358324" y="3751823"/>
            <a:ext cx="3459162" cy="2077831"/>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How have you seen "always-on" work culture affect people around you?</a:t>
            </a:r>
          </a:p>
          <a:p>
            <a:pPr marL="285750" indent="-285750">
              <a:buClr>
                <a:schemeClr val="accent3"/>
              </a:buClr>
              <a:buFont typeface="Arial" panose="020B0604020202020204" pitchFamily="34" charset="0"/>
              <a:buChar char="•"/>
            </a:pPr>
            <a:r>
              <a:rPr lang="en-AU" sz="1200" noProof="0">
                <a:solidFill>
                  <a:schemeClr val="tx2"/>
                </a:solidFill>
              </a:rPr>
              <a:t>Why might disconnecting from work improve work quality?</a:t>
            </a:r>
          </a:p>
          <a:p>
            <a:pPr marL="285750" indent="-285750">
              <a:buClr>
                <a:schemeClr val="accent3"/>
              </a:buClr>
              <a:buFont typeface="Arial" panose="020B0604020202020204" pitchFamily="34" charset="0"/>
              <a:buChar char="•"/>
            </a:pPr>
            <a:r>
              <a:rPr lang="en-AU" sz="1200" noProof="0">
                <a:solidFill>
                  <a:schemeClr val="tx2"/>
                </a:solidFill>
              </a:rPr>
              <a:t>What work boundaries would be most important to you in your future career?</a:t>
            </a:r>
          </a:p>
          <a:p>
            <a:pPr marL="285750" indent="-285750">
              <a:buClr>
                <a:schemeClr val="accent3"/>
              </a:buClr>
              <a:buFont typeface="Arial" panose="020B0604020202020204" pitchFamily="34" charset="0"/>
              <a:buChar char="•"/>
            </a:pPr>
            <a:r>
              <a:rPr lang="en-AU" sz="1200" noProof="0">
                <a:solidFill>
                  <a:schemeClr val="tx2"/>
                </a:solidFill>
              </a:rPr>
              <a:t>What technology habits could you change now to prepare for work-life balance?</a:t>
            </a:r>
          </a:p>
        </p:txBody>
      </p:sp>
      <p:sp>
        <p:nvSpPr>
          <p:cNvPr id="13" name="Text Placeholder 14">
            <a:extLst>
              <a:ext uri="{FF2B5EF4-FFF2-40B4-BE49-F238E27FC236}">
                <a16:creationId xmlns:a16="http://schemas.microsoft.com/office/drawing/2014/main" id="{17A0C901-6AF1-FFB9-803E-CCD1E7CEEE84}"/>
              </a:ext>
            </a:extLst>
          </p:cNvPr>
          <p:cNvSpPr txBox="1">
            <a:spLocks/>
          </p:cNvSpPr>
          <p:nvPr/>
        </p:nvSpPr>
        <p:spPr>
          <a:xfrm>
            <a:off x="8343900" y="3506118"/>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10" name="Title 9">
            <a:extLst>
              <a:ext uri="{FF2B5EF4-FFF2-40B4-BE49-F238E27FC236}">
                <a16:creationId xmlns:a16="http://schemas.microsoft.com/office/drawing/2014/main" id="{1F8D3430-ED3E-0B64-3B56-2D18FDE75BFF}"/>
              </a:ext>
            </a:extLst>
          </p:cNvPr>
          <p:cNvSpPr>
            <a:spLocks noGrp="1"/>
          </p:cNvSpPr>
          <p:nvPr>
            <p:ph type="title"/>
          </p:nvPr>
        </p:nvSpPr>
        <p:spPr>
          <a:xfrm>
            <a:off x="1055941" y="873125"/>
            <a:ext cx="3668290" cy="524553"/>
          </a:xfrm>
        </p:spPr>
        <p:txBody>
          <a:bodyPr/>
          <a:lstStyle/>
          <a:p>
            <a:r>
              <a:rPr lang="en-AU" noProof="0"/>
              <a:t>Setting boundaries</a:t>
            </a:r>
          </a:p>
        </p:txBody>
      </p:sp>
    </p:spTree>
    <p:extLst>
      <p:ext uri="{BB962C8B-B14F-4D97-AF65-F5344CB8AC3E}">
        <p14:creationId xmlns:p14="http://schemas.microsoft.com/office/powerpoint/2010/main" val="3250976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98EE9-FBFC-6467-D433-82A2F52FC8FD}"/>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042D1959-CA23-34CB-B392-C8AF21ADBD76}"/>
              </a:ext>
            </a:extLst>
          </p:cNvPr>
          <p:cNvSpPr>
            <a:spLocks noGrp="1"/>
          </p:cNvSpPr>
          <p:nvPr>
            <p:ph type="body" sz="quarter" idx="13"/>
          </p:nvPr>
        </p:nvSpPr>
        <p:spPr>
          <a:xfrm>
            <a:off x="1055688" y="624947"/>
            <a:ext cx="3309734" cy="247554"/>
          </a:xfrm>
        </p:spPr>
        <p:txBody>
          <a:bodyPr/>
          <a:lstStyle/>
          <a:p>
            <a:r>
              <a:rPr lang="en-AU" noProof="0"/>
              <a:t>EXPECTATIONS AND WORK LIFE BALANCE</a:t>
            </a:r>
          </a:p>
        </p:txBody>
      </p:sp>
      <p:sp>
        <p:nvSpPr>
          <p:cNvPr id="4" name="TextBox 3">
            <a:extLst>
              <a:ext uri="{FF2B5EF4-FFF2-40B4-BE49-F238E27FC236}">
                <a16:creationId xmlns:a16="http://schemas.microsoft.com/office/drawing/2014/main" id="{1664F9E2-6877-5FA0-5C42-82FFF6F29F98}"/>
              </a:ext>
            </a:extLst>
          </p:cNvPr>
          <p:cNvSpPr txBox="1"/>
          <p:nvPr/>
        </p:nvSpPr>
        <p:spPr>
          <a:xfrm>
            <a:off x="5648325" y="1802151"/>
            <a:ext cx="6096000" cy="4278094"/>
          </a:xfrm>
          <a:prstGeom prst="rect">
            <a:avLst/>
          </a:prstGeom>
          <a:noFill/>
        </p:spPr>
        <p:txBody>
          <a:bodyPr wrap="square">
            <a:spAutoFit/>
          </a:bodyPr>
          <a:lstStyle/>
          <a:p>
            <a:pPr>
              <a:buNone/>
            </a:pPr>
            <a:r>
              <a:rPr lang="en-AU" sz="1600" b="1" noProof="0">
                <a:solidFill>
                  <a:schemeClr val="accent6"/>
                </a:solidFill>
              </a:rPr>
              <a:t>Time management</a:t>
            </a:r>
            <a:endParaRPr lang="en-AU" sz="1600" noProof="0">
              <a:solidFill>
                <a:schemeClr val="accent6"/>
              </a:solidFill>
            </a:endParaRPr>
          </a:p>
          <a:p>
            <a:pPr marL="285750" indent="-285750">
              <a:buFont typeface="Arial" panose="020B0604020202020204" pitchFamily="34" charset="0"/>
              <a:buChar char="•"/>
            </a:pPr>
            <a:r>
              <a:rPr lang="en-AU" sz="1600" noProof="0">
                <a:solidFill>
                  <a:schemeClr val="accent6"/>
                </a:solidFill>
              </a:rPr>
              <a:t>Use calendars or planners to schedule commitments</a:t>
            </a:r>
          </a:p>
          <a:p>
            <a:pPr marL="285750" indent="-285750">
              <a:buFont typeface="Arial" panose="020B0604020202020204" pitchFamily="34" charset="0"/>
              <a:buChar char="•"/>
            </a:pPr>
            <a:r>
              <a:rPr lang="en-AU" sz="1600" noProof="0">
                <a:solidFill>
                  <a:schemeClr val="accent6"/>
                </a:solidFill>
              </a:rPr>
              <a:t>Break large tasks into smaller, manageable steps</a:t>
            </a:r>
          </a:p>
          <a:p>
            <a:pPr marL="285750" indent="-285750">
              <a:buFont typeface="Arial" panose="020B0604020202020204" pitchFamily="34" charset="0"/>
              <a:buChar char="•"/>
            </a:pPr>
            <a:r>
              <a:rPr lang="en-AU" sz="1600" noProof="0">
                <a:solidFill>
                  <a:schemeClr val="accent6"/>
                </a:solidFill>
              </a:rPr>
              <a:t>Identify your most productive times of day</a:t>
            </a:r>
          </a:p>
          <a:p>
            <a:pPr marL="285750" indent="-285750">
              <a:buFont typeface="Arial" panose="020B0604020202020204" pitchFamily="34" charset="0"/>
              <a:buChar char="•"/>
            </a:pPr>
            <a:r>
              <a:rPr lang="en-AU" sz="1600" noProof="0">
                <a:solidFill>
                  <a:schemeClr val="accent6"/>
                </a:solidFill>
              </a:rPr>
              <a:t>Learn to say no to additional commitments when necessary</a:t>
            </a:r>
          </a:p>
          <a:p>
            <a:pPr>
              <a:buFont typeface="Arial" panose="020B0604020202020204" pitchFamily="34" charset="0"/>
              <a:buChar char="•"/>
            </a:pPr>
            <a:endParaRPr lang="en-AU" sz="1600" noProof="0">
              <a:solidFill>
                <a:schemeClr val="accent6"/>
              </a:solidFill>
            </a:endParaRPr>
          </a:p>
          <a:p>
            <a:pPr>
              <a:buNone/>
            </a:pPr>
            <a:r>
              <a:rPr lang="en-AU" sz="1600" b="1" noProof="0">
                <a:solidFill>
                  <a:schemeClr val="accent6"/>
                </a:solidFill>
              </a:rPr>
              <a:t>Setting boundaries</a:t>
            </a:r>
            <a:endParaRPr lang="en-AU" sz="1600" noProof="0">
              <a:solidFill>
                <a:schemeClr val="accent6"/>
              </a:solidFill>
            </a:endParaRPr>
          </a:p>
          <a:p>
            <a:pPr marL="285750" indent="-285750">
              <a:buFont typeface="Arial" panose="020B0604020202020204" pitchFamily="34" charset="0"/>
              <a:buChar char="•"/>
            </a:pPr>
            <a:r>
              <a:rPr lang="en-AU" sz="1600" noProof="0">
                <a:solidFill>
                  <a:schemeClr val="accent6"/>
                </a:solidFill>
              </a:rPr>
              <a:t>Create clear divisions between activities</a:t>
            </a:r>
          </a:p>
          <a:p>
            <a:pPr marL="285750" indent="-285750">
              <a:buFont typeface="Arial" panose="020B0604020202020204" pitchFamily="34" charset="0"/>
              <a:buChar char="•"/>
            </a:pPr>
            <a:r>
              <a:rPr lang="en-AU" sz="1600" noProof="0">
                <a:solidFill>
                  <a:schemeClr val="accent6"/>
                </a:solidFill>
              </a:rPr>
              <a:t>Communicate your limits to others</a:t>
            </a:r>
          </a:p>
          <a:p>
            <a:pPr marL="285750" indent="-285750">
              <a:buFont typeface="Arial" panose="020B0604020202020204" pitchFamily="34" charset="0"/>
              <a:buChar char="•"/>
            </a:pPr>
            <a:r>
              <a:rPr lang="en-AU" sz="1600" noProof="0">
                <a:solidFill>
                  <a:schemeClr val="accent6"/>
                </a:solidFill>
              </a:rPr>
              <a:t>Take breaks between different responsibilities</a:t>
            </a:r>
          </a:p>
          <a:p>
            <a:pPr marL="285750" indent="-285750">
              <a:buFont typeface="Arial" panose="020B0604020202020204" pitchFamily="34" charset="0"/>
              <a:buChar char="•"/>
            </a:pPr>
            <a:r>
              <a:rPr lang="en-AU" sz="1600" noProof="0">
                <a:solidFill>
                  <a:schemeClr val="accent6"/>
                </a:solidFill>
              </a:rPr>
              <a:t>Limit distractions during focused work time</a:t>
            </a:r>
          </a:p>
          <a:p>
            <a:pPr>
              <a:buNone/>
            </a:pPr>
            <a:endParaRPr lang="en-AU" sz="1600" b="1" noProof="0">
              <a:solidFill>
                <a:schemeClr val="accent6"/>
              </a:solidFill>
            </a:endParaRPr>
          </a:p>
          <a:p>
            <a:pPr>
              <a:buNone/>
            </a:pPr>
            <a:r>
              <a:rPr lang="en-AU" sz="1600" b="1" noProof="0">
                <a:solidFill>
                  <a:schemeClr val="accent6"/>
                </a:solidFill>
              </a:rPr>
              <a:t>Self-care practices</a:t>
            </a:r>
            <a:endParaRPr lang="en-AU" sz="1600" noProof="0">
              <a:solidFill>
                <a:schemeClr val="accent6"/>
              </a:solidFill>
            </a:endParaRPr>
          </a:p>
          <a:p>
            <a:pPr marL="285750" indent="-285750">
              <a:buFont typeface="Arial" panose="020B0604020202020204" pitchFamily="34" charset="0"/>
              <a:buChar char="•"/>
            </a:pPr>
            <a:r>
              <a:rPr lang="en-AU" sz="1600" noProof="0">
                <a:solidFill>
                  <a:schemeClr val="accent6"/>
                </a:solidFill>
              </a:rPr>
              <a:t>Prioritise adequate sleep</a:t>
            </a:r>
          </a:p>
          <a:p>
            <a:pPr marL="285750" indent="-285750">
              <a:buFont typeface="Arial" panose="020B0604020202020204" pitchFamily="34" charset="0"/>
              <a:buChar char="•"/>
            </a:pPr>
            <a:r>
              <a:rPr lang="en-AU" sz="1600" noProof="0">
                <a:solidFill>
                  <a:schemeClr val="accent6"/>
                </a:solidFill>
              </a:rPr>
              <a:t>Make time for physical activity</a:t>
            </a:r>
          </a:p>
          <a:p>
            <a:pPr marL="285750" indent="-285750">
              <a:buFont typeface="Arial" panose="020B0604020202020204" pitchFamily="34" charset="0"/>
              <a:buChar char="•"/>
            </a:pPr>
            <a:r>
              <a:rPr lang="en-AU" sz="1600" noProof="0">
                <a:solidFill>
                  <a:schemeClr val="accent6"/>
                </a:solidFill>
              </a:rPr>
              <a:t>Schedule relaxation and fun activities</a:t>
            </a:r>
          </a:p>
          <a:p>
            <a:pPr marL="285750" indent="-285750">
              <a:buFont typeface="Arial" panose="020B0604020202020204" pitchFamily="34" charset="0"/>
              <a:buChar char="•"/>
            </a:pPr>
            <a:r>
              <a:rPr lang="en-AU" sz="1600" noProof="0">
                <a:solidFill>
                  <a:schemeClr val="accent6"/>
                </a:solidFill>
              </a:rPr>
              <a:t>Connect with supportive friends and family</a:t>
            </a:r>
          </a:p>
        </p:txBody>
      </p:sp>
      <p:sp>
        <p:nvSpPr>
          <p:cNvPr id="10" name="Title 9">
            <a:extLst>
              <a:ext uri="{FF2B5EF4-FFF2-40B4-BE49-F238E27FC236}">
                <a16:creationId xmlns:a16="http://schemas.microsoft.com/office/drawing/2014/main" id="{3FCAE4E0-16DE-957C-C50F-B52E908A0B82}"/>
              </a:ext>
            </a:extLst>
          </p:cNvPr>
          <p:cNvSpPr>
            <a:spLocks noGrp="1"/>
          </p:cNvSpPr>
          <p:nvPr>
            <p:ph type="title"/>
          </p:nvPr>
        </p:nvSpPr>
        <p:spPr>
          <a:xfrm>
            <a:off x="1055941" y="873125"/>
            <a:ext cx="5457241" cy="524553"/>
          </a:xfrm>
        </p:spPr>
        <p:txBody>
          <a:bodyPr/>
          <a:lstStyle/>
          <a:p>
            <a:r>
              <a:rPr lang="en-AU" noProof="0"/>
              <a:t>Strategies for better balance</a:t>
            </a:r>
          </a:p>
        </p:txBody>
      </p:sp>
      <p:pic>
        <p:nvPicPr>
          <p:cNvPr id="16" name="Picture 15" descr="A person sitting at a table with a book and a computer&#10;&#10;AI-generated content may be incorrect.">
            <a:extLst>
              <a:ext uri="{FF2B5EF4-FFF2-40B4-BE49-F238E27FC236}">
                <a16:creationId xmlns:a16="http://schemas.microsoft.com/office/drawing/2014/main" id="{FF8381ED-A58F-299A-2B9C-C1BF4D0487B1}"/>
              </a:ext>
            </a:extLst>
          </p:cNvPr>
          <p:cNvPicPr>
            <a:picLocks noChangeAspect="1"/>
          </p:cNvPicPr>
          <p:nvPr/>
        </p:nvPicPr>
        <p:blipFill rotWithShape="1">
          <a:blip r:embed="rId2">
            <a:extLst>
              <a:ext uri="{28A0092B-C50C-407E-A947-70E740481C1C}">
                <a14:useLocalDpi xmlns:a14="http://schemas.microsoft.com/office/drawing/2010/main" val="0"/>
              </a:ext>
            </a:extLst>
          </a:blip>
          <a:srcRect l="16665" r="16665"/>
          <a:stretch>
            <a:fillRect/>
          </a:stretch>
        </p:blipFill>
        <p:spPr>
          <a:xfrm>
            <a:off x="1055689" y="1802152"/>
            <a:ext cx="4214812" cy="4214812"/>
          </a:xfrm>
          <a:prstGeom prst="rect">
            <a:avLst/>
          </a:prstGeom>
        </p:spPr>
      </p:pic>
    </p:spTree>
    <p:extLst>
      <p:ext uri="{BB962C8B-B14F-4D97-AF65-F5344CB8AC3E}">
        <p14:creationId xmlns:p14="http://schemas.microsoft.com/office/powerpoint/2010/main" val="33656451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8072A0B-6277-ABF6-214D-DB152F9C07AC}"/>
            </a:ext>
          </a:extLst>
        </p:cNvPr>
        <p:cNvGrpSpPr/>
        <p:nvPr/>
      </p:nvGrpSpPr>
      <p:grpSpPr>
        <a:xfrm>
          <a:off x="0" y="0"/>
          <a:ext cx="0" cy="0"/>
          <a:chOff x="0" y="0"/>
          <a:chExt cx="0" cy="0"/>
        </a:xfrm>
      </p:grpSpPr>
      <p:sp>
        <p:nvSpPr>
          <p:cNvPr id="21" name="Rectangle 20">
            <a:extLst>
              <a:ext uri="{FF2B5EF4-FFF2-40B4-BE49-F238E27FC236}">
                <a16:creationId xmlns:a16="http://schemas.microsoft.com/office/drawing/2014/main" id="{C0551BF6-0228-96A5-7B24-B05D661FE301}"/>
              </a:ext>
            </a:extLst>
          </p:cNvPr>
          <p:cNvSpPr/>
          <p:nvPr/>
        </p:nvSpPr>
        <p:spPr>
          <a:xfrm>
            <a:off x="6074591" y="0"/>
            <a:ext cx="6117410" cy="6353175"/>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6" name="Text Placeholder 5">
            <a:extLst>
              <a:ext uri="{FF2B5EF4-FFF2-40B4-BE49-F238E27FC236}">
                <a16:creationId xmlns:a16="http://schemas.microsoft.com/office/drawing/2014/main" id="{CB10AFE7-0A40-C149-B35C-E028ABBB4760}"/>
              </a:ext>
            </a:extLst>
          </p:cNvPr>
          <p:cNvSpPr>
            <a:spLocks noGrp="1"/>
          </p:cNvSpPr>
          <p:nvPr>
            <p:ph type="body" sz="quarter" idx="13"/>
          </p:nvPr>
        </p:nvSpPr>
        <p:spPr>
          <a:xfrm>
            <a:off x="1055688" y="624947"/>
            <a:ext cx="3309734" cy="247554"/>
          </a:xfrm>
        </p:spPr>
        <p:txBody>
          <a:bodyPr/>
          <a:lstStyle/>
          <a:p>
            <a:r>
              <a:rPr lang="en-AU" noProof="0"/>
              <a:t>EXPECTATIONS AND WORK LIFE BALANCE</a:t>
            </a:r>
          </a:p>
        </p:txBody>
      </p:sp>
      <p:sp>
        <p:nvSpPr>
          <p:cNvPr id="17" name="Title 16">
            <a:extLst>
              <a:ext uri="{FF2B5EF4-FFF2-40B4-BE49-F238E27FC236}">
                <a16:creationId xmlns:a16="http://schemas.microsoft.com/office/drawing/2014/main" id="{C539E9DA-276E-F3B5-3B9D-9DCDEBD0C3E0}"/>
              </a:ext>
            </a:extLst>
          </p:cNvPr>
          <p:cNvSpPr>
            <a:spLocks noGrp="1"/>
          </p:cNvSpPr>
          <p:nvPr>
            <p:ph type="title"/>
          </p:nvPr>
        </p:nvSpPr>
        <p:spPr>
          <a:xfrm>
            <a:off x="1055941" y="873125"/>
            <a:ext cx="3346086" cy="524553"/>
          </a:xfrm>
        </p:spPr>
        <p:txBody>
          <a:bodyPr/>
          <a:lstStyle/>
          <a:p>
            <a:r>
              <a:rPr lang="en-AU" noProof="0"/>
              <a:t>Balance in action</a:t>
            </a:r>
          </a:p>
        </p:txBody>
      </p:sp>
      <p:grpSp>
        <p:nvGrpSpPr>
          <p:cNvPr id="2" name="Group 1">
            <a:extLst>
              <a:ext uri="{FF2B5EF4-FFF2-40B4-BE49-F238E27FC236}">
                <a16:creationId xmlns:a16="http://schemas.microsoft.com/office/drawing/2014/main" id="{ABD7C361-C9C8-82D5-B097-24861ECA1EAB}"/>
              </a:ext>
            </a:extLst>
          </p:cNvPr>
          <p:cNvGrpSpPr/>
          <p:nvPr/>
        </p:nvGrpSpPr>
        <p:grpSpPr>
          <a:xfrm>
            <a:off x="8397934" y="2334333"/>
            <a:ext cx="4977941" cy="3388650"/>
            <a:chOff x="8435004" y="2613443"/>
            <a:chExt cx="4977941" cy="3388650"/>
          </a:xfrm>
        </p:grpSpPr>
        <p:sp>
          <p:nvSpPr>
            <p:cNvPr id="4" name="TextBox 3">
              <a:extLst>
                <a:ext uri="{FF2B5EF4-FFF2-40B4-BE49-F238E27FC236}">
                  <a16:creationId xmlns:a16="http://schemas.microsoft.com/office/drawing/2014/main" id="{398D0754-4DFA-D2B3-4F5D-2E770BAD943C}"/>
                </a:ext>
              </a:extLst>
            </p:cNvPr>
            <p:cNvSpPr txBox="1"/>
            <p:nvPr/>
          </p:nvSpPr>
          <p:spPr>
            <a:xfrm>
              <a:off x="8986727" y="3315474"/>
              <a:ext cx="4426218" cy="2430922"/>
            </a:xfrm>
            <a:prstGeom prst="rect">
              <a:avLst/>
            </a:prstGeom>
            <a:noFill/>
          </p:spPr>
          <p:txBody>
            <a:bodyPr wrap="square">
              <a:spAutoFit/>
            </a:bodyPr>
            <a:lstStyle/>
            <a:p>
              <a:pPr>
                <a:lnSpc>
                  <a:spcPct val="200000"/>
                </a:lnSpc>
              </a:pPr>
              <a:r>
                <a:rPr lang="en-AU" sz="1300" b="1" noProof="0">
                  <a:solidFill>
                    <a:schemeClr val="tx2"/>
                  </a:solidFill>
                </a:rPr>
                <a:t>School: </a:t>
              </a:r>
              <a:r>
                <a:rPr lang="en-AU" sz="1300" noProof="0">
                  <a:solidFill>
                    <a:schemeClr val="tx2"/>
                  </a:solidFill>
                </a:rPr>
                <a:t>35 hours (incl. homework)</a:t>
              </a:r>
            </a:p>
            <a:p>
              <a:pPr>
                <a:lnSpc>
                  <a:spcPct val="200000"/>
                </a:lnSpc>
              </a:pPr>
              <a:r>
                <a:rPr lang="en-AU" sz="1300" b="1" noProof="0">
                  <a:solidFill>
                    <a:schemeClr val="tx2"/>
                  </a:solidFill>
                </a:rPr>
                <a:t>Work: </a:t>
              </a:r>
              <a:r>
                <a:rPr lang="en-AU" sz="1300" noProof="0">
                  <a:solidFill>
                    <a:schemeClr val="tx2"/>
                  </a:solidFill>
                </a:rPr>
                <a:t>5 hours </a:t>
              </a:r>
            </a:p>
            <a:p>
              <a:pPr>
                <a:lnSpc>
                  <a:spcPct val="200000"/>
                </a:lnSpc>
              </a:pPr>
              <a:r>
                <a:rPr lang="en-AU" sz="1300" b="1" noProof="0">
                  <a:solidFill>
                    <a:schemeClr val="tx2"/>
                  </a:solidFill>
                </a:rPr>
                <a:t>Training/Exercise: </a:t>
              </a:r>
              <a:r>
                <a:rPr lang="en-AU" sz="1300" noProof="0">
                  <a:solidFill>
                    <a:schemeClr val="tx2"/>
                  </a:solidFill>
                </a:rPr>
                <a:t>12 hours</a:t>
              </a:r>
            </a:p>
            <a:p>
              <a:pPr>
                <a:lnSpc>
                  <a:spcPct val="200000"/>
                </a:lnSpc>
              </a:pPr>
              <a:r>
                <a:rPr lang="en-AU" sz="1300" b="1" noProof="0">
                  <a:solidFill>
                    <a:schemeClr val="tx2"/>
                  </a:solidFill>
                </a:rPr>
                <a:t>Sleep: </a:t>
              </a:r>
              <a:r>
                <a:rPr lang="en-AU" sz="1300" noProof="0">
                  <a:solidFill>
                    <a:schemeClr val="tx2"/>
                  </a:solidFill>
                </a:rPr>
                <a:t>63 hours (9 hours per night)</a:t>
              </a:r>
            </a:p>
            <a:p>
              <a:pPr>
                <a:lnSpc>
                  <a:spcPct val="200000"/>
                </a:lnSpc>
              </a:pPr>
              <a:r>
                <a:rPr lang="en-AU" sz="1300" b="1" noProof="0">
                  <a:solidFill>
                    <a:schemeClr val="tx2"/>
                  </a:solidFill>
                </a:rPr>
                <a:t>Social time: </a:t>
              </a:r>
              <a:r>
                <a:rPr lang="en-AU" sz="1300" noProof="0">
                  <a:solidFill>
                    <a:schemeClr val="tx2"/>
                  </a:solidFill>
                </a:rPr>
                <a:t>10 hours</a:t>
              </a:r>
            </a:p>
            <a:p>
              <a:pPr>
                <a:lnSpc>
                  <a:spcPct val="200000"/>
                </a:lnSpc>
              </a:pPr>
              <a:r>
                <a:rPr lang="en-AU" sz="1300" b="1" noProof="0">
                  <a:solidFill>
                    <a:schemeClr val="tx2"/>
                  </a:solidFill>
                </a:rPr>
                <a:t>Free time: </a:t>
              </a:r>
              <a:r>
                <a:rPr lang="en-AU" sz="1300" noProof="0">
                  <a:solidFill>
                    <a:schemeClr val="tx2"/>
                  </a:solidFill>
                </a:rPr>
                <a:t>For hobbies, family, rest</a:t>
              </a:r>
            </a:p>
          </p:txBody>
        </p:sp>
        <p:pic>
          <p:nvPicPr>
            <p:cNvPr id="5" name="Picture 4" descr="A cartoon of a person holding a pie chart&#10;&#10;AI-generated content may be incorrect.">
              <a:extLst>
                <a:ext uri="{FF2B5EF4-FFF2-40B4-BE49-F238E27FC236}">
                  <a16:creationId xmlns:a16="http://schemas.microsoft.com/office/drawing/2014/main" id="{1ACB55E4-4A2D-DF76-9FA5-029CBCE65D39}"/>
                </a:ext>
              </a:extLst>
            </p:cNvPr>
            <p:cNvPicPr>
              <a:picLocks noChangeAspect="1"/>
            </p:cNvPicPr>
            <p:nvPr/>
          </p:nvPicPr>
          <p:blipFill>
            <a:blip r:embed="rId2">
              <a:extLst>
                <a:ext uri="{28A0092B-C50C-407E-A947-70E740481C1C}">
                  <a14:useLocalDpi xmlns:a14="http://schemas.microsoft.com/office/drawing/2010/main" val="0"/>
                </a:ext>
              </a:extLst>
            </a:blip>
            <a:srcRect l="76027"/>
            <a:stretch>
              <a:fillRect/>
            </a:stretch>
          </p:blipFill>
          <p:spPr>
            <a:xfrm>
              <a:off x="8435004" y="2616342"/>
              <a:ext cx="731300" cy="3385751"/>
            </a:xfrm>
            <a:prstGeom prst="rect">
              <a:avLst/>
            </a:prstGeom>
          </p:spPr>
        </p:pic>
        <p:sp>
          <p:nvSpPr>
            <p:cNvPr id="12" name="TextBox 11">
              <a:extLst>
                <a:ext uri="{FF2B5EF4-FFF2-40B4-BE49-F238E27FC236}">
                  <a16:creationId xmlns:a16="http://schemas.microsoft.com/office/drawing/2014/main" id="{549A3B0F-222E-1A3D-A7FC-B5286716D892}"/>
                </a:ext>
              </a:extLst>
            </p:cNvPr>
            <p:cNvSpPr txBox="1"/>
            <p:nvPr/>
          </p:nvSpPr>
          <p:spPr>
            <a:xfrm>
              <a:off x="8465745" y="2613443"/>
              <a:ext cx="3726255" cy="723275"/>
            </a:xfrm>
            <a:prstGeom prst="rect">
              <a:avLst/>
            </a:prstGeom>
            <a:noFill/>
          </p:spPr>
          <p:txBody>
            <a:bodyPr wrap="square">
              <a:spAutoFit/>
            </a:bodyPr>
            <a:lstStyle/>
            <a:p>
              <a:pPr>
                <a:lnSpc>
                  <a:spcPct val="150000"/>
                </a:lnSpc>
                <a:buNone/>
              </a:pPr>
              <a:r>
                <a:rPr lang="en-AU" sz="1400" noProof="0">
                  <a:solidFill>
                    <a:schemeClr val="tx2"/>
                  </a:solidFill>
                </a:rPr>
                <a:t>Example of a week in the life of a:</a:t>
              </a:r>
            </a:p>
            <a:p>
              <a:pPr>
                <a:lnSpc>
                  <a:spcPts val="2360"/>
                </a:lnSpc>
                <a:buNone/>
              </a:pPr>
              <a:r>
                <a:rPr lang="en-AU" sz="1900" b="1" noProof="0"/>
                <a:t>Student athlete</a:t>
              </a:r>
              <a:endParaRPr lang="en-AU" sz="1900" noProof="0"/>
            </a:p>
          </p:txBody>
        </p:sp>
      </p:grpSp>
      <p:grpSp>
        <p:nvGrpSpPr>
          <p:cNvPr id="13" name="Group 12">
            <a:extLst>
              <a:ext uri="{FF2B5EF4-FFF2-40B4-BE49-F238E27FC236}">
                <a16:creationId xmlns:a16="http://schemas.microsoft.com/office/drawing/2014/main" id="{19178C2E-E700-AD24-F50F-DF6D04F47708}"/>
              </a:ext>
            </a:extLst>
          </p:cNvPr>
          <p:cNvGrpSpPr/>
          <p:nvPr/>
        </p:nvGrpSpPr>
        <p:grpSpPr>
          <a:xfrm>
            <a:off x="301637" y="1759048"/>
            <a:ext cx="6960147" cy="4959444"/>
            <a:chOff x="550761" y="1734334"/>
            <a:chExt cx="6960147" cy="4959444"/>
          </a:xfrm>
        </p:grpSpPr>
        <p:grpSp>
          <p:nvGrpSpPr>
            <p:cNvPr id="14" name="Group 13">
              <a:extLst>
                <a:ext uri="{FF2B5EF4-FFF2-40B4-BE49-F238E27FC236}">
                  <a16:creationId xmlns:a16="http://schemas.microsoft.com/office/drawing/2014/main" id="{81BC662E-C016-E5DE-DD8E-384D70A43346}"/>
                </a:ext>
              </a:extLst>
            </p:cNvPr>
            <p:cNvGrpSpPr/>
            <p:nvPr/>
          </p:nvGrpSpPr>
          <p:grpSpPr>
            <a:xfrm>
              <a:off x="550761" y="1734334"/>
              <a:ext cx="6960147" cy="4959444"/>
              <a:chOff x="683291" y="1967751"/>
              <a:chExt cx="6960147" cy="4959444"/>
            </a:xfrm>
          </p:grpSpPr>
          <p:sp>
            <p:nvSpPr>
              <p:cNvPr id="16" name="TextBox 15">
                <a:extLst>
                  <a:ext uri="{FF2B5EF4-FFF2-40B4-BE49-F238E27FC236}">
                    <a16:creationId xmlns:a16="http://schemas.microsoft.com/office/drawing/2014/main" id="{D34B4583-908A-C134-BA43-37E23F7BCB96}"/>
                  </a:ext>
                </a:extLst>
              </p:cNvPr>
              <p:cNvSpPr txBox="1"/>
              <p:nvPr/>
            </p:nvSpPr>
            <p:spPr>
              <a:xfrm>
                <a:off x="3217220" y="2677070"/>
                <a:ext cx="4426218" cy="2430922"/>
              </a:xfrm>
              <a:prstGeom prst="rect">
                <a:avLst/>
              </a:prstGeom>
              <a:noFill/>
            </p:spPr>
            <p:txBody>
              <a:bodyPr wrap="square">
                <a:spAutoFit/>
              </a:bodyPr>
              <a:lstStyle/>
              <a:p>
                <a:pPr>
                  <a:lnSpc>
                    <a:spcPct val="200000"/>
                  </a:lnSpc>
                </a:pPr>
                <a:r>
                  <a:rPr lang="en-AU" sz="1300" b="1" noProof="0">
                    <a:solidFill>
                      <a:schemeClr val="tx2"/>
                    </a:solidFill>
                  </a:rPr>
                  <a:t>School: </a:t>
                </a:r>
                <a:r>
                  <a:rPr lang="en-AU" sz="1300" noProof="0">
                    <a:solidFill>
                      <a:schemeClr val="tx2"/>
                    </a:solidFill>
                  </a:rPr>
                  <a:t>35 hours (incl. homework)</a:t>
                </a:r>
              </a:p>
              <a:p>
                <a:pPr>
                  <a:lnSpc>
                    <a:spcPct val="200000"/>
                  </a:lnSpc>
                </a:pPr>
                <a:r>
                  <a:rPr lang="en-AU" sz="1300" b="1" noProof="0">
                    <a:solidFill>
                      <a:schemeClr val="tx2"/>
                    </a:solidFill>
                  </a:rPr>
                  <a:t>Work: </a:t>
                </a:r>
                <a:r>
                  <a:rPr lang="en-AU" sz="1300" noProof="0">
                    <a:solidFill>
                      <a:schemeClr val="tx2"/>
                    </a:solidFill>
                  </a:rPr>
                  <a:t>10 hours (weekend shifts)</a:t>
                </a:r>
              </a:p>
              <a:p>
                <a:pPr>
                  <a:lnSpc>
                    <a:spcPct val="200000"/>
                  </a:lnSpc>
                </a:pPr>
                <a:r>
                  <a:rPr lang="en-AU" sz="1300" b="1" noProof="0">
                    <a:solidFill>
                      <a:schemeClr val="tx2"/>
                    </a:solidFill>
                  </a:rPr>
                  <a:t>Exercise: </a:t>
                </a:r>
                <a:r>
                  <a:rPr lang="en-AU" sz="1300" noProof="0">
                    <a:solidFill>
                      <a:schemeClr val="tx2"/>
                    </a:solidFill>
                  </a:rPr>
                  <a:t>4 hours</a:t>
                </a:r>
              </a:p>
              <a:p>
                <a:pPr>
                  <a:lnSpc>
                    <a:spcPct val="200000"/>
                  </a:lnSpc>
                </a:pPr>
                <a:r>
                  <a:rPr lang="en-AU" sz="1300" b="1" noProof="0">
                    <a:solidFill>
                      <a:schemeClr val="tx2"/>
                    </a:solidFill>
                  </a:rPr>
                  <a:t>Sleep: </a:t>
                </a:r>
                <a:r>
                  <a:rPr lang="en-AU" sz="1300" noProof="0">
                    <a:solidFill>
                      <a:schemeClr val="tx2"/>
                    </a:solidFill>
                  </a:rPr>
                  <a:t>56 hours (8 hours per night)</a:t>
                </a:r>
              </a:p>
              <a:p>
                <a:pPr>
                  <a:lnSpc>
                    <a:spcPct val="200000"/>
                  </a:lnSpc>
                </a:pPr>
                <a:r>
                  <a:rPr lang="en-AU" sz="1300" b="1" noProof="0">
                    <a:solidFill>
                      <a:schemeClr val="tx2"/>
                    </a:solidFill>
                  </a:rPr>
                  <a:t>Social time: </a:t>
                </a:r>
                <a:r>
                  <a:rPr lang="en-AU" sz="1300" noProof="0">
                    <a:solidFill>
                      <a:schemeClr val="tx2"/>
                    </a:solidFill>
                  </a:rPr>
                  <a:t>12 hours</a:t>
                </a:r>
              </a:p>
              <a:p>
                <a:pPr>
                  <a:lnSpc>
                    <a:spcPct val="200000"/>
                  </a:lnSpc>
                </a:pPr>
                <a:r>
                  <a:rPr lang="en-AU" sz="1300" b="1" noProof="0">
                    <a:solidFill>
                      <a:schemeClr val="tx2"/>
                    </a:solidFill>
                  </a:rPr>
                  <a:t>Free time: </a:t>
                </a:r>
                <a:r>
                  <a:rPr lang="en-AU" sz="1300" noProof="0">
                    <a:solidFill>
                      <a:schemeClr val="tx2"/>
                    </a:solidFill>
                  </a:rPr>
                  <a:t>Hobbies, family, rest</a:t>
                </a:r>
              </a:p>
            </p:txBody>
          </p:sp>
          <p:pic>
            <p:nvPicPr>
              <p:cNvPr id="18" name="Picture 17" descr="A cartoon of a person holding a pie chart&#10;&#10;AI-generated content may be incorrect.">
                <a:extLst>
                  <a:ext uri="{FF2B5EF4-FFF2-40B4-BE49-F238E27FC236}">
                    <a16:creationId xmlns:a16="http://schemas.microsoft.com/office/drawing/2014/main" id="{1E8A4769-12A6-3DCE-0458-493C5D459FB8}"/>
                  </a:ext>
                </a:extLst>
              </p:cNvPr>
              <p:cNvPicPr>
                <a:picLocks noChangeAspect="1"/>
              </p:cNvPicPr>
              <p:nvPr/>
            </p:nvPicPr>
            <p:blipFill>
              <a:blip r:embed="rId2">
                <a:extLst>
                  <a:ext uri="{28A0092B-C50C-407E-A947-70E740481C1C}">
                    <a14:useLocalDpi xmlns:a14="http://schemas.microsoft.com/office/drawing/2010/main" val="0"/>
                  </a:ext>
                </a:extLst>
              </a:blip>
              <a:srcRect r="27828"/>
              <a:stretch>
                <a:fillRect/>
              </a:stretch>
            </p:blipFill>
            <p:spPr>
              <a:xfrm>
                <a:off x="683291" y="3294996"/>
                <a:ext cx="2361817" cy="3632199"/>
              </a:xfrm>
              <a:prstGeom prst="rect">
                <a:avLst/>
              </a:prstGeom>
            </p:spPr>
          </p:pic>
          <p:sp>
            <p:nvSpPr>
              <p:cNvPr id="19" name="TextBox 18">
                <a:extLst>
                  <a:ext uri="{FF2B5EF4-FFF2-40B4-BE49-F238E27FC236}">
                    <a16:creationId xmlns:a16="http://schemas.microsoft.com/office/drawing/2014/main" id="{1ECA2F79-8974-9CDA-FC34-D46DDDB54842}"/>
                  </a:ext>
                </a:extLst>
              </p:cNvPr>
              <p:cNvSpPr txBox="1"/>
              <p:nvPr/>
            </p:nvSpPr>
            <p:spPr>
              <a:xfrm>
                <a:off x="2706063" y="1967751"/>
                <a:ext cx="3726255" cy="723275"/>
              </a:xfrm>
              <a:prstGeom prst="rect">
                <a:avLst/>
              </a:prstGeom>
              <a:noFill/>
            </p:spPr>
            <p:txBody>
              <a:bodyPr wrap="square">
                <a:spAutoFit/>
              </a:bodyPr>
              <a:lstStyle/>
              <a:p>
                <a:pPr>
                  <a:lnSpc>
                    <a:spcPct val="150000"/>
                  </a:lnSpc>
                  <a:buNone/>
                </a:pPr>
                <a:r>
                  <a:rPr lang="en-AU" sz="1400" noProof="0">
                    <a:solidFill>
                      <a:schemeClr val="tx2"/>
                    </a:solidFill>
                  </a:rPr>
                  <a:t>Example of a week in the life of a:</a:t>
                </a:r>
              </a:p>
              <a:p>
                <a:pPr>
                  <a:lnSpc>
                    <a:spcPts val="2360"/>
                  </a:lnSpc>
                  <a:buNone/>
                </a:pPr>
                <a:r>
                  <a:rPr lang="en-AU" sz="1900" b="1" noProof="0"/>
                  <a:t>Student with part-time job</a:t>
                </a:r>
                <a:endParaRPr lang="en-AU" sz="1900" noProof="0"/>
              </a:p>
            </p:txBody>
          </p:sp>
        </p:grpSp>
        <p:pic>
          <p:nvPicPr>
            <p:cNvPr id="15" name="Picture 14" descr="A cartoon of a person holding a pie chart&#10;&#10;AI-generated content may be incorrect.">
              <a:extLst>
                <a:ext uri="{FF2B5EF4-FFF2-40B4-BE49-F238E27FC236}">
                  <a16:creationId xmlns:a16="http://schemas.microsoft.com/office/drawing/2014/main" id="{CE440269-E959-F93F-EC38-F45781C7B9FD}"/>
                </a:ext>
              </a:extLst>
            </p:cNvPr>
            <p:cNvPicPr>
              <a:picLocks noChangeAspect="1"/>
            </p:cNvPicPr>
            <p:nvPr/>
          </p:nvPicPr>
          <p:blipFill>
            <a:blip r:embed="rId2">
              <a:extLst>
                <a:ext uri="{28A0092B-C50C-407E-A947-70E740481C1C}">
                  <a14:useLocalDpi xmlns:a14="http://schemas.microsoft.com/office/drawing/2010/main" val="0"/>
                </a:ext>
              </a:extLst>
            </a:blip>
            <a:srcRect l="76027"/>
            <a:stretch>
              <a:fillRect/>
            </a:stretch>
          </p:blipFill>
          <p:spPr>
            <a:xfrm>
              <a:off x="2589327" y="1738126"/>
              <a:ext cx="731300" cy="3385751"/>
            </a:xfrm>
            <a:prstGeom prst="rect">
              <a:avLst/>
            </a:prstGeom>
          </p:spPr>
        </p:pic>
      </p:grpSp>
      <p:pic>
        <p:nvPicPr>
          <p:cNvPr id="20" name="Picture 19" descr="A cartoon of a person holding a pie chart&#10;&#10;AI-generated content may be incorrect.">
            <a:extLst>
              <a:ext uri="{FF2B5EF4-FFF2-40B4-BE49-F238E27FC236}">
                <a16:creationId xmlns:a16="http://schemas.microsoft.com/office/drawing/2014/main" id="{3D262F3E-1FDC-344C-C6D1-D56B35DAB3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3936" y="345929"/>
            <a:ext cx="2965826" cy="4134406"/>
          </a:xfrm>
          <a:prstGeom prst="rect">
            <a:avLst/>
          </a:prstGeom>
        </p:spPr>
      </p:pic>
    </p:spTree>
    <p:extLst>
      <p:ext uri="{BB962C8B-B14F-4D97-AF65-F5344CB8AC3E}">
        <p14:creationId xmlns:p14="http://schemas.microsoft.com/office/powerpoint/2010/main" val="36289152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16A861-4CE9-56C2-AD5C-F463CB3FEDC5}"/>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68EEB688-A0D0-4A95-0412-BFE19DAC7EF7}"/>
              </a:ext>
            </a:extLst>
          </p:cNvPr>
          <p:cNvSpPr>
            <a:spLocks noGrp="1"/>
          </p:cNvSpPr>
          <p:nvPr>
            <p:ph type="body" sz="quarter" idx="11"/>
          </p:nvPr>
        </p:nvSpPr>
        <p:spPr>
          <a:xfrm>
            <a:off x="2657474" y="2771691"/>
            <a:ext cx="6877052" cy="553998"/>
          </a:xfrm>
        </p:spPr>
        <p:txBody>
          <a:bodyPr/>
          <a:lstStyle/>
          <a:p>
            <a:r>
              <a:rPr lang="en-AU" sz="4000" noProof="0">
                <a:solidFill>
                  <a:srgbClr val="0F0F0F"/>
                </a:solidFill>
                <a:latin typeface="Roboto" panose="02000000000000000000" pitchFamily="2" charset="0"/>
              </a:rPr>
              <a:t>“You can be anything…</a:t>
            </a:r>
            <a:endParaRPr lang="en-AU" sz="4000" noProof="0"/>
          </a:p>
        </p:txBody>
      </p:sp>
      <p:sp>
        <p:nvSpPr>
          <p:cNvPr id="16" name="Text Placeholder 15">
            <a:extLst>
              <a:ext uri="{FF2B5EF4-FFF2-40B4-BE49-F238E27FC236}">
                <a16:creationId xmlns:a16="http://schemas.microsoft.com/office/drawing/2014/main" id="{978E460D-4CF6-E268-1E81-738CCBF3765E}"/>
              </a:ext>
            </a:extLst>
          </p:cNvPr>
          <p:cNvSpPr>
            <a:spLocks noGrp="1"/>
          </p:cNvSpPr>
          <p:nvPr>
            <p:ph type="body" sz="quarter" idx="20"/>
          </p:nvPr>
        </p:nvSpPr>
        <p:spPr>
          <a:xfrm>
            <a:off x="1055688" y="624947"/>
            <a:ext cx="3309734" cy="247554"/>
          </a:xfrm>
        </p:spPr>
        <p:txBody>
          <a:bodyPr/>
          <a:lstStyle/>
          <a:p>
            <a:r>
              <a:rPr lang="en-AU" noProof="0"/>
              <a:t>EXPECTATIONS AND WORK LIFE BALANCE</a:t>
            </a:r>
          </a:p>
        </p:txBody>
      </p:sp>
      <p:sp>
        <p:nvSpPr>
          <p:cNvPr id="19" name="Title 18">
            <a:extLst>
              <a:ext uri="{FF2B5EF4-FFF2-40B4-BE49-F238E27FC236}">
                <a16:creationId xmlns:a16="http://schemas.microsoft.com/office/drawing/2014/main" id="{F14829BA-79FF-44C4-5798-3407D1A0F30D}"/>
              </a:ext>
            </a:extLst>
          </p:cNvPr>
          <p:cNvSpPr>
            <a:spLocks noGrp="1"/>
          </p:cNvSpPr>
          <p:nvPr>
            <p:ph type="title"/>
          </p:nvPr>
        </p:nvSpPr>
        <p:spPr>
          <a:xfrm>
            <a:off x="1055941" y="873125"/>
            <a:ext cx="4330329" cy="524553"/>
          </a:xfrm>
        </p:spPr>
        <p:txBody>
          <a:bodyPr/>
          <a:lstStyle/>
          <a:p>
            <a:r>
              <a:rPr lang="en-AU" noProof="0"/>
              <a:t>Life is about trade-offs</a:t>
            </a:r>
          </a:p>
        </p:txBody>
      </p:sp>
    </p:spTree>
    <p:extLst>
      <p:ext uri="{BB962C8B-B14F-4D97-AF65-F5344CB8AC3E}">
        <p14:creationId xmlns:p14="http://schemas.microsoft.com/office/powerpoint/2010/main" val="378161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09A82F-46A3-E1D9-09AA-3A9E53AE3368}"/>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ED2E7E8D-218C-9193-6571-26B050035860}"/>
              </a:ext>
            </a:extLst>
          </p:cNvPr>
          <p:cNvSpPr>
            <a:spLocks noGrp="1"/>
          </p:cNvSpPr>
          <p:nvPr>
            <p:ph type="body" sz="quarter" idx="11"/>
          </p:nvPr>
        </p:nvSpPr>
        <p:spPr>
          <a:xfrm>
            <a:off x="2657474" y="2771691"/>
            <a:ext cx="6877052" cy="553998"/>
          </a:xfrm>
        </p:spPr>
        <p:txBody>
          <a:bodyPr/>
          <a:lstStyle/>
          <a:p>
            <a:r>
              <a:rPr lang="en-AU" sz="4000" noProof="0">
                <a:solidFill>
                  <a:srgbClr val="0F0F0F"/>
                </a:solidFill>
                <a:latin typeface="Roboto" panose="02000000000000000000" pitchFamily="2" charset="0"/>
              </a:rPr>
              <a:t>…but you can't be everything."</a:t>
            </a:r>
            <a:endParaRPr lang="en-AU" sz="4000" noProof="0"/>
          </a:p>
        </p:txBody>
      </p:sp>
      <p:sp>
        <p:nvSpPr>
          <p:cNvPr id="16" name="Text Placeholder 15">
            <a:extLst>
              <a:ext uri="{FF2B5EF4-FFF2-40B4-BE49-F238E27FC236}">
                <a16:creationId xmlns:a16="http://schemas.microsoft.com/office/drawing/2014/main" id="{A55CE1B6-F569-5430-0A2D-D0D9217F4E45}"/>
              </a:ext>
            </a:extLst>
          </p:cNvPr>
          <p:cNvSpPr>
            <a:spLocks noGrp="1"/>
          </p:cNvSpPr>
          <p:nvPr>
            <p:ph type="body" sz="quarter" idx="20"/>
          </p:nvPr>
        </p:nvSpPr>
        <p:spPr>
          <a:xfrm>
            <a:off x="1055688" y="624947"/>
            <a:ext cx="3309734" cy="247554"/>
          </a:xfrm>
        </p:spPr>
        <p:txBody>
          <a:bodyPr/>
          <a:lstStyle/>
          <a:p>
            <a:r>
              <a:rPr lang="en-AU" noProof="0"/>
              <a:t>EXPECTATIONS AND WORK LIFE BALANCE</a:t>
            </a:r>
          </a:p>
        </p:txBody>
      </p:sp>
      <p:sp>
        <p:nvSpPr>
          <p:cNvPr id="19" name="Title 18">
            <a:extLst>
              <a:ext uri="{FF2B5EF4-FFF2-40B4-BE49-F238E27FC236}">
                <a16:creationId xmlns:a16="http://schemas.microsoft.com/office/drawing/2014/main" id="{47AB6B88-AD74-D2E9-98F6-C781448A406F}"/>
              </a:ext>
            </a:extLst>
          </p:cNvPr>
          <p:cNvSpPr>
            <a:spLocks noGrp="1"/>
          </p:cNvSpPr>
          <p:nvPr>
            <p:ph type="title"/>
          </p:nvPr>
        </p:nvSpPr>
        <p:spPr>
          <a:xfrm>
            <a:off x="1055941" y="873125"/>
            <a:ext cx="4330329" cy="524553"/>
          </a:xfrm>
        </p:spPr>
        <p:txBody>
          <a:bodyPr/>
          <a:lstStyle/>
          <a:p>
            <a:r>
              <a:rPr lang="en-AU" noProof="0"/>
              <a:t>Life is about trade-offs</a:t>
            </a:r>
          </a:p>
        </p:txBody>
      </p:sp>
    </p:spTree>
    <p:extLst>
      <p:ext uri="{BB962C8B-B14F-4D97-AF65-F5344CB8AC3E}">
        <p14:creationId xmlns:p14="http://schemas.microsoft.com/office/powerpoint/2010/main" val="30479654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F30917-F880-6A74-9870-94E47226C330}"/>
              </a:ext>
            </a:extLst>
          </p:cNvPr>
          <p:cNvSpPr>
            <a:spLocks noGrp="1"/>
          </p:cNvSpPr>
          <p:nvPr>
            <p:ph type="title"/>
          </p:nvPr>
        </p:nvSpPr>
        <p:spPr>
          <a:xfrm>
            <a:off x="1055941" y="873125"/>
            <a:ext cx="3988890" cy="524553"/>
          </a:xfrm>
        </p:spPr>
        <p:txBody>
          <a:bodyPr/>
          <a:lstStyle/>
          <a:p>
            <a:r>
              <a:rPr lang="en-AU" noProof="0"/>
              <a:t>Life is about choices</a:t>
            </a:r>
          </a:p>
        </p:txBody>
      </p:sp>
      <p:sp>
        <p:nvSpPr>
          <p:cNvPr id="4" name="Text Placeholder 3">
            <a:extLst>
              <a:ext uri="{FF2B5EF4-FFF2-40B4-BE49-F238E27FC236}">
                <a16:creationId xmlns:a16="http://schemas.microsoft.com/office/drawing/2014/main" id="{D888D627-C190-AE54-1060-74206346D391}"/>
              </a:ext>
            </a:extLst>
          </p:cNvPr>
          <p:cNvSpPr>
            <a:spLocks noGrp="1"/>
          </p:cNvSpPr>
          <p:nvPr>
            <p:ph type="body" idx="1"/>
          </p:nvPr>
        </p:nvSpPr>
        <p:spPr>
          <a:xfrm>
            <a:off x="1055689" y="1918810"/>
            <a:ext cx="5573712" cy="3667396"/>
          </a:xfrm>
        </p:spPr>
        <p:txBody>
          <a:bodyPr/>
          <a:lstStyle/>
          <a:p>
            <a:pPr marL="285750" indent="-285750">
              <a:buClr>
                <a:schemeClr val="tx2"/>
              </a:buClr>
              <a:buFont typeface="Arial" panose="020B0604020202020204" pitchFamily="34" charset="0"/>
              <a:buChar char="•"/>
            </a:pPr>
            <a:r>
              <a:rPr lang="en-AU" noProof="0">
                <a:solidFill>
                  <a:schemeClr val="accent6"/>
                </a:solidFill>
                <a:latin typeface="+mn-lt"/>
                <a:cs typeface="+mn-cs"/>
              </a:rPr>
              <a:t>Every day, we make decisions that direct our energy and time toward different goals.</a:t>
            </a:r>
          </a:p>
          <a:p>
            <a:pPr marL="285750" indent="-285750">
              <a:buClr>
                <a:schemeClr val="tx2"/>
              </a:buClr>
              <a:buFont typeface="Arial" panose="020B0604020202020204" pitchFamily="34" charset="0"/>
              <a:buChar char="•"/>
            </a:pPr>
            <a:r>
              <a:rPr lang="en-AU" noProof="0">
                <a:solidFill>
                  <a:schemeClr val="accent6"/>
                </a:solidFill>
                <a:latin typeface="+mn-lt"/>
                <a:cs typeface="+mn-cs"/>
              </a:rPr>
              <a:t>Life is full of trade-offs, meaning when we choose one option, we often need to give less focus to another.</a:t>
            </a:r>
          </a:p>
          <a:p>
            <a:pPr marL="285750" indent="-285750">
              <a:buClr>
                <a:schemeClr val="tx2"/>
              </a:buClr>
              <a:buFont typeface="Arial" panose="020B0604020202020204" pitchFamily="34" charset="0"/>
              <a:buChar char="•"/>
            </a:pPr>
            <a:r>
              <a:rPr lang="en-AU" noProof="0">
                <a:solidFill>
                  <a:schemeClr val="accent6"/>
                </a:solidFill>
                <a:latin typeface="+mn-lt"/>
                <a:cs typeface="+mn-cs"/>
              </a:rPr>
              <a:t>For example, choosing a job with more free time might mean earning less money, while a high-paying job might require longer hours or more stress.</a:t>
            </a:r>
          </a:p>
          <a:p>
            <a:pPr marL="285750" indent="-285750">
              <a:buClr>
                <a:schemeClr val="tx2"/>
              </a:buClr>
              <a:buFont typeface="Arial" panose="020B0604020202020204" pitchFamily="34" charset="0"/>
              <a:buChar char="•"/>
            </a:pPr>
            <a:r>
              <a:rPr lang="en-AU" noProof="0">
                <a:solidFill>
                  <a:schemeClr val="accent6"/>
                </a:solidFill>
                <a:latin typeface="+mn-lt"/>
                <a:cs typeface="+mn-cs"/>
              </a:rPr>
              <a:t>Understanding these trade-offs helps us make smarter decisions that fit our values and goals.</a:t>
            </a:r>
          </a:p>
          <a:p>
            <a:pPr marL="285750" indent="-285750">
              <a:buClr>
                <a:schemeClr val="tx2"/>
              </a:buClr>
              <a:buFont typeface="Arial" panose="020B0604020202020204" pitchFamily="34" charset="0"/>
              <a:buChar char="•"/>
            </a:pPr>
            <a:r>
              <a:rPr lang="en-AU" noProof="0">
                <a:solidFill>
                  <a:schemeClr val="accent6"/>
                </a:solidFill>
                <a:latin typeface="+mn-lt"/>
                <a:cs typeface="+mn-cs"/>
              </a:rPr>
              <a:t>Learning to balance what we want now with what we want in the future is an important life skill.</a:t>
            </a:r>
          </a:p>
          <a:p>
            <a:pPr marL="285750" indent="-285750">
              <a:buClr>
                <a:schemeClr val="tx2"/>
              </a:buClr>
              <a:buFont typeface="Arial" panose="020B0604020202020204" pitchFamily="34" charset="0"/>
              <a:buChar char="•"/>
            </a:pPr>
            <a:r>
              <a:rPr lang="en-AU" noProof="0">
                <a:solidFill>
                  <a:schemeClr val="accent6"/>
                </a:solidFill>
                <a:latin typeface="+mn-lt"/>
                <a:cs typeface="+mn-cs"/>
              </a:rPr>
              <a:t>Reflecting on what we want from life, and our career can help guide our decisions.</a:t>
            </a:r>
          </a:p>
        </p:txBody>
      </p:sp>
      <p:sp>
        <p:nvSpPr>
          <p:cNvPr id="5" name="Text Placeholder 4">
            <a:extLst>
              <a:ext uri="{FF2B5EF4-FFF2-40B4-BE49-F238E27FC236}">
                <a16:creationId xmlns:a16="http://schemas.microsoft.com/office/drawing/2014/main" id="{3356ABBF-FE5E-1224-5C3C-FACBEDD8A587}"/>
              </a:ext>
            </a:extLst>
          </p:cNvPr>
          <p:cNvSpPr>
            <a:spLocks noGrp="1"/>
          </p:cNvSpPr>
          <p:nvPr>
            <p:ph type="body" sz="quarter" idx="13"/>
          </p:nvPr>
        </p:nvSpPr>
        <p:spPr>
          <a:xfrm>
            <a:off x="1055688" y="624947"/>
            <a:ext cx="3309734" cy="247554"/>
          </a:xfrm>
        </p:spPr>
        <p:txBody>
          <a:bodyPr/>
          <a:lstStyle/>
          <a:p>
            <a:r>
              <a:rPr lang="en-AU" noProof="0"/>
              <a:t>EXPECTATIONS AND WORK LIFE BALANCE</a:t>
            </a:r>
          </a:p>
        </p:txBody>
      </p:sp>
      <p:pic>
        <p:nvPicPr>
          <p:cNvPr id="8" name="Picture 7" descr="A person talking to a person in front of a machine&#10;&#10;AI-generated content may be incorrect.">
            <a:extLst>
              <a:ext uri="{FF2B5EF4-FFF2-40B4-BE49-F238E27FC236}">
                <a16:creationId xmlns:a16="http://schemas.microsoft.com/office/drawing/2014/main" id="{3FF744B4-EB34-E8D8-A570-CB21137792C0}"/>
              </a:ext>
            </a:extLst>
          </p:cNvPr>
          <p:cNvPicPr>
            <a:picLocks noChangeAspect="1"/>
          </p:cNvPicPr>
          <p:nvPr/>
        </p:nvPicPr>
        <p:blipFill rotWithShape="1">
          <a:blip r:embed="rId2">
            <a:extLst>
              <a:ext uri="{28A0092B-C50C-407E-A947-70E740481C1C}">
                <a14:useLocalDpi xmlns:a14="http://schemas.microsoft.com/office/drawing/2010/main" val="0"/>
              </a:ext>
            </a:extLst>
          </a:blip>
          <a:srcRect l="16667" r="16667"/>
          <a:stretch>
            <a:fillRect/>
          </a:stretch>
        </p:blipFill>
        <p:spPr>
          <a:xfrm>
            <a:off x="7062787" y="1645101"/>
            <a:ext cx="4214813" cy="4214813"/>
          </a:xfrm>
          <a:prstGeom prst="rect">
            <a:avLst/>
          </a:prstGeom>
        </p:spPr>
      </p:pic>
    </p:spTree>
    <p:extLst>
      <p:ext uri="{BB962C8B-B14F-4D97-AF65-F5344CB8AC3E}">
        <p14:creationId xmlns:p14="http://schemas.microsoft.com/office/powerpoint/2010/main" val="35207222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AC06E6-9915-63E0-964A-ADDB0ED266E1}"/>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01B8CAF0-B76D-683B-7767-345CD65893DC}"/>
              </a:ext>
            </a:extLst>
          </p:cNvPr>
          <p:cNvSpPr>
            <a:spLocks noGrp="1"/>
          </p:cNvSpPr>
          <p:nvPr>
            <p:ph type="body" sz="quarter" idx="20"/>
          </p:nvPr>
        </p:nvSpPr>
        <p:spPr>
          <a:xfrm>
            <a:off x="1055688" y="624947"/>
            <a:ext cx="3309734" cy="247554"/>
          </a:xfrm>
        </p:spPr>
        <p:txBody>
          <a:bodyPr/>
          <a:lstStyle/>
          <a:p>
            <a:r>
              <a:rPr lang="en-AU" noProof="0"/>
              <a:t>EXPECTATIONS AND WORK LIFE BALANCE</a:t>
            </a:r>
          </a:p>
        </p:txBody>
      </p:sp>
      <p:sp>
        <p:nvSpPr>
          <p:cNvPr id="15" name="Text Placeholder 14">
            <a:extLst>
              <a:ext uri="{FF2B5EF4-FFF2-40B4-BE49-F238E27FC236}">
                <a16:creationId xmlns:a16="http://schemas.microsoft.com/office/drawing/2014/main" id="{B1CD0C4B-BC42-3246-D484-2C0F50B74924}"/>
              </a:ext>
            </a:extLst>
          </p:cNvPr>
          <p:cNvSpPr>
            <a:spLocks noGrp="1"/>
          </p:cNvSpPr>
          <p:nvPr>
            <p:ph type="body" sz="quarter" idx="11"/>
          </p:nvPr>
        </p:nvSpPr>
        <p:spPr>
          <a:xfrm>
            <a:off x="1055686" y="1606933"/>
            <a:ext cx="5573713" cy="609398"/>
          </a:xfrm>
        </p:spPr>
        <p:txBody>
          <a:bodyPr/>
          <a:lstStyle/>
          <a:p>
            <a:r>
              <a:rPr lang="en-AU" noProof="0"/>
              <a:t>Visualise and prioritise career factors</a:t>
            </a:r>
          </a:p>
        </p:txBody>
      </p:sp>
      <p:sp>
        <p:nvSpPr>
          <p:cNvPr id="8" name="Text Placeholder 2">
            <a:extLst>
              <a:ext uri="{FF2B5EF4-FFF2-40B4-BE49-F238E27FC236}">
                <a16:creationId xmlns:a16="http://schemas.microsoft.com/office/drawing/2014/main" id="{7DE458E4-FCDF-3749-2352-9AF7C0A400DE}"/>
              </a:ext>
            </a:extLst>
          </p:cNvPr>
          <p:cNvSpPr txBox="1">
            <a:spLocks/>
          </p:cNvSpPr>
          <p:nvPr/>
        </p:nvSpPr>
        <p:spPr>
          <a:xfrm>
            <a:off x="7575840" y="4099195"/>
            <a:ext cx="3459162" cy="1949591"/>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How do your choices reflect what you value most in a future career or lifestyle?</a:t>
            </a:r>
          </a:p>
          <a:p>
            <a:pPr marL="285750" indent="-285750">
              <a:buClr>
                <a:schemeClr val="accent3"/>
              </a:buClr>
              <a:buFont typeface="Arial" panose="020B0604020202020204" pitchFamily="34" charset="0"/>
              <a:buChar char="•"/>
            </a:pPr>
            <a:r>
              <a:rPr lang="en-AU" sz="1200" noProof="0">
                <a:solidFill>
                  <a:schemeClr val="tx2"/>
                </a:solidFill>
              </a:rPr>
              <a:t>Were there any pairs where you found it difficult to decide how to allocate your points? What made those decisions challenging?</a:t>
            </a:r>
          </a:p>
          <a:p>
            <a:pPr marL="285750" indent="-285750">
              <a:buClr>
                <a:schemeClr val="accent3"/>
              </a:buClr>
              <a:buFont typeface="Arial" panose="020B0604020202020204" pitchFamily="34" charset="0"/>
              <a:buChar char="•"/>
            </a:pPr>
            <a:r>
              <a:rPr lang="en-AU" sz="1200" noProof="0">
                <a:solidFill>
                  <a:schemeClr val="tx2"/>
                </a:solidFill>
              </a:rPr>
              <a:t>How might your current priorities change in the future?</a:t>
            </a:r>
          </a:p>
        </p:txBody>
      </p:sp>
      <p:graphicFrame>
        <p:nvGraphicFramePr>
          <p:cNvPr id="9" name="Table 8">
            <a:extLst>
              <a:ext uri="{FF2B5EF4-FFF2-40B4-BE49-F238E27FC236}">
                <a16:creationId xmlns:a16="http://schemas.microsoft.com/office/drawing/2014/main" id="{72CD0E11-83F6-2F79-F5E9-96C6FD55A1C2}"/>
              </a:ext>
            </a:extLst>
          </p:cNvPr>
          <p:cNvGraphicFramePr>
            <a:graphicFrameLocks noGrp="1"/>
          </p:cNvGraphicFramePr>
          <p:nvPr>
            <p:extLst>
              <p:ext uri="{D42A27DB-BD31-4B8C-83A1-F6EECF244321}">
                <p14:modId xmlns:p14="http://schemas.microsoft.com/office/powerpoint/2010/main" val="2572848534"/>
              </p:ext>
            </p:extLst>
          </p:nvPr>
        </p:nvGraphicFramePr>
        <p:xfrm>
          <a:off x="1055687" y="2122017"/>
          <a:ext cx="4895850" cy="372954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(15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noProof="0">
                          <a:solidFill>
                            <a:schemeClr val="tx2"/>
                          </a:solidFill>
                        </a:rPr>
                        <a:t>When considering work–life balance, it is important to reflect on key aspects of a potential job or career. This task will help students decide how much they value six key aspects of a career. Each aspect is presented as two ends of a spectrum. </a:t>
                      </a:r>
                      <a:endParaRPr lang="en-AU" sz="1100" b="0" noProof="0">
                        <a:solidFill>
                          <a:schemeClr val="tx2"/>
                        </a:solidFill>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a:solidFill>
                            <a:schemeClr val="accent1"/>
                          </a:solidFill>
                          <a:effectLst/>
                          <a:latin typeface="Arial"/>
                        </a:rPr>
                        <a:t>STEPS</a:t>
                      </a:r>
                      <a:r>
                        <a:rPr lang="en-AU" sz="1100" b="0" i="0" noProof="0">
                          <a:solidFill>
                            <a:schemeClr val="bg2"/>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100" b="0" i="0" noProof="0">
                          <a:solidFill>
                            <a:srgbClr val="000000"/>
                          </a:solidFill>
                          <a:effectLst/>
                          <a:latin typeface="+mn-lt"/>
                        </a:rPr>
                        <a:t>Read all six pairs, then distribute 4 points between each pair based on your preferences and colour the segments accordingly.</a:t>
                      </a:r>
                    </a:p>
                    <a:p>
                      <a:pPr marL="228600" indent="-228600" algn="l" rtl="0" fontAlgn="base">
                        <a:lnSpc>
                          <a:spcPct val="100000"/>
                        </a:lnSpc>
                        <a:buFont typeface="+mj-lt"/>
                        <a:buAutoNum type="arabicPeriod"/>
                      </a:pPr>
                      <a:r>
                        <a:rPr lang="en-AU" sz="1100" b="0" i="0" noProof="0">
                          <a:solidFill>
                            <a:srgbClr val="000000"/>
                          </a:solidFill>
                          <a:effectLst/>
                          <a:latin typeface="+mn-lt"/>
                        </a:rPr>
                        <a:t>Reflect on your priority workbench and what it reveals about suitable career directions.</a:t>
                      </a:r>
                    </a:p>
                    <a:p>
                      <a:pPr marL="228600" indent="-228600" algn="l" rtl="0" fontAlgn="base">
                        <a:lnSpc>
                          <a:spcPct val="100000"/>
                        </a:lnSpc>
                        <a:buFont typeface="+mj-lt"/>
                        <a:buAutoNum type="arabicPeriod"/>
                      </a:pPr>
                      <a:r>
                        <a:rPr lang="en-AU" sz="1100" b="0" i="0" noProof="0">
                          <a:solidFill>
                            <a:srgbClr val="000000"/>
                          </a:solidFill>
                          <a:effectLst/>
                          <a:latin typeface="+mn-lt"/>
                        </a:rPr>
                        <a:t>Add this information to your CAREER BLUEPRINT.</a:t>
                      </a:r>
                      <a:endParaRPr lang="en-AU" sz="1100" b="0" i="0" noProof="0">
                        <a:solidFill>
                          <a:srgbClr val="000000"/>
                        </a:solidFill>
                        <a:effectLst/>
                        <a:latin typeface="Arial"/>
                      </a:endParaRP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a:solidFill>
                            <a:schemeClr val="accent1"/>
                          </a:solidFill>
                          <a:effectLst/>
                          <a:latin typeface="Arial"/>
                        </a:rPr>
                        <a:t>RESOURCES</a:t>
                      </a:r>
                      <a:r>
                        <a:rPr lang="en-AU" sz="1100" b="0" i="0" noProof="0">
                          <a:solidFill>
                            <a:schemeClr val="accent1"/>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a:solidFill>
                            <a:schemeClr val="tx2"/>
                          </a:solidFill>
                          <a:effectLst/>
                          <a:latin typeface="Arial"/>
                        </a:rPr>
                        <a:t>Worksheet 10.1 – Priority workbench </a:t>
                      </a:r>
                      <a:endParaRPr lang="en-AU" sz="1100" b="0" i="1" noProof="0">
                        <a:solidFill>
                          <a:schemeClr val="tx2"/>
                        </a:solidFill>
                        <a:effectLst/>
                        <a:latin typeface="Arial"/>
                      </a:endParaRP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17" name="Text Placeholder 14">
            <a:extLst>
              <a:ext uri="{FF2B5EF4-FFF2-40B4-BE49-F238E27FC236}">
                <a16:creationId xmlns:a16="http://schemas.microsoft.com/office/drawing/2014/main" id="{E74FDDE1-C65B-5778-91BD-B2A46EB3D658}"/>
              </a:ext>
            </a:extLst>
          </p:cNvPr>
          <p:cNvSpPr txBox="1">
            <a:spLocks/>
          </p:cNvSpPr>
          <p:nvPr/>
        </p:nvSpPr>
        <p:spPr>
          <a:xfrm>
            <a:off x="7561416" y="3853490"/>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6" name="Title 5">
            <a:extLst>
              <a:ext uri="{FF2B5EF4-FFF2-40B4-BE49-F238E27FC236}">
                <a16:creationId xmlns:a16="http://schemas.microsoft.com/office/drawing/2014/main" id="{CE7CA387-3110-2C4F-AD89-5D0E9AA3D981}"/>
              </a:ext>
            </a:extLst>
          </p:cNvPr>
          <p:cNvSpPr>
            <a:spLocks noGrp="1"/>
          </p:cNvSpPr>
          <p:nvPr>
            <p:ph type="title"/>
          </p:nvPr>
        </p:nvSpPr>
        <p:spPr>
          <a:xfrm>
            <a:off x="1055941" y="873125"/>
            <a:ext cx="3666686" cy="524553"/>
          </a:xfrm>
        </p:spPr>
        <p:txBody>
          <a:bodyPr/>
          <a:lstStyle/>
          <a:p>
            <a:r>
              <a:rPr lang="en-AU" noProof="0"/>
              <a:t>Priority workbench</a:t>
            </a:r>
          </a:p>
        </p:txBody>
      </p:sp>
      <p:pic>
        <p:nvPicPr>
          <p:cNvPr id="5" name="Picture 4">
            <a:extLst>
              <a:ext uri="{FF2B5EF4-FFF2-40B4-BE49-F238E27FC236}">
                <a16:creationId xmlns:a16="http://schemas.microsoft.com/office/drawing/2014/main" id="{600567C4-8C27-19CD-EAD0-61205D6D0EA6}"/>
              </a:ext>
            </a:extLst>
          </p:cNvPr>
          <p:cNvPicPr>
            <a:picLocks noChangeAspect="1"/>
          </p:cNvPicPr>
          <p:nvPr/>
        </p:nvPicPr>
        <p:blipFill>
          <a:blip r:embed="rId2"/>
          <a:stretch>
            <a:fillRect/>
          </a:stretch>
        </p:blipFill>
        <p:spPr>
          <a:xfrm>
            <a:off x="7155235" y="485708"/>
            <a:ext cx="4636192" cy="2840079"/>
          </a:xfrm>
          <a:prstGeom prst="rect">
            <a:avLst/>
          </a:prstGeom>
        </p:spPr>
      </p:pic>
    </p:spTree>
    <p:extLst>
      <p:ext uri="{BB962C8B-B14F-4D97-AF65-F5344CB8AC3E}">
        <p14:creationId xmlns:p14="http://schemas.microsoft.com/office/powerpoint/2010/main" val="13644394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4A8109-AC4E-2E75-39A8-2C1C52823F01}"/>
            </a:ext>
          </a:extLst>
        </p:cNvPr>
        <p:cNvGrpSpPr/>
        <p:nvPr/>
      </p:nvGrpSpPr>
      <p:grpSpPr>
        <a:xfrm>
          <a:off x="0" y="0"/>
          <a:ext cx="0" cy="0"/>
          <a:chOff x="0" y="0"/>
          <a:chExt cx="0" cy="0"/>
        </a:xfrm>
      </p:grpSpPr>
      <p:pic>
        <p:nvPicPr>
          <p:cNvPr id="23" name="Picture Placeholder 22" descr="A person sitting on a pile of blankets playing a guitar&#10;&#10;AI-generated content may be incorrect.">
            <a:extLst>
              <a:ext uri="{FF2B5EF4-FFF2-40B4-BE49-F238E27FC236}">
                <a16:creationId xmlns:a16="http://schemas.microsoft.com/office/drawing/2014/main" id="{78685412-0CBC-6A0F-BC27-96D7EA9158DC}"/>
              </a:ext>
            </a:extLst>
          </p:cNvPr>
          <p:cNvPicPr>
            <a:picLocks noGrp="1" noChangeAspect="1"/>
          </p:cNvPicPr>
          <p:nvPr>
            <p:ph type="pic" sz="quarter" idx="21"/>
          </p:nvPr>
        </p:nvPicPr>
        <p:blipFill>
          <a:blip r:embed="rId2">
            <a:extLst>
              <a:ext uri="{28A0092B-C50C-407E-A947-70E740481C1C}">
                <a14:useLocalDpi xmlns:a14="http://schemas.microsoft.com/office/drawing/2010/main" val="0"/>
              </a:ext>
            </a:extLst>
          </a:blip>
          <a:srcRect l="22149" r="22149"/>
          <a:stretch>
            <a:fillRect/>
          </a:stretch>
        </p:blipFill>
        <p:spPr/>
      </p:pic>
      <p:sp>
        <p:nvSpPr>
          <p:cNvPr id="5" name="Text Placeholder 4">
            <a:extLst>
              <a:ext uri="{FF2B5EF4-FFF2-40B4-BE49-F238E27FC236}">
                <a16:creationId xmlns:a16="http://schemas.microsoft.com/office/drawing/2014/main" id="{B08E5E1E-6CC1-F63B-FD97-013F3710E492}"/>
              </a:ext>
            </a:extLst>
          </p:cNvPr>
          <p:cNvSpPr>
            <a:spLocks noGrp="1"/>
          </p:cNvSpPr>
          <p:nvPr>
            <p:ph type="body" sz="quarter" idx="11"/>
          </p:nvPr>
        </p:nvSpPr>
        <p:spPr/>
        <p:txBody>
          <a:bodyPr/>
          <a:lstStyle/>
          <a:p>
            <a:r>
              <a:rPr lang="en-AU" noProof="0"/>
              <a:t>Scheduling your week</a:t>
            </a:r>
          </a:p>
        </p:txBody>
      </p:sp>
      <p:sp>
        <p:nvSpPr>
          <p:cNvPr id="8" name="Text Placeholder 2">
            <a:extLst>
              <a:ext uri="{FF2B5EF4-FFF2-40B4-BE49-F238E27FC236}">
                <a16:creationId xmlns:a16="http://schemas.microsoft.com/office/drawing/2014/main" id="{7C2512BD-C8C4-FF9F-53A8-B19681CDCFD2}"/>
              </a:ext>
            </a:extLst>
          </p:cNvPr>
          <p:cNvSpPr txBox="1">
            <a:spLocks/>
          </p:cNvSpPr>
          <p:nvPr/>
        </p:nvSpPr>
        <p:spPr>
          <a:xfrm>
            <a:off x="7499351" y="4023649"/>
            <a:ext cx="3459162" cy="2077831"/>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Which area of your life currently takes up the most time? Is this appropriate?</a:t>
            </a:r>
          </a:p>
          <a:p>
            <a:pPr marL="285750" indent="-285750">
              <a:buClr>
                <a:schemeClr val="accent3"/>
              </a:buClr>
              <a:buFont typeface="Arial" panose="020B0604020202020204" pitchFamily="34" charset="0"/>
              <a:buChar char="•"/>
            </a:pPr>
            <a:r>
              <a:rPr lang="en-AU" sz="1200" noProof="0">
                <a:solidFill>
                  <a:schemeClr val="tx2"/>
                </a:solidFill>
              </a:rPr>
              <a:t>Where could you create more balance in your schedule?</a:t>
            </a:r>
          </a:p>
          <a:p>
            <a:pPr marL="285750" indent="-285750">
              <a:buClr>
                <a:schemeClr val="accent3"/>
              </a:buClr>
              <a:buFont typeface="Arial" panose="020B0604020202020204" pitchFamily="34" charset="0"/>
              <a:buChar char="•"/>
            </a:pPr>
            <a:r>
              <a:rPr lang="en-AU" sz="1200" noProof="0">
                <a:solidFill>
                  <a:schemeClr val="tx2"/>
                </a:solidFill>
              </a:rPr>
              <a:t>What is one small change you could implement this week?</a:t>
            </a:r>
          </a:p>
          <a:p>
            <a:pPr marL="285750" indent="-285750">
              <a:buClr>
                <a:schemeClr val="accent3"/>
              </a:buClr>
              <a:buFont typeface="Arial" panose="020B0604020202020204" pitchFamily="34" charset="0"/>
              <a:buChar char="•"/>
            </a:pPr>
            <a:r>
              <a:rPr lang="en-AU" sz="1200" noProof="0">
                <a:solidFill>
                  <a:schemeClr val="tx2"/>
                </a:solidFill>
              </a:rPr>
              <a:t>How might your schedule need to change when you start working full-time?</a:t>
            </a:r>
          </a:p>
        </p:txBody>
      </p:sp>
      <p:sp>
        <p:nvSpPr>
          <p:cNvPr id="17" name="Text Placeholder 14">
            <a:extLst>
              <a:ext uri="{FF2B5EF4-FFF2-40B4-BE49-F238E27FC236}">
                <a16:creationId xmlns:a16="http://schemas.microsoft.com/office/drawing/2014/main" id="{637F89E6-D8F9-8845-E7C4-6FF99139D587}"/>
              </a:ext>
            </a:extLst>
          </p:cNvPr>
          <p:cNvSpPr txBox="1">
            <a:spLocks/>
          </p:cNvSpPr>
          <p:nvPr/>
        </p:nvSpPr>
        <p:spPr>
          <a:xfrm>
            <a:off x="7484927" y="3777944"/>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graphicFrame>
        <p:nvGraphicFramePr>
          <p:cNvPr id="11" name="Table 10">
            <a:extLst>
              <a:ext uri="{FF2B5EF4-FFF2-40B4-BE49-F238E27FC236}">
                <a16:creationId xmlns:a16="http://schemas.microsoft.com/office/drawing/2014/main" id="{2443BF9E-7865-AA79-E008-A0FB4C733DAF}"/>
              </a:ext>
            </a:extLst>
          </p:cNvPr>
          <p:cNvGraphicFramePr>
            <a:graphicFrameLocks noGrp="1"/>
          </p:cNvGraphicFramePr>
          <p:nvPr>
            <p:extLst>
              <p:ext uri="{D42A27DB-BD31-4B8C-83A1-F6EECF244321}">
                <p14:modId xmlns:p14="http://schemas.microsoft.com/office/powerpoint/2010/main" val="2702146714"/>
              </p:ext>
            </p:extLst>
          </p:nvPr>
        </p:nvGraphicFramePr>
        <p:xfrm>
          <a:off x="1055687" y="2122017"/>
          <a:ext cx="4895850" cy="3948743"/>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(15 mins)</a:t>
                      </a:r>
                    </a:p>
                  </a:txBody>
                  <a:tcPr anchor="ctr"/>
                </a:tc>
                <a:extLst>
                  <a:ext uri="{0D108BD9-81ED-4DB2-BD59-A6C34878D82A}">
                    <a16:rowId xmlns:a16="http://schemas.microsoft.com/office/drawing/2014/main" val="479762216"/>
                  </a:ext>
                </a:extLst>
              </a:tr>
              <a:tr h="694635">
                <a:tc>
                  <a:txBody>
                    <a:bodyPr/>
                    <a:lstStyle/>
                    <a:p>
                      <a:pPr marL="0" indent="0">
                        <a:lnSpc>
                          <a:spcPct val="100000"/>
                        </a:lnSpc>
                        <a:buFont typeface="+mj-lt"/>
                        <a:buNone/>
                      </a:pPr>
                      <a:r>
                        <a:rPr lang="en-AU" sz="1100" b="0" i="0" kern="1200" noProof="0">
                          <a:solidFill>
                            <a:schemeClr val="tx2"/>
                          </a:solidFill>
                          <a:effectLst/>
                          <a:latin typeface="+mn-lt"/>
                          <a:ea typeface="+mn-ea"/>
                          <a:cs typeface="+mn-cs"/>
                        </a:rPr>
                        <a:t>The way you organise your time reflects your priorities and affects your wellbeing. Creating a balanced schedule helps you manage school commitments, work responsibilities, and personal activities effectively.</a:t>
                      </a:r>
                      <a:endParaRPr lang="en-AU" sz="1100" b="0" noProof="0">
                        <a:solidFill>
                          <a:schemeClr val="tx2"/>
                        </a:solidFill>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a:solidFill>
                            <a:schemeClr val="accent1"/>
                          </a:solidFill>
                          <a:effectLst/>
                          <a:latin typeface="Arial"/>
                        </a:rPr>
                        <a:t>STEPS</a:t>
                      </a:r>
                      <a:r>
                        <a:rPr lang="en-AU" sz="1100" b="0" i="0" noProof="0">
                          <a:solidFill>
                            <a:schemeClr val="bg2"/>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100" b="0" i="0" noProof="0">
                          <a:solidFill>
                            <a:srgbClr val="000000"/>
                          </a:solidFill>
                          <a:effectLst/>
                          <a:latin typeface="Arial"/>
                        </a:rPr>
                        <a:t>Create a weekly schedule using the template provided.</a:t>
                      </a:r>
                    </a:p>
                    <a:p>
                      <a:pPr marL="228600" indent="-228600" algn="l" rtl="0" fontAlgn="base">
                        <a:lnSpc>
                          <a:spcPct val="100000"/>
                        </a:lnSpc>
                        <a:buFont typeface="+mj-lt"/>
                        <a:buAutoNum type="arabicPeriod"/>
                      </a:pPr>
                      <a:r>
                        <a:rPr lang="en-AU" sz="1100" b="0" i="0" noProof="0">
                          <a:solidFill>
                            <a:srgbClr val="000000"/>
                          </a:solidFill>
                          <a:effectLst/>
                          <a:latin typeface="Arial"/>
                        </a:rPr>
                        <a:t>It should reflect a typical school week for you.</a:t>
                      </a:r>
                    </a:p>
                    <a:p>
                      <a:pPr marL="228600" indent="-228600" algn="l" rtl="0" fontAlgn="base">
                        <a:lnSpc>
                          <a:spcPct val="100000"/>
                        </a:lnSpc>
                        <a:buFont typeface="+mj-lt"/>
                        <a:buAutoNum type="arabicPeriod"/>
                      </a:pPr>
                      <a:r>
                        <a:rPr lang="en-AU" sz="1100" b="0" i="0" noProof="0">
                          <a:solidFill>
                            <a:srgbClr val="000000"/>
                          </a:solidFill>
                          <a:effectLst/>
                          <a:latin typeface="Arial"/>
                        </a:rPr>
                        <a:t>Consider time spent at school or on schoolwork, travel, jobs, hobbies, sleep and other leisure activities.</a:t>
                      </a:r>
                    </a:p>
                    <a:p>
                      <a:pPr marL="228600" indent="-228600" algn="l" rtl="0" fontAlgn="base">
                        <a:lnSpc>
                          <a:spcPct val="100000"/>
                        </a:lnSpc>
                        <a:buFont typeface="+mj-lt"/>
                        <a:buAutoNum type="arabicPeriod"/>
                      </a:pPr>
                      <a:r>
                        <a:rPr lang="en-AU" sz="1100" b="0" i="0" noProof="0">
                          <a:solidFill>
                            <a:srgbClr val="000000"/>
                          </a:solidFill>
                          <a:effectLst/>
                          <a:latin typeface="Arial"/>
                        </a:rPr>
                        <a:t>Identify potential areas of imbalance in your current schedule.</a:t>
                      </a:r>
                    </a:p>
                    <a:p>
                      <a:pPr marL="228600" indent="-228600" algn="l" rtl="0" fontAlgn="base">
                        <a:lnSpc>
                          <a:spcPct val="100000"/>
                        </a:lnSpc>
                        <a:buFont typeface="+mj-lt"/>
                        <a:buAutoNum type="arabicPeriod"/>
                      </a:pPr>
                      <a:r>
                        <a:rPr lang="en-AU" sz="1100" b="0" i="0" noProof="0">
                          <a:solidFill>
                            <a:srgbClr val="000000"/>
                          </a:solidFill>
                          <a:effectLst/>
                          <a:latin typeface="Arial"/>
                        </a:rPr>
                        <a:t>Reflect on the strengths of your schedule and where you could make a small change for the better.</a:t>
                      </a:r>
                    </a:p>
                    <a:p>
                      <a:pPr marL="228600" indent="-228600" algn="l" rtl="0" fontAlgn="base">
                        <a:lnSpc>
                          <a:spcPct val="100000"/>
                        </a:lnSpc>
                        <a:buFont typeface="+mj-lt"/>
                        <a:buAutoNum type="arabicPeriod"/>
                      </a:pPr>
                      <a:r>
                        <a:rPr lang="en-AU" sz="1100" b="0" i="0" noProof="0">
                          <a:solidFill>
                            <a:srgbClr val="000000"/>
                          </a:solidFill>
                          <a:effectLst/>
                          <a:latin typeface="Arial"/>
                        </a:rPr>
                        <a:t>Share your insights with a partner or small group.</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a:solidFill>
                            <a:schemeClr val="accent1"/>
                          </a:solidFill>
                          <a:effectLst/>
                          <a:latin typeface="Arial"/>
                        </a:rPr>
                        <a:t>RESOURCES</a:t>
                      </a:r>
                      <a:r>
                        <a:rPr lang="en-AU" sz="1100" b="0" i="0" noProof="0">
                          <a:solidFill>
                            <a:schemeClr val="accent1"/>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a:solidFill>
                            <a:schemeClr val="tx2"/>
                          </a:solidFill>
                          <a:effectLst/>
                          <a:latin typeface="Arial"/>
                        </a:rPr>
                        <a:t>Slide 19: Schedule template</a:t>
                      </a:r>
                      <a:endParaRPr lang="en-AU" sz="1100" b="0" i="1" noProof="0">
                        <a:solidFill>
                          <a:schemeClr val="tx2"/>
                        </a:solidFill>
                        <a:effectLst/>
                        <a:latin typeface="Arial"/>
                      </a:endParaRP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19" name="Title 18">
            <a:extLst>
              <a:ext uri="{FF2B5EF4-FFF2-40B4-BE49-F238E27FC236}">
                <a16:creationId xmlns:a16="http://schemas.microsoft.com/office/drawing/2014/main" id="{47316826-BF41-7DB3-F27F-00E179F4A6E0}"/>
              </a:ext>
            </a:extLst>
          </p:cNvPr>
          <p:cNvSpPr>
            <a:spLocks noGrp="1"/>
          </p:cNvSpPr>
          <p:nvPr>
            <p:ph type="title"/>
          </p:nvPr>
        </p:nvSpPr>
        <p:spPr>
          <a:xfrm>
            <a:off x="1055941" y="873125"/>
            <a:ext cx="3113651" cy="524553"/>
          </a:xfrm>
        </p:spPr>
        <p:txBody>
          <a:bodyPr/>
          <a:lstStyle/>
          <a:p>
            <a:r>
              <a:rPr lang="en-AU" noProof="0"/>
              <a:t>Finding balance</a:t>
            </a:r>
          </a:p>
        </p:txBody>
      </p:sp>
      <p:sp>
        <p:nvSpPr>
          <p:cNvPr id="21" name="Text Placeholder 20">
            <a:extLst>
              <a:ext uri="{FF2B5EF4-FFF2-40B4-BE49-F238E27FC236}">
                <a16:creationId xmlns:a16="http://schemas.microsoft.com/office/drawing/2014/main" id="{FCE1DB3A-DFBA-74B9-AA6F-ED5E82974B33}"/>
              </a:ext>
            </a:extLst>
          </p:cNvPr>
          <p:cNvSpPr>
            <a:spLocks noGrp="1"/>
          </p:cNvSpPr>
          <p:nvPr>
            <p:ph type="body" sz="quarter" idx="20"/>
          </p:nvPr>
        </p:nvSpPr>
        <p:spPr>
          <a:xfrm>
            <a:off x="1055688" y="624947"/>
            <a:ext cx="3309734" cy="247554"/>
          </a:xfrm>
        </p:spPr>
        <p:txBody>
          <a:bodyPr/>
          <a:lstStyle/>
          <a:p>
            <a:r>
              <a:rPr lang="en-AU" noProof="0"/>
              <a:t>EXPECTATIONS AND WORK LIFE BALANCE</a:t>
            </a:r>
          </a:p>
        </p:txBody>
      </p:sp>
    </p:spTree>
    <p:extLst>
      <p:ext uri="{BB962C8B-B14F-4D97-AF65-F5344CB8AC3E}">
        <p14:creationId xmlns:p14="http://schemas.microsoft.com/office/powerpoint/2010/main" val="40846740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F79D96-4AA9-3C4B-AF17-20FC6B415ECF}"/>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8B2B1875-BF0D-714B-4A67-67A40C6EA6D9}"/>
              </a:ext>
            </a:extLst>
          </p:cNvPr>
          <p:cNvSpPr>
            <a:spLocks noGrp="1"/>
          </p:cNvSpPr>
          <p:nvPr>
            <p:ph type="body" idx="1"/>
          </p:nvPr>
        </p:nvSpPr>
        <p:spPr>
          <a:xfrm>
            <a:off x="1055687" y="1918810"/>
            <a:ext cx="6877051" cy="367005"/>
          </a:xfrm>
        </p:spPr>
        <p:txBody>
          <a:bodyPr/>
          <a:lstStyle/>
          <a:p>
            <a:r>
              <a:rPr lang="en-AU" noProof="0"/>
              <a:t>WORK-LIFE BALANCE</a:t>
            </a:r>
          </a:p>
        </p:txBody>
      </p:sp>
      <p:sp>
        <p:nvSpPr>
          <p:cNvPr id="6" name="Text Placeholder 5">
            <a:extLst>
              <a:ext uri="{FF2B5EF4-FFF2-40B4-BE49-F238E27FC236}">
                <a16:creationId xmlns:a16="http://schemas.microsoft.com/office/drawing/2014/main" id="{179D6D4C-8BF9-94C8-4454-6F377B6A990E}"/>
              </a:ext>
            </a:extLst>
          </p:cNvPr>
          <p:cNvSpPr>
            <a:spLocks noGrp="1"/>
          </p:cNvSpPr>
          <p:nvPr>
            <p:ph type="body" sz="quarter" idx="13"/>
          </p:nvPr>
        </p:nvSpPr>
        <p:spPr>
          <a:xfrm>
            <a:off x="1055688" y="624947"/>
            <a:ext cx="3309734" cy="247554"/>
          </a:xfrm>
        </p:spPr>
        <p:txBody>
          <a:bodyPr/>
          <a:lstStyle/>
          <a:p>
            <a:r>
              <a:rPr lang="en-AU" noProof="0"/>
              <a:t>EXPECTATIONS AND WORK LIFE BALANCE</a:t>
            </a:r>
          </a:p>
        </p:txBody>
      </p:sp>
      <p:graphicFrame>
        <p:nvGraphicFramePr>
          <p:cNvPr id="2" name="Table 1">
            <a:extLst>
              <a:ext uri="{FF2B5EF4-FFF2-40B4-BE49-F238E27FC236}">
                <a16:creationId xmlns:a16="http://schemas.microsoft.com/office/drawing/2014/main" id="{8BFB98BE-3220-9D2E-74EF-CD7CD97939F6}"/>
              </a:ext>
            </a:extLst>
          </p:cNvPr>
          <p:cNvGraphicFramePr>
            <a:graphicFrameLocks noGrp="1"/>
          </p:cNvGraphicFramePr>
          <p:nvPr>
            <p:extLst>
              <p:ext uri="{D42A27DB-BD31-4B8C-83A1-F6EECF244321}">
                <p14:modId xmlns:p14="http://schemas.microsoft.com/office/powerpoint/2010/main" val="4044948700"/>
              </p:ext>
            </p:extLst>
          </p:nvPr>
        </p:nvGraphicFramePr>
        <p:xfrm>
          <a:off x="1055688" y="1705648"/>
          <a:ext cx="10555288" cy="4389120"/>
        </p:xfrm>
        <a:graphic>
          <a:graphicData uri="http://schemas.openxmlformats.org/drawingml/2006/table">
            <a:tbl>
              <a:tblPr firstRow="1" bandRow="1">
                <a:tableStyleId>{5C22544A-7EE6-4342-B048-85BDC9FD1C3A}</a:tableStyleId>
              </a:tblPr>
              <a:tblGrid>
                <a:gridCol w="1319411">
                  <a:extLst>
                    <a:ext uri="{9D8B030D-6E8A-4147-A177-3AD203B41FA5}">
                      <a16:colId xmlns:a16="http://schemas.microsoft.com/office/drawing/2014/main" val="2473935448"/>
                    </a:ext>
                  </a:extLst>
                </a:gridCol>
                <a:gridCol w="1319411">
                  <a:extLst>
                    <a:ext uri="{9D8B030D-6E8A-4147-A177-3AD203B41FA5}">
                      <a16:colId xmlns:a16="http://schemas.microsoft.com/office/drawing/2014/main" val="1938907104"/>
                    </a:ext>
                  </a:extLst>
                </a:gridCol>
                <a:gridCol w="1319411">
                  <a:extLst>
                    <a:ext uri="{9D8B030D-6E8A-4147-A177-3AD203B41FA5}">
                      <a16:colId xmlns:a16="http://schemas.microsoft.com/office/drawing/2014/main" val="3733339491"/>
                    </a:ext>
                  </a:extLst>
                </a:gridCol>
                <a:gridCol w="1319411">
                  <a:extLst>
                    <a:ext uri="{9D8B030D-6E8A-4147-A177-3AD203B41FA5}">
                      <a16:colId xmlns:a16="http://schemas.microsoft.com/office/drawing/2014/main" val="450894140"/>
                    </a:ext>
                  </a:extLst>
                </a:gridCol>
                <a:gridCol w="1319411">
                  <a:extLst>
                    <a:ext uri="{9D8B030D-6E8A-4147-A177-3AD203B41FA5}">
                      <a16:colId xmlns:a16="http://schemas.microsoft.com/office/drawing/2014/main" val="3994715084"/>
                    </a:ext>
                  </a:extLst>
                </a:gridCol>
                <a:gridCol w="1319411">
                  <a:extLst>
                    <a:ext uri="{9D8B030D-6E8A-4147-A177-3AD203B41FA5}">
                      <a16:colId xmlns:a16="http://schemas.microsoft.com/office/drawing/2014/main" val="4276906420"/>
                    </a:ext>
                  </a:extLst>
                </a:gridCol>
                <a:gridCol w="1319411">
                  <a:extLst>
                    <a:ext uri="{9D8B030D-6E8A-4147-A177-3AD203B41FA5}">
                      <a16:colId xmlns:a16="http://schemas.microsoft.com/office/drawing/2014/main" val="2238788430"/>
                    </a:ext>
                  </a:extLst>
                </a:gridCol>
                <a:gridCol w="1319411">
                  <a:extLst>
                    <a:ext uri="{9D8B030D-6E8A-4147-A177-3AD203B41FA5}">
                      <a16:colId xmlns:a16="http://schemas.microsoft.com/office/drawing/2014/main" val="2040679848"/>
                    </a:ext>
                  </a:extLst>
                </a:gridCol>
              </a:tblGrid>
              <a:tr h="307452">
                <a:tc>
                  <a:txBody>
                    <a:bodyPr/>
                    <a:lstStyle/>
                    <a:p>
                      <a:pPr algn="ctr"/>
                      <a:endParaRPr lang="en-AU" b="1" noProof="0"/>
                    </a:p>
                  </a:txBody>
                  <a:tcPr>
                    <a:solidFill>
                      <a:srgbClr val="0041CF"/>
                    </a:solidFill>
                  </a:tcPr>
                </a:tc>
                <a:tc>
                  <a:txBody>
                    <a:bodyPr/>
                    <a:lstStyle/>
                    <a:p>
                      <a:pPr algn="ctr"/>
                      <a:r>
                        <a:rPr lang="en-AU" sz="1600" noProof="0">
                          <a:latin typeface="Arial" panose="020B0604020202020204" pitchFamily="34" charset="0"/>
                          <a:cs typeface="Arial" panose="020B0604020202020204" pitchFamily="34" charset="0"/>
                        </a:rPr>
                        <a:t>Monday</a:t>
                      </a:r>
                    </a:p>
                  </a:txBody>
                  <a:tcPr>
                    <a:solidFill>
                      <a:srgbClr val="0041CF"/>
                    </a:solidFill>
                  </a:tcPr>
                </a:tc>
                <a:tc>
                  <a:txBody>
                    <a:bodyPr/>
                    <a:lstStyle/>
                    <a:p>
                      <a:pPr algn="ctr"/>
                      <a:r>
                        <a:rPr lang="en-AU" sz="1600" noProof="0">
                          <a:latin typeface="Arial" panose="020B0604020202020204" pitchFamily="34" charset="0"/>
                          <a:cs typeface="Arial" panose="020B0604020202020204" pitchFamily="34" charset="0"/>
                        </a:rPr>
                        <a:t>Tuesday</a:t>
                      </a:r>
                    </a:p>
                  </a:txBody>
                  <a:tcPr>
                    <a:solidFill>
                      <a:srgbClr val="0041CF"/>
                    </a:solidFill>
                  </a:tcPr>
                </a:tc>
                <a:tc>
                  <a:txBody>
                    <a:bodyPr/>
                    <a:lstStyle/>
                    <a:p>
                      <a:pPr algn="ctr"/>
                      <a:r>
                        <a:rPr lang="en-AU" sz="1600" noProof="0">
                          <a:latin typeface="Arial" panose="020B0604020202020204" pitchFamily="34" charset="0"/>
                          <a:cs typeface="Arial" panose="020B0604020202020204" pitchFamily="34" charset="0"/>
                        </a:rPr>
                        <a:t>Wednesday</a:t>
                      </a:r>
                    </a:p>
                  </a:txBody>
                  <a:tcPr>
                    <a:solidFill>
                      <a:srgbClr val="0041CF"/>
                    </a:solidFill>
                  </a:tcPr>
                </a:tc>
                <a:tc>
                  <a:txBody>
                    <a:bodyPr/>
                    <a:lstStyle/>
                    <a:p>
                      <a:pPr algn="ctr"/>
                      <a:r>
                        <a:rPr lang="en-AU" sz="1600" noProof="0">
                          <a:latin typeface="Arial" panose="020B0604020202020204" pitchFamily="34" charset="0"/>
                          <a:cs typeface="Arial" panose="020B0604020202020204" pitchFamily="34" charset="0"/>
                        </a:rPr>
                        <a:t>Thursday</a:t>
                      </a:r>
                    </a:p>
                  </a:txBody>
                  <a:tcPr>
                    <a:solidFill>
                      <a:srgbClr val="0041CF"/>
                    </a:solidFill>
                  </a:tcPr>
                </a:tc>
                <a:tc>
                  <a:txBody>
                    <a:bodyPr/>
                    <a:lstStyle/>
                    <a:p>
                      <a:pPr algn="ctr"/>
                      <a:r>
                        <a:rPr lang="en-AU" sz="1600" noProof="0">
                          <a:latin typeface="Arial" panose="020B0604020202020204" pitchFamily="34" charset="0"/>
                          <a:cs typeface="Arial" panose="020B0604020202020204" pitchFamily="34" charset="0"/>
                        </a:rPr>
                        <a:t>Friday</a:t>
                      </a:r>
                    </a:p>
                  </a:txBody>
                  <a:tcPr>
                    <a:solidFill>
                      <a:srgbClr val="0041CF"/>
                    </a:solidFill>
                  </a:tcPr>
                </a:tc>
                <a:tc>
                  <a:txBody>
                    <a:bodyPr/>
                    <a:lstStyle/>
                    <a:p>
                      <a:pPr algn="ctr"/>
                      <a:r>
                        <a:rPr lang="en-AU" sz="1600" noProof="0">
                          <a:latin typeface="Arial" panose="020B0604020202020204" pitchFamily="34" charset="0"/>
                          <a:cs typeface="Arial" panose="020B0604020202020204" pitchFamily="34" charset="0"/>
                        </a:rPr>
                        <a:t>Saturday</a:t>
                      </a:r>
                    </a:p>
                  </a:txBody>
                  <a:tcPr>
                    <a:solidFill>
                      <a:srgbClr val="0041CF"/>
                    </a:solidFill>
                  </a:tcPr>
                </a:tc>
                <a:tc>
                  <a:txBody>
                    <a:bodyPr/>
                    <a:lstStyle/>
                    <a:p>
                      <a:pPr algn="ctr"/>
                      <a:r>
                        <a:rPr lang="en-AU" sz="1600" noProof="0">
                          <a:latin typeface="Arial" panose="020B0604020202020204" pitchFamily="34" charset="0"/>
                          <a:cs typeface="Arial" panose="020B0604020202020204" pitchFamily="34" charset="0"/>
                        </a:rPr>
                        <a:t>Sunday</a:t>
                      </a:r>
                    </a:p>
                  </a:txBody>
                  <a:tcPr>
                    <a:solidFill>
                      <a:srgbClr val="0041CF"/>
                    </a:solidFill>
                  </a:tcPr>
                </a:tc>
                <a:extLst>
                  <a:ext uri="{0D108BD9-81ED-4DB2-BD59-A6C34878D82A}">
                    <a16:rowId xmlns:a16="http://schemas.microsoft.com/office/drawing/2014/main" val="695827036"/>
                  </a:ext>
                </a:extLst>
              </a:tr>
              <a:tr h="307452">
                <a:tc>
                  <a:txBody>
                    <a:bodyPr/>
                    <a:lstStyle/>
                    <a:p>
                      <a:pPr algn="ctr"/>
                      <a:r>
                        <a:rPr lang="en-AU" sz="1600" b="1" noProof="0">
                          <a:solidFill>
                            <a:schemeClr val="bg1"/>
                          </a:solidFill>
                          <a:latin typeface="Arial" panose="020B0604020202020204" pitchFamily="34" charset="0"/>
                          <a:cs typeface="Arial" panose="020B0604020202020204" pitchFamily="34" charset="0"/>
                        </a:rPr>
                        <a:t>0000</a:t>
                      </a:r>
                    </a:p>
                  </a:txBody>
                  <a:tcPr>
                    <a:solidFill>
                      <a:srgbClr val="0041CF"/>
                    </a:solidFill>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500672150"/>
                  </a:ext>
                </a:extLst>
              </a:tr>
              <a:tr h="307452">
                <a:tc>
                  <a:txBody>
                    <a:bodyPr/>
                    <a:lstStyle/>
                    <a:p>
                      <a:pPr algn="ctr"/>
                      <a:r>
                        <a:rPr lang="en-AU" sz="1600" b="1" noProof="0">
                          <a:solidFill>
                            <a:schemeClr val="bg1"/>
                          </a:solidFill>
                          <a:latin typeface="Arial" panose="020B0604020202020204" pitchFamily="34" charset="0"/>
                          <a:cs typeface="Arial" panose="020B0604020202020204" pitchFamily="34" charset="0"/>
                        </a:rPr>
                        <a:t>0200</a:t>
                      </a:r>
                    </a:p>
                  </a:txBody>
                  <a:tcPr>
                    <a:solidFill>
                      <a:srgbClr val="0041CF"/>
                    </a:solidFill>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134005386"/>
                  </a:ext>
                </a:extLst>
              </a:tr>
              <a:tr h="307452">
                <a:tc>
                  <a:txBody>
                    <a:bodyPr/>
                    <a:lstStyle/>
                    <a:p>
                      <a:pPr algn="ctr"/>
                      <a:r>
                        <a:rPr lang="en-AU" sz="1600" b="1" noProof="0">
                          <a:solidFill>
                            <a:schemeClr val="bg1"/>
                          </a:solidFill>
                          <a:latin typeface="Arial" panose="020B0604020202020204" pitchFamily="34" charset="0"/>
                          <a:cs typeface="Arial" panose="020B0604020202020204" pitchFamily="34" charset="0"/>
                        </a:rPr>
                        <a:t>0400</a:t>
                      </a:r>
                    </a:p>
                  </a:txBody>
                  <a:tcPr>
                    <a:solidFill>
                      <a:srgbClr val="0041CF"/>
                    </a:solidFill>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701097812"/>
                  </a:ext>
                </a:extLst>
              </a:tr>
              <a:tr h="307452">
                <a:tc>
                  <a:txBody>
                    <a:bodyPr/>
                    <a:lstStyle/>
                    <a:p>
                      <a:pPr algn="ctr"/>
                      <a:r>
                        <a:rPr lang="en-AU" sz="1600" b="1" noProof="0">
                          <a:solidFill>
                            <a:schemeClr val="bg1"/>
                          </a:solidFill>
                          <a:latin typeface="Arial" panose="020B0604020202020204" pitchFamily="34" charset="0"/>
                          <a:cs typeface="Arial" panose="020B0604020202020204" pitchFamily="34" charset="0"/>
                        </a:rPr>
                        <a:t>0600</a:t>
                      </a:r>
                    </a:p>
                  </a:txBody>
                  <a:tcPr>
                    <a:solidFill>
                      <a:srgbClr val="0041CF"/>
                    </a:solidFill>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551849286"/>
                  </a:ext>
                </a:extLst>
              </a:tr>
              <a:tr h="307452">
                <a:tc>
                  <a:txBody>
                    <a:bodyPr/>
                    <a:lstStyle/>
                    <a:p>
                      <a:pPr algn="ctr"/>
                      <a:r>
                        <a:rPr lang="en-AU" sz="1600" b="1" noProof="0">
                          <a:solidFill>
                            <a:schemeClr val="bg1"/>
                          </a:solidFill>
                          <a:latin typeface="Arial" panose="020B0604020202020204" pitchFamily="34" charset="0"/>
                          <a:cs typeface="Arial" panose="020B0604020202020204" pitchFamily="34" charset="0"/>
                        </a:rPr>
                        <a:t>0800</a:t>
                      </a:r>
                    </a:p>
                  </a:txBody>
                  <a:tcPr>
                    <a:solidFill>
                      <a:srgbClr val="0041CF"/>
                    </a:solidFill>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127204289"/>
                  </a:ext>
                </a:extLst>
              </a:tr>
              <a:tr h="307452">
                <a:tc>
                  <a:txBody>
                    <a:bodyPr/>
                    <a:lstStyle/>
                    <a:p>
                      <a:pPr algn="ctr"/>
                      <a:r>
                        <a:rPr lang="en-AU" sz="1600" b="1" noProof="0">
                          <a:solidFill>
                            <a:schemeClr val="bg1"/>
                          </a:solidFill>
                          <a:latin typeface="Arial" panose="020B0604020202020204" pitchFamily="34" charset="0"/>
                          <a:cs typeface="Arial" panose="020B0604020202020204" pitchFamily="34" charset="0"/>
                        </a:rPr>
                        <a:t>1000</a:t>
                      </a:r>
                    </a:p>
                  </a:txBody>
                  <a:tcPr>
                    <a:solidFill>
                      <a:srgbClr val="0041CF"/>
                    </a:solidFill>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193930924"/>
                  </a:ext>
                </a:extLst>
              </a:tr>
              <a:tr h="307452">
                <a:tc>
                  <a:txBody>
                    <a:bodyPr/>
                    <a:lstStyle/>
                    <a:p>
                      <a:pPr algn="ctr"/>
                      <a:r>
                        <a:rPr lang="en-AU" sz="1600" b="1" noProof="0">
                          <a:solidFill>
                            <a:schemeClr val="bg1"/>
                          </a:solidFill>
                          <a:latin typeface="Arial" panose="020B0604020202020204" pitchFamily="34" charset="0"/>
                          <a:cs typeface="Arial" panose="020B0604020202020204" pitchFamily="34" charset="0"/>
                        </a:rPr>
                        <a:t>1200</a:t>
                      </a:r>
                    </a:p>
                  </a:txBody>
                  <a:tcPr>
                    <a:solidFill>
                      <a:srgbClr val="0041CF"/>
                    </a:solidFill>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290147176"/>
                  </a:ext>
                </a:extLst>
              </a:tr>
              <a:tr h="307452">
                <a:tc>
                  <a:txBody>
                    <a:bodyPr/>
                    <a:lstStyle/>
                    <a:p>
                      <a:pPr algn="ctr"/>
                      <a:r>
                        <a:rPr lang="en-AU" sz="1600" b="1" noProof="0">
                          <a:solidFill>
                            <a:schemeClr val="bg1"/>
                          </a:solidFill>
                          <a:latin typeface="Arial" panose="020B0604020202020204" pitchFamily="34" charset="0"/>
                          <a:cs typeface="Arial" panose="020B0604020202020204" pitchFamily="34" charset="0"/>
                        </a:rPr>
                        <a:t>1400</a:t>
                      </a:r>
                    </a:p>
                  </a:txBody>
                  <a:tcPr>
                    <a:solidFill>
                      <a:srgbClr val="0041CF"/>
                    </a:solidFill>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584334772"/>
                  </a:ext>
                </a:extLst>
              </a:tr>
              <a:tr h="307452">
                <a:tc>
                  <a:txBody>
                    <a:bodyPr/>
                    <a:lstStyle/>
                    <a:p>
                      <a:pPr algn="ctr"/>
                      <a:r>
                        <a:rPr lang="en-AU" sz="1600" b="1" noProof="0">
                          <a:solidFill>
                            <a:schemeClr val="bg1"/>
                          </a:solidFill>
                          <a:latin typeface="Arial" panose="020B0604020202020204" pitchFamily="34" charset="0"/>
                          <a:cs typeface="Arial" panose="020B0604020202020204" pitchFamily="34" charset="0"/>
                        </a:rPr>
                        <a:t>1600</a:t>
                      </a:r>
                    </a:p>
                  </a:txBody>
                  <a:tcPr>
                    <a:solidFill>
                      <a:srgbClr val="0041CF"/>
                    </a:solidFill>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243400931"/>
                  </a:ext>
                </a:extLst>
              </a:tr>
              <a:tr h="307452">
                <a:tc>
                  <a:txBody>
                    <a:bodyPr/>
                    <a:lstStyle/>
                    <a:p>
                      <a:pPr algn="ctr"/>
                      <a:r>
                        <a:rPr lang="en-AU" sz="1600" b="1" noProof="0">
                          <a:solidFill>
                            <a:schemeClr val="bg1"/>
                          </a:solidFill>
                          <a:latin typeface="Arial" panose="020B0604020202020204" pitchFamily="34" charset="0"/>
                          <a:cs typeface="Arial" panose="020B0604020202020204" pitchFamily="34" charset="0"/>
                        </a:rPr>
                        <a:t>1800</a:t>
                      </a:r>
                    </a:p>
                  </a:txBody>
                  <a:tcPr>
                    <a:solidFill>
                      <a:srgbClr val="0041CF"/>
                    </a:solidFill>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315601157"/>
                  </a:ext>
                </a:extLst>
              </a:tr>
              <a:tr h="307452">
                <a:tc>
                  <a:txBody>
                    <a:bodyPr/>
                    <a:lstStyle/>
                    <a:p>
                      <a:pPr algn="ctr"/>
                      <a:r>
                        <a:rPr lang="en-AU" sz="1600" b="1" noProof="0">
                          <a:solidFill>
                            <a:schemeClr val="bg1"/>
                          </a:solidFill>
                          <a:latin typeface="Arial" panose="020B0604020202020204" pitchFamily="34" charset="0"/>
                          <a:cs typeface="Arial" panose="020B0604020202020204" pitchFamily="34" charset="0"/>
                        </a:rPr>
                        <a:t>2000</a:t>
                      </a:r>
                    </a:p>
                  </a:txBody>
                  <a:tcPr>
                    <a:solidFill>
                      <a:srgbClr val="0041CF"/>
                    </a:solidFill>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373748239"/>
                  </a:ext>
                </a:extLst>
              </a:tr>
              <a:tr h="307452">
                <a:tc>
                  <a:txBody>
                    <a:bodyPr/>
                    <a:lstStyle/>
                    <a:p>
                      <a:pPr algn="ctr"/>
                      <a:r>
                        <a:rPr lang="en-AU" sz="1600" b="1" noProof="0">
                          <a:solidFill>
                            <a:schemeClr val="bg1"/>
                          </a:solidFill>
                          <a:latin typeface="Arial" panose="020B0604020202020204" pitchFamily="34" charset="0"/>
                          <a:cs typeface="Arial" panose="020B0604020202020204" pitchFamily="34" charset="0"/>
                        </a:rPr>
                        <a:t>2200</a:t>
                      </a:r>
                    </a:p>
                  </a:txBody>
                  <a:tcPr>
                    <a:solidFill>
                      <a:srgbClr val="0041CF"/>
                    </a:solidFill>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tc>
                  <a:txBody>
                    <a:bodyPr/>
                    <a:lstStyle/>
                    <a:p>
                      <a:endParaRPr lang="en-AU" sz="1200" noProof="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003980027"/>
                  </a:ext>
                </a:extLst>
              </a:tr>
            </a:tbl>
          </a:graphicData>
        </a:graphic>
      </p:graphicFrame>
      <p:sp>
        <p:nvSpPr>
          <p:cNvPr id="8" name="Title 7">
            <a:extLst>
              <a:ext uri="{FF2B5EF4-FFF2-40B4-BE49-F238E27FC236}">
                <a16:creationId xmlns:a16="http://schemas.microsoft.com/office/drawing/2014/main" id="{3BED8FEF-76ED-23B4-9D3F-F700103A6DBF}"/>
              </a:ext>
            </a:extLst>
          </p:cNvPr>
          <p:cNvSpPr>
            <a:spLocks noGrp="1"/>
          </p:cNvSpPr>
          <p:nvPr>
            <p:ph type="title"/>
          </p:nvPr>
        </p:nvSpPr>
        <p:spPr>
          <a:xfrm>
            <a:off x="1055941" y="873125"/>
            <a:ext cx="3580124" cy="524553"/>
          </a:xfrm>
        </p:spPr>
        <p:txBody>
          <a:bodyPr/>
          <a:lstStyle/>
          <a:p>
            <a:r>
              <a:rPr lang="en-AU" noProof="0"/>
              <a:t>Schedule template</a:t>
            </a:r>
          </a:p>
        </p:txBody>
      </p:sp>
    </p:spTree>
    <p:extLst>
      <p:ext uri="{BB962C8B-B14F-4D97-AF65-F5344CB8AC3E}">
        <p14:creationId xmlns:p14="http://schemas.microsoft.com/office/powerpoint/2010/main" val="33119828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97DE26FA-7A4C-889A-330E-A589BBB2C0CD}"/>
              </a:ext>
            </a:extLst>
          </p:cNvPr>
          <p:cNvSpPr>
            <a:spLocks noGrp="1"/>
          </p:cNvSpPr>
          <p:nvPr>
            <p:ph type="title"/>
          </p:nvPr>
        </p:nvSpPr>
        <p:spPr/>
        <p:txBody>
          <a:bodyPr/>
          <a:lstStyle/>
          <a:p>
            <a:r>
              <a:rPr lang="en-AU" noProof="0"/>
              <a:t>Learning objectives</a:t>
            </a:r>
          </a:p>
        </p:txBody>
      </p:sp>
      <p:sp>
        <p:nvSpPr>
          <p:cNvPr id="15" name="Text Placeholder 14">
            <a:extLst>
              <a:ext uri="{FF2B5EF4-FFF2-40B4-BE49-F238E27FC236}">
                <a16:creationId xmlns:a16="http://schemas.microsoft.com/office/drawing/2014/main" id="{0AA587C4-BBB3-0A21-2415-DA2930C1FB2C}"/>
              </a:ext>
            </a:extLst>
          </p:cNvPr>
          <p:cNvSpPr>
            <a:spLocks noGrp="1"/>
          </p:cNvSpPr>
          <p:nvPr>
            <p:ph type="body" sz="quarter" idx="20"/>
          </p:nvPr>
        </p:nvSpPr>
        <p:spPr/>
        <p:txBody>
          <a:bodyPr/>
          <a:lstStyle/>
          <a:p>
            <a:r>
              <a:rPr lang="en-AU" noProof="0"/>
              <a:t>OVERVIEW</a:t>
            </a:r>
          </a:p>
        </p:txBody>
      </p:sp>
      <p:sp>
        <p:nvSpPr>
          <p:cNvPr id="27" name="Text Placeholder 5">
            <a:extLst>
              <a:ext uri="{FF2B5EF4-FFF2-40B4-BE49-F238E27FC236}">
                <a16:creationId xmlns:a16="http://schemas.microsoft.com/office/drawing/2014/main" id="{9C8A5B2D-82A6-3B56-279F-25BEE782B594}"/>
              </a:ext>
            </a:extLst>
          </p:cNvPr>
          <p:cNvSpPr>
            <a:spLocks noGrp="1"/>
          </p:cNvSpPr>
          <p:nvPr>
            <p:ph type="body" sz="quarter" idx="11"/>
          </p:nvPr>
        </p:nvSpPr>
        <p:spPr>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28" name="Text Placeholder 2">
            <a:extLst>
              <a:ext uri="{FF2B5EF4-FFF2-40B4-BE49-F238E27FC236}">
                <a16:creationId xmlns:a16="http://schemas.microsoft.com/office/drawing/2014/main" id="{64F8269F-F44F-2E4C-6520-D73CE4EAAD54}"/>
              </a:ext>
            </a:extLst>
          </p:cNvPr>
          <p:cNvSpPr>
            <a:spLocks noGrp="1"/>
          </p:cNvSpPr>
          <p:nvPr>
            <p:ph type="body" idx="1"/>
          </p:nvPr>
        </p:nvSpPr>
        <p:spPr>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AU" sz="1400" noProof="0">
                <a:solidFill>
                  <a:schemeClr val="tx2"/>
                </a:solidFill>
              </a:rPr>
              <a:t>Priority workbench</a:t>
            </a:r>
          </a:p>
          <a:p>
            <a:pPr marL="342900" indent="-342900">
              <a:buClr>
                <a:schemeClr val="accent3"/>
              </a:buClr>
              <a:buFont typeface="Wingdings" pitchFamily="2" charset="2"/>
              <a:buChar char="§"/>
            </a:pPr>
            <a:r>
              <a:rPr lang="en-AU" sz="1400" noProof="0">
                <a:solidFill>
                  <a:schemeClr val="tx2"/>
                </a:solidFill>
              </a:rPr>
              <a:t>Finding balance</a:t>
            </a:r>
          </a:p>
        </p:txBody>
      </p:sp>
      <p:graphicFrame>
        <p:nvGraphicFramePr>
          <p:cNvPr id="19" name="Table 18">
            <a:extLst>
              <a:ext uri="{FF2B5EF4-FFF2-40B4-BE49-F238E27FC236}">
                <a16:creationId xmlns:a16="http://schemas.microsoft.com/office/drawing/2014/main" id="{00294EFF-F4EF-2DEE-F6ED-82B6D19980E1}"/>
              </a:ext>
            </a:extLst>
          </p:cNvPr>
          <p:cNvGraphicFramePr>
            <a:graphicFrameLocks noGrp="1"/>
          </p:cNvGraphicFramePr>
          <p:nvPr>
            <p:extLst>
              <p:ext uri="{D42A27DB-BD31-4B8C-83A1-F6EECF244321}">
                <p14:modId xmlns:p14="http://schemas.microsoft.com/office/powerpoint/2010/main" val="760259421"/>
              </p:ext>
            </p:extLst>
          </p:nvPr>
        </p:nvGraphicFramePr>
        <p:xfrm>
          <a:off x="1055688" y="1706839"/>
          <a:ext cx="4895850" cy="360000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a:t>By the end of this lesson, you will be able to:</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AU" sz="1400" b="1" noProof="0">
                          <a:solidFill>
                            <a:schemeClr val="tx2"/>
                          </a:solidFill>
                        </a:rPr>
                        <a:t>Identify </a:t>
                      </a:r>
                      <a:r>
                        <a:rPr lang="en-AU" sz="1400" b="0" noProof="0">
                          <a:solidFill>
                            <a:schemeClr val="tx2"/>
                          </a:solidFill>
                        </a:rPr>
                        <a:t>key performance expectations that employers value in the workplace</a:t>
                      </a:r>
                      <a:endParaRPr lang="en-AU" sz="1400" b="0" noProof="0">
                        <a:solidFill>
                          <a:schemeClr val="tx2"/>
                        </a:solidFill>
                        <a:highlight>
                          <a:srgbClr val="FFFF00"/>
                        </a:highlight>
                      </a:endParaRP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1" noProof="0">
                          <a:solidFill>
                            <a:schemeClr val="tx2"/>
                          </a:solidFill>
                        </a:rPr>
                        <a:t>Explain </a:t>
                      </a:r>
                      <a:r>
                        <a:rPr lang="en-AU" sz="1400" b="0" noProof="0">
                          <a:solidFill>
                            <a:schemeClr val="tx2"/>
                          </a:solidFill>
                        </a:rPr>
                        <a:t>the consequences of meeting versus not meeting workplace expectations</a:t>
                      </a:r>
                      <a:endParaRPr lang="en-AU" sz="1400" b="0" noProof="0">
                        <a:solidFill>
                          <a:schemeClr val="tx2"/>
                        </a:solidFill>
                        <a:highlight>
                          <a:srgbClr val="FFFF00"/>
                        </a:highlight>
                      </a:endParaRPr>
                    </a:p>
                  </a:txBody>
                  <a:tcPr anchor="ctr"/>
                </a:tc>
                <a:extLst>
                  <a:ext uri="{0D108BD9-81ED-4DB2-BD59-A6C34878D82A}">
                    <a16:rowId xmlns:a16="http://schemas.microsoft.com/office/drawing/2014/main" val="2929732075"/>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1" kern="1200" noProof="0">
                          <a:solidFill>
                            <a:schemeClr val="tx2"/>
                          </a:solidFill>
                          <a:latin typeface="+mn-lt"/>
                          <a:ea typeface="+mn-ea"/>
                          <a:cs typeface="+mn-cs"/>
                        </a:rPr>
                        <a:t>Recognise </a:t>
                      </a:r>
                      <a:r>
                        <a:rPr lang="en-AU" sz="1400" b="0" kern="1200" noProof="0">
                          <a:solidFill>
                            <a:schemeClr val="tx2"/>
                          </a:solidFill>
                          <a:latin typeface="+mn-lt"/>
                          <a:ea typeface="+mn-ea"/>
                          <a:cs typeface="+mn-cs"/>
                        </a:rPr>
                        <a:t>the warning signs of employment scams and challenging workplace situations</a:t>
                      </a:r>
                    </a:p>
                  </a:txBody>
                  <a:tcPr anchor="ctr"/>
                </a:tc>
                <a:extLst>
                  <a:ext uri="{0D108BD9-81ED-4DB2-BD59-A6C34878D82A}">
                    <a16:rowId xmlns:a16="http://schemas.microsoft.com/office/drawing/2014/main" val="923861008"/>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1" noProof="0">
                          <a:solidFill>
                            <a:schemeClr val="tx2"/>
                          </a:solidFill>
                        </a:rPr>
                        <a:t>Apply </a:t>
                      </a:r>
                      <a:r>
                        <a:rPr lang="en-AU" sz="1400" b="0" noProof="0">
                          <a:solidFill>
                            <a:schemeClr val="tx2"/>
                          </a:solidFill>
                        </a:rPr>
                        <a:t>time management and boundary-setting strategies to maintain wellbeing</a:t>
                      </a:r>
                      <a:endParaRPr lang="en-AU" sz="1400" b="0" noProof="0">
                        <a:solidFill>
                          <a:schemeClr val="tx2"/>
                        </a:solidFill>
                        <a:highlight>
                          <a:srgbClr val="FFFF00"/>
                        </a:highlight>
                      </a:endParaRPr>
                    </a:p>
                  </a:txBody>
                  <a:tcPr anchor="ctr"/>
                </a:tc>
                <a:extLst>
                  <a:ext uri="{0D108BD9-81ED-4DB2-BD59-A6C34878D82A}">
                    <a16:rowId xmlns:a16="http://schemas.microsoft.com/office/drawing/2014/main" val="1553370433"/>
                  </a:ext>
                </a:extLst>
              </a:tr>
            </a:tbl>
          </a:graphicData>
        </a:graphic>
      </p:graphicFrame>
      <p:sp>
        <p:nvSpPr>
          <p:cNvPr id="29" name="Text Placeholder 5">
            <a:extLst>
              <a:ext uri="{FF2B5EF4-FFF2-40B4-BE49-F238E27FC236}">
                <a16:creationId xmlns:a16="http://schemas.microsoft.com/office/drawing/2014/main" id="{3346035C-4719-2FD7-6D1E-507757C847E1}"/>
              </a:ext>
            </a:extLst>
          </p:cNvPr>
          <p:cNvSpPr txBox="1">
            <a:spLocks/>
          </p:cNvSpPr>
          <p:nvPr/>
        </p:nvSpPr>
        <p:spPr>
          <a:xfrm>
            <a:off x="7680325" y="3429000"/>
            <a:ext cx="1461939" cy="249299"/>
          </a:xfrm>
          <a:prstGeom prst="rect">
            <a:avLst/>
          </a:prstGeom>
        </p:spPr>
        <p:txBody>
          <a:bodyPr vert="horz" wrap="non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z="1800" noProof="0">
                <a:solidFill>
                  <a:schemeClr val="accent3"/>
                </a:solidFill>
              </a:rPr>
              <a:t>RESOURCES</a:t>
            </a:r>
          </a:p>
        </p:txBody>
      </p:sp>
      <p:sp>
        <p:nvSpPr>
          <p:cNvPr id="30" name="Text Placeholder 2">
            <a:extLst>
              <a:ext uri="{FF2B5EF4-FFF2-40B4-BE49-F238E27FC236}">
                <a16:creationId xmlns:a16="http://schemas.microsoft.com/office/drawing/2014/main" id="{043F7054-8321-DBDA-E6AB-07C5F9D4578F}"/>
              </a:ext>
            </a:extLst>
          </p:cNvPr>
          <p:cNvSpPr txBox="1">
            <a:spLocks/>
          </p:cNvSpPr>
          <p:nvPr/>
        </p:nvSpPr>
        <p:spPr>
          <a:xfrm>
            <a:off x="7697787" y="3674850"/>
            <a:ext cx="3978276" cy="1305724"/>
          </a:xfrm>
          <a:prstGeom prst="rect">
            <a:avLst/>
          </a:prstGeom>
        </p:spPr>
        <p:txBody>
          <a:bodyPr vert="horz" wrap="square" lIns="0" tIns="14400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buClr>
                <a:schemeClr val="accent3"/>
              </a:buClr>
              <a:buFont typeface="Wingdings" pitchFamily="2" charset="2"/>
              <a:buChar char="§"/>
            </a:pPr>
            <a:r>
              <a:rPr lang="en-AU" sz="1400" noProof="0">
                <a:solidFill>
                  <a:schemeClr val="tx2"/>
                </a:solidFill>
              </a:rPr>
              <a:t>Worksheet for Priority workbench activity</a:t>
            </a:r>
          </a:p>
          <a:p>
            <a:pPr marL="342900" indent="-342900">
              <a:buClr>
                <a:schemeClr val="accent3"/>
              </a:buClr>
              <a:buFont typeface="Wingdings" pitchFamily="2" charset="2"/>
              <a:buChar char="§"/>
            </a:pPr>
            <a:r>
              <a:rPr lang="en-AU" sz="1400" noProof="0">
                <a:solidFill>
                  <a:schemeClr val="tx2"/>
                </a:solidFill>
              </a:rPr>
              <a:t>Your Career Factory: Career Blueprint</a:t>
            </a:r>
          </a:p>
          <a:p>
            <a:pPr marL="342900" indent="-342900">
              <a:buClr>
                <a:schemeClr val="accent3"/>
              </a:buClr>
              <a:buFont typeface="Wingdings" pitchFamily="2" charset="2"/>
              <a:buChar char="§"/>
            </a:pPr>
            <a:r>
              <a:rPr lang="en-AU" sz="1400" noProof="0">
                <a:solidFill>
                  <a:schemeClr val="tx2"/>
                </a:solidFill>
              </a:rPr>
              <a:t>Slide deck (with videos)</a:t>
            </a:r>
          </a:p>
          <a:p>
            <a:pPr marL="342900" indent="-342900">
              <a:buClr>
                <a:schemeClr val="accent3"/>
              </a:buClr>
              <a:buFont typeface="Wingdings" pitchFamily="2" charset="2"/>
              <a:buChar char="§"/>
            </a:pPr>
            <a:r>
              <a:rPr lang="en-AU" sz="1400" noProof="0">
                <a:solidFill>
                  <a:schemeClr val="tx2"/>
                </a:solidFill>
              </a:rPr>
              <a:t>More to explore</a:t>
            </a:r>
            <a:endParaRPr lang="en-AU" sz="1400" noProof="0"/>
          </a:p>
        </p:txBody>
      </p:sp>
    </p:spTree>
    <p:extLst>
      <p:ext uri="{BB962C8B-B14F-4D97-AF65-F5344CB8AC3E}">
        <p14:creationId xmlns:p14="http://schemas.microsoft.com/office/powerpoint/2010/main" val="31107703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D6F9BDD-DF7B-FF2A-6F26-A4136350FC3D}"/>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5E8A331E-FD2E-2DB3-F9C6-D1696EC27C18}"/>
              </a:ext>
            </a:extLst>
          </p:cNvPr>
          <p:cNvSpPr>
            <a:spLocks noGrp="1"/>
          </p:cNvSpPr>
          <p:nvPr>
            <p:ph type="title"/>
          </p:nvPr>
        </p:nvSpPr>
        <p:spPr/>
        <p:txBody>
          <a:bodyPr/>
          <a:lstStyle/>
          <a:p>
            <a:r>
              <a:rPr lang="en-AU" noProof="0"/>
              <a:t>Key takeaways</a:t>
            </a:r>
          </a:p>
        </p:txBody>
      </p:sp>
      <p:sp>
        <p:nvSpPr>
          <p:cNvPr id="15" name="Text Placeholder 14">
            <a:extLst>
              <a:ext uri="{FF2B5EF4-FFF2-40B4-BE49-F238E27FC236}">
                <a16:creationId xmlns:a16="http://schemas.microsoft.com/office/drawing/2014/main" id="{C08DA802-4A8B-9116-DEA1-872796364535}"/>
              </a:ext>
            </a:extLst>
          </p:cNvPr>
          <p:cNvSpPr>
            <a:spLocks noGrp="1"/>
          </p:cNvSpPr>
          <p:nvPr>
            <p:ph type="body" sz="quarter" idx="20"/>
          </p:nvPr>
        </p:nvSpPr>
        <p:spPr/>
        <p:txBody>
          <a:bodyPr/>
          <a:lstStyle/>
          <a:p>
            <a:r>
              <a:rPr lang="en-AU" noProof="0"/>
              <a:t>LESSON SUMMARY</a:t>
            </a:r>
          </a:p>
        </p:txBody>
      </p:sp>
      <p:sp>
        <p:nvSpPr>
          <p:cNvPr id="27" name="Text Placeholder 5">
            <a:extLst>
              <a:ext uri="{FF2B5EF4-FFF2-40B4-BE49-F238E27FC236}">
                <a16:creationId xmlns:a16="http://schemas.microsoft.com/office/drawing/2014/main" id="{513EB6F9-9EEC-3239-0181-F83FF6F00AAF}"/>
              </a:ext>
            </a:extLst>
          </p:cNvPr>
          <p:cNvSpPr>
            <a:spLocks noGrp="1"/>
          </p:cNvSpPr>
          <p:nvPr>
            <p:ph type="body" sz="quarter" idx="11"/>
          </p:nvPr>
        </p:nvSpPr>
        <p:spPr>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8" name="Text Placeholder 2">
            <a:extLst>
              <a:ext uri="{FF2B5EF4-FFF2-40B4-BE49-F238E27FC236}">
                <a16:creationId xmlns:a16="http://schemas.microsoft.com/office/drawing/2014/main" id="{DD043FE4-814E-D402-4851-AB4149F8AB00}"/>
              </a:ext>
            </a:extLst>
          </p:cNvPr>
          <p:cNvSpPr>
            <a:spLocks noGrp="1"/>
          </p:cNvSpPr>
          <p:nvPr>
            <p:ph type="body" idx="1"/>
          </p:nvPr>
        </p:nvSpPr>
        <p:spPr>
          <a:prstGeom prst="rect">
            <a:avLst/>
          </a:prstGeom>
        </p:spPr>
        <p:txBody>
          <a:bodyPr vert="horz" wrap="square" lIns="0" tIns="144000" rIns="0" bIns="0" rtlCol="0" anchor="t">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AU" sz="1400" dirty="0">
                <a:solidFill>
                  <a:schemeClr val="tx2"/>
                </a:solidFill>
                <a:latin typeface="Arial"/>
                <a:cs typeface="Arial"/>
              </a:rPr>
              <a:t>Completed</a:t>
            </a:r>
            <a:r>
              <a:rPr lang="en-AU" sz="1400" noProof="0" dirty="0">
                <a:solidFill>
                  <a:schemeClr val="tx2"/>
                </a:solidFill>
                <a:latin typeface="Arial"/>
                <a:cs typeface="Arial"/>
              </a:rPr>
              <a:t> Priority </a:t>
            </a:r>
            <a:r>
              <a:rPr lang="en-AU" sz="1400" dirty="0">
                <a:solidFill>
                  <a:schemeClr val="tx2"/>
                </a:solidFill>
                <a:latin typeface="Arial"/>
                <a:cs typeface="Arial"/>
              </a:rPr>
              <a:t>workbench</a:t>
            </a:r>
            <a:r>
              <a:rPr lang="en-AU" sz="1400" noProof="0" dirty="0">
                <a:solidFill>
                  <a:schemeClr val="tx2"/>
                </a:solidFill>
                <a:latin typeface="Arial"/>
                <a:cs typeface="Arial"/>
              </a:rPr>
              <a:t> worksheet</a:t>
            </a:r>
          </a:p>
          <a:p>
            <a:pPr marL="342900" indent="-342900">
              <a:buClr>
                <a:schemeClr val="accent3"/>
              </a:buClr>
              <a:buFont typeface="Wingdings" pitchFamily="2" charset="2"/>
              <a:buChar char="§"/>
            </a:pPr>
            <a:r>
              <a:rPr lang="en-AU" sz="1400" noProof="0" dirty="0">
                <a:solidFill>
                  <a:schemeClr val="tx2"/>
                </a:solidFill>
                <a:latin typeface="Arial"/>
                <a:cs typeface="Arial"/>
              </a:rPr>
              <a:t>Weekly schedule</a:t>
            </a:r>
          </a:p>
          <a:p>
            <a:pPr marL="342900" indent="-342900">
              <a:buClr>
                <a:schemeClr val="accent3"/>
              </a:buClr>
              <a:buFont typeface="Wingdings" pitchFamily="2" charset="2"/>
              <a:buChar char="§"/>
            </a:pPr>
            <a:r>
              <a:rPr lang="en-AU" sz="1400" dirty="0">
                <a:solidFill>
                  <a:schemeClr val="tx2"/>
                </a:solidFill>
                <a:latin typeface="Arial"/>
                <a:cs typeface="Arial"/>
              </a:rPr>
              <a:t>Updated Career Blueprint</a:t>
            </a:r>
            <a:endParaRPr lang="en-AU" sz="1400" noProof="0" dirty="0">
              <a:solidFill>
                <a:schemeClr val="tx2"/>
              </a:solidFill>
              <a:latin typeface="Arial"/>
              <a:cs typeface="Arial"/>
            </a:endParaRPr>
          </a:p>
        </p:txBody>
      </p:sp>
      <p:graphicFrame>
        <p:nvGraphicFramePr>
          <p:cNvPr id="19" name="Table 18">
            <a:extLst>
              <a:ext uri="{FF2B5EF4-FFF2-40B4-BE49-F238E27FC236}">
                <a16:creationId xmlns:a16="http://schemas.microsoft.com/office/drawing/2014/main" id="{68A8DB39-5513-1034-4A7E-A872DE607523}"/>
              </a:ext>
            </a:extLst>
          </p:cNvPr>
          <p:cNvGraphicFramePr>
            <a:graphicFrameLocks noGrp="1"/>
          </p:cNvGraphicFramePr>
          <p:nvPr>
            <p:extLst>
              <p:ext uri="{D42A27DB-BD31-4B8C-83A1-F6EECF244321}">
                <p14:modId xmlns:p14="http://schemas.microsoft.com/office/powerpoint/2010/main" val="249890528"/>
              </p:ext>
            </p:extLst>
          </p:nvPr>
        </p:nvGraphicFramePr>
        <p:xfrm>
          <a:off x="1055688" y="1706839"/>
          <a:ext cx="4895850" cy="360000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a:t>Summary</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AU" sz="1400" noProof="0">
                          <a:solidFill>
                            <a:schemeClr val="tx2"/>
                          </a:solidFill>
                        </a:rPr>
                        <a:t>When beginning a new job, it is important to understand the expectations of your employer</a:t>
                      </a: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a:solidFill>
                            <a:schemeClr val="tx2"/>
                          </a:solidFill>
                        </a:rPr>
                        <a:t>Meeting and exceeding expectations are signs of a good employee</a:t>
                      </a:r>
                    </a:p>
                  </a:txBody>
                  <a:tcPr anchor="ctr"/>
                </a:tc>
                <a:extLst>
                  <a:ext uri="{0D108BD9-81ED-4DB2-BD59-A6C34878D82A}">
                    <a16:rowId xmlns:a16="http://schemas.microsoft.com/office/drawing/2014/main" val="2929732075"/>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a:solidFill>
                            <a:schemeClr val="tx2"/>
                          </a:solidFill>
                        </a:rPr>
                        <a:t>Before entering the workforce, it is important to understand your priorities</a:t>
                      </a:r>
                    </a:p>
                  </a:txBody>
                  <a:tcPr anchor="ctr"/>
                </a:tc>
                <a:extLst>
                  <a:ext uri="{0D108BD9-81ED-4DB2-BD59-A6C34878D82A}">
                    <a16:rowId xmlns:a16="http://schemas.microsoft.com/office/drawing/2014/main" val="923861008"/>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a:solidFill>
                            <a:schemeClr val="tx2"/>
                          </a:solidFill>
                        </a:rPr>
                        <a:t>Finding balance in your week and continual reflection leads to healthy habits and social and emotional wellbeing</a:t>
                      </a:r>
                    </a:p>
                  </a:txBody>
                  <a:tcPr anchor="ctr"/>
                </a:tc>
                <a:extLst>
                  <a:ext uri="{0D108BD9-81ED-4DB2-BD59-A6C34878D82A}">
                    <a16:rowId xmlns:a16="http://schemas.microsoft.com/office/drawing/2014/main" val="1553370433"/>
                  </a:ext>
                </a:extLst>
              </a:tr>
            </a:tbl>
          </a:graphicData>
        </a:graphic>
      </p:graphicFrame>
    </p:spTree>
    <p:extLst>
      <p:ext uri="{BB962C8B-B14F-4D97-AF65-F5344CB8AC3E}">
        <p14:creationId xmlns:p14="http://schemas.microsoft.com/office/powerpoint/2010/main" val="33741066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4D10C-36C6-19AB-8DC4-35CF4939C2D8}"/>
            </a:ext>
          </a:extLst>
        </p:cNvPr>
        <p:cNvGrpSpPr/>
        <p:nvPr/>
      </p:nvGrpSpPr>
      <p:grpSpPr>
        <a:xfrm>
          <a:off x="0" y="0"/>
          <a:ext cx="0" cy="0"/>
          <a:chOff x="0" y="0"/>
          <a:chExt cx="0" cy="0"/>
        </a:xfrm>
      </p:grpSpPr>
      <p:sp>
        <p:nvSpPr>
          <p:cNvPr id="18" name="Text Placeholder 17">
            <a:extLst>
              <a:ext uri="{FF2B5EF4-FFF2-40B4-BE49-F238E27FC236}">
                <a16:creationId xmlns:a16="http://schemas.microsoft.com/office/drawing/2014/main" id="{78B22DD5-3B71-E9FE-C63B-F23DE79B4F0C}"/>
              </a:ext>
            </a:extLst>
          </p:cNvPr>
          <p:cNvSpPr>
            <a:spLocks noGrp="1"/>
          </p:cNvSpPr>
          <p:nvPr>
            <p:ph type="body" sz="quarter" idx="20"/>
          </p:nvPr>
        </p:nvSpPr>
        <p:spPr>
          <a:xfrm>
            <a:off x="1055688" y="624947"/>
            <a:ext cx="3317750" cy="247554"/>
          </a:xfrm>
        </p:spPr>
        <p:txBody>
          <a:bodyPr/>
          <a:lstStyle/>
          <a:p>
            <a:r>
              <a:rPr lang="en-AU" noProof="0" dirty="0"/>
              <a:t>EXPECTATIONS AND WORK LIFE BALANCE</a:t>
            </a:r>
          </a:p>
        </p:txBody>
      </p:sp>
      <p:sp>
        <p:nvSpPr>
          <p:cNvPr id="21" name="Title 20">
            <a:extLst>
              <a:ext uri="{FF2B5EF4-FFF2-40B4-BE49-F238E27FC236}">
                <a16:creationId xmlns:a16="http://schemas.microsoft.com/office/drawing/2014/main" id="{13DF0FD4-7170-8102-15C5-AD7552E54296}"/>
              </a:ext>
            </a:extLst>
          </p:cNvPr>
          <p:cNvSpPr>
            <a:spLocks noGrp="1"/>
          </p:cNvSpPr>
          <p:nvPr>
            <p:ph type="title"/>
          </p:nvPr>
        </p:nvSpPr>
        <p:spPr>
          <a:xfrm>
            <a:off x="1055941" y="873125"/>
            <a:ext cx="3793324" cy="524553"/>
          </a:xfrm>
        </p:spPr>
        <p:txBody>
          <a:bodyPr/>
          <a:lstStyle/>
          <a:p>
            <a:r>
              <a:rPr lang="en-AU" noProof="0" dirty="0"/>
              <a:t>Acknowledgements</a:t>
            </a:r>
          </a:p>
        </p:txBody>
      </p:sp>
      <p:sp>
        <p:nvSpPr>
          <p:cNvPr id="22" name="Text Placeholder 5">
            <a:extLst>
              <a:ext uri="{FF2B5EF4-FFF2-40B4-BE49-F238E27FC236}">
                <a16:creationId xmlns:a16="http://schemas.microsoft.com/office/drawing/2014/main" id="{BC340A2A-6CA4-9FCC-BAAE-8E9BD8828CA2}"/>
              </a:ext>
            </a:extLst>
          </p:cNvPr>
          <p:cNvSpPr txBox="1">
            <a:spLocks/>
          </p:cNvSpPr>
          <p:nvPr/>
        </p:nvSpPr>
        <p:spPr>
          <a:xfrm>
            <a:off x="1055687" y="1700213"/>
            <a:ext cx="5269689"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References</a:t>
            </a:r>
          </a:p>
        </p:txBody>
      </p:sp>
      <p:sp>
        <p:nvSpPr>
          <p:cNvPr id="35" name="Text Placeholder 5">
            <a:extLst>
              <a:ext uri="{FF2B5EF4-FFF2-40B4-BE49-F238E27FC236}">
                <a16:creationId xmlns:a16="http://schemas.microsoft.com/office/drawing/2014/main" id="{75A7EF4F-0083-ACD4-A788-8D100AD0CE12}"/>
              </a:ext>
            </a:extLst>
          </p:cNvPr>
          <p:cNvSpPr txBox="1">
            <a:spLocks/>
          </p:cNvSpPr>
          <p:nvPr/>
        </p:nvSpPr>
        <p:spPr>
          <a:xfrm>
            <a:off x="7456487" y="1700212"/>
            <a:ext cx="4503283" cy="206415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With thanks to</a:t>
            </a:r>
          </a:p>
          <a:p>
            <a:endParaRPr lang="en-AU" sz="1800" noProof="0" dirty="0"/>
          </a:p>
          <a:p>
            <a:r>
              <a:rPr lang="en-AU" sz="1800" b="0" i="1" noProof="0" dirty="0"/>
              <a:t>Indi Dust – Your Career Factory illustrations</a:t>
            </a:r>
          </a:p>
          <a:p>
            <a:r>
              <a:rPr lang="en-AU" sz="1800" b="0" i="1" noProof="0" dirty="0"/>
              <a:t>Avenue Crew – multimedia</a:t>
            </a:r>
          </a:p>
          <a:p>
            <a:r>
              <a:rPr lang="en-AU" sz="1800" b="0" i="1" noProof="0" dirty="0"/>
              <a:t>Griffith University – pilot materials and industry packs</a:t>
            </a:r>
          </a:p>
        </p:txBody>
      </p:sp>
      <p:sp>
        <p:nvSpPr>
          <p:cNvPr id="36" name="Text Placeholder 5">
            <a:extLst>
              <a:ext uri="{FF2B5EF4-FFF2-40B4-BE49-F238E27FC236}">
                <a16:creationId xmlns:a16="http://schemas.microsoft.com/office/drawing/2014/main" id="{A6A1CEB0-CC15-3B36-37E9-0B74275127BB}"/>
              </a:ext>
            </a:extLst>
          </p:cNvPr>
          <p:cNvSpPr txBox="1">
            <a:spLocks/>
          </p:cNvSpPr>
          <p:nvPr/>
        </p:nvSpPr>
        <p:spPr>
          <a:xfrm>
            <a:off x="1055686" y="2407726"/>
            <a:ext cx="5783525" cy="1502976"/>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AU" sz="1800" b="0" i="1" dirty="0">
                <a:solidFill>
                  <a:srgbClr val="0F0F0F"/>
                </a:solidFill>
              </a:rPr>
              <a:t>3 rules for better work-life balance. (2022). </a:t>
            </a:r>
            <a:r>
              <a:rPr lang="en-US" sz="1800" b="0" i="1" dirty="0">
                <a:hlinkClick r:id="rId2"/>
              </a:rPr>
              <a:t>https://www.youtube.com/watch?v=4c_xYLwOx-g</a:t>
            </a:r>
            <a:r>
              <a:rPr lang="en-US" sz="1800" b="0" i="1" dirty="0"/>
              <a:t>.</a:t>
            </a:r>
            <a:endParaRPr lang="en-AU" sz="1800" b="0" i="1" dirty="0">
              <a:solidFill>
                <a:schemeClr val="accent6"/>
              </a:solidFill>
            </a:endParaRPr>
          </a:p>
          <a:p>
            <a:pPr marL="285750" indent="-285750">
              <a:buFont typeface="Arial" panose="020B0604020202020204" pitchFamily="34" charset="0"/>
              <a:buChar char="•"/>
            </a:pPr>
            <a:r>
              <a:rPr lang="en-AU" sz="1800" b="0" i="1" dirty="0">
                <a:solidFill>
                  <a:schemeClr val="accent6"/>
                </a:solidFill>
              </a:rPr>
              <a:t>Manufacturing Matters. </a:t>
            </a:r>
            <a:r>
              <a:rPr lang="en-AU" sz="1800" b="0" i="1" dirty="0">
                <a:solidFill>
                  <a:schemeClr val="accent6"/>
                </a:solidFill>
                <a:hlinkClick r:id="rId3"/>
              </a:rPr>
              <a:t>www.manufacturingmatters.com.au</a:t>
            </a:r>
            <a:r>
              <a:rPr lang="en-AU" sz="1800" b="0" i="1" dirty="0">
                <a:solidFill>
                  <a:schemeClr val="accent6"/>
                </a:solidFill>
              </a:rPr>
              <a:t>.</a:t>
            </a:r>
          </a:p>
          <a:p>
            <a:pPr marL="285750" indent="-285750">
              <a:buFont typeface="Arial" panose="020B0604020202020204" pitchFamily="34" charset="0"/>
              <a:buChar char="•"/>
            </a:pPr>
            <a:r>
              <a:rPr lang="en-AU" sz="1800" b="0" i="1" dirty="0"/>
              <a:t>Photography sourced from Adobe Stock.</a:t>
            </a:r>
          </a:p>
        </p:txBody>
      </p:sp>
    </p:spTree>
    <p:extLst>
      <p:ext uri="{BB962C8B-B14F-4D97-AF65-F5344CB8AC3E}">
        <p14:creationId xmlns:p14="http://schemas.microsoft.com/office/powerpoint/2010/main" val="17322526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554B7CE-4E11-990E-3CD0-EEB31A9C4AD0}"/>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A2DC2847-09B6-EDEB-77E8-700E4EBF1C38}"/>
              </a:ext>
            </a:extLst>
          </p:cNvPr>
          <p:cNvSpPr>
            <a:spLocks noGrp="1"/>
          </p:cNvSpPr>
          <p:nvPr>
            <p:ph type="body" sz="quarter" idx="13"/>
          </p:nvPr>
        </p:nvSpPr>
        <p:spPr>
          <a:xfrm>
            <a:off x="1055688" y="624947"/>
            <a:ext cx="3309734" cy="247554"/>
          </a:xfrm>
        </p:spPr>
        <p:txBody>
          <a:bodyPr/>
          <a:lstStyle/>
          <a:p>
            <a:r>
              <a:rPr lang="en-AU" noProof="0"/>
              <a:t>EXPECTATIONS AND WORK LIFE BALANCE</a:t>
            </a:r>
          </a:p>
        </p:txBody>
      </p:sp>
      <p:sp>
        <p:nvSpPr>
          <p:cNvPr id="9" name="Text Placeholder 2">
            <a:extLst>
              <a:ext uri="{FF2B5EF4-FFF2-40B4-BE49-F238E27FC236}">
                <a16:creationId xmlns:a16="http://schemas.microsoft.com/office/drawing/2014/main" id="{F8A1CDB8-78C1-96CA-87A6-EDD67DD99040}"/>
              </a:ext>
            </a:extLst>
          </p:cNvPr>
          <p:cNvSpPr txBox="1">
            <a:spLocks/>
          </p:cNvSpPr>
          <p:nvPr/>
        </p:nvSpPr>
        <p:spPr>
          <a:xfrm>
            <a:off x="7228646" y="1700212"/>
            <a:ext cx="4622870" cy="267047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a:solidFill>
                  <a:schemeClr val="accent6"/>
                </a:solidFill>
              </a:rPr>
              <a:t>Key workplace expectations:</a:t>
            </a:r>
            <a:endParaRPr lang="en-AU" noProof="0">
              <a:solidFill>
                <a:schemeClr val="accent6"/>
              </a:solidFill>
            </a:endParaRPr>
          </a:p>
          <a:p>
            <a:pPr marL="285750" indent="-285750">
              <a:buClr>
                <a:schemeClr val="tx2"/>
              </a:buClr>
              <a:buSzPct val="90000"/>
              <a:buFont typeface="Arial" panose="020B0604020202020204" pitchFamily="34" charset="0"/>
              <a:buChar char="•"/>
            </a:pPr>
            <a:r>
              <a:rPr lang="en-AU" noProof="0">
                <a:solidFill>
                  <a:schemeClr val="accent6"/>
                </a:solidFill>
              </a:rPr>
              <a:t>Being reliable and consistently punctual</a:t>
            </a:r>
          </a:p>
          <a:p>
            <a:pPr marL="285750" indent="-285750">
              <a:buClr>
                <a:schemeClr val="tx2"/>
              </a:buClr>
              <a:buSzPct val="90000"/>
              <a:buFont typeface="Arial" panose="020B0604020202020204" pitchFamily="34" charset="0"/>
              <a:buChar char="•"/>
            </a:pPr>
            <a:r>
              <a:rPr lang="en-AU" noProof="0">
                <a:solidFill>
                  <a:schemeClr val="accent6"/>
                </a:solidFill>
              </a:rPr>
              <a:t>Producing quality, accurate work</a:t>
            </a:r>
          </a:p>
          <a:p>
            <a:pPr marL="285750" indent="-285750">
              <a:buClr>
                <a:schemeClr val="tx2"/>
              </a:buClr>
              <a:buSzPct val="90000"/>
              <a:buFont typeface="Arial" panose="020B0604020202020204" pitchFamily="34" charset="0"/>
              <a:buChar char="•"/>
            </a:pPr>
            <a:r>
              <a:rPr lang="en-AU" noProof="0">
                <a:solidFill>
                  <a:schemeClr val="accent6"/>
                </a:solidFill>
              </a:rPr>
              <a:t>Solving problems independently</a:t>
            </a:r>
          </a:p>
          <a:p>
            <a:pPr marL="285750" indent="-285750">
              <a:buClr>
                <a:schemeClr val="tx2"/>
              </a:buClr>
              <a:buSzPct val="90000"/>
              <a:buFont typeface="Arial" panose="020B0604020202020204" pitchFamily="34" charset="0"/>
              <a:buChar char="•"/>
            </a:pPr>
            <a:r>
              <a:rPr lang="en-AU" noProof="0">
                <a:solidFill>
                  <a:schemeClr val="accent6"/>
                </a:solidFill>
              </a:rPr>
              <a:t>Communicating clearly with others</a:t>
            </a:r>
          </a:p>
          <a:p>
            <a:pPr marL="285750" indent="-285750">
              <a:buClr>
                <a:schemeClr val="tx2"/>
              </a:buClr>
              <a:buSzPct val="90000"/>
              <a:buFont typeface="Arial" panose="020B0604020202020204" pitchFamily="34" charset="0"/>
              <a:buChar char="•"/>
            </a:pPr>
            <a:r>
              <a:rPr lang="en-AU" noProof="0">
                <a:solidFill>
                  <a:schemeClr val="accent6"/>
                </a:solidFill>
              </a:rPr>
              <a:t>Working effectively in teams</a:t>
            </a:r>
          </a:p>
          <a:p>
            <a:pPr marL="285750" indent="-285750">
              <a:buClr>
                <a:schemeClr val="tx2"/>
              </a:buClr>
              <a:buSzPct val="90000"/>
              <a:buFont typeface="Arial" panose="020B0604020202020204" pitchFamily="34" charset="0"/>
              <a:buChar char="•"/>
            </a:pPr>
            <a:r>
              <a:rPr lang="en-AU" noProof="0">
                <a:solidFill>
                  <a:schemeClr val="accent6"/>
                </a:solidFill>
              </a:rPr>
              <a:t>Focusing on safety procedures</a:t>
            </a:r>
          </a:p>
          <a:p>
            <a:pPr marL="285750" indent="-285750">
              <a:buClr>
                <a:schemeClr val="tx2"/>
              </a:buClr>
              <a:buSzPct val="90000"/>
              <a:buFont typeface="Arial" panose="020B0604020202020204" pitchFamily="34" charset="0"/>
              <a:buChar char="•"/>
            </a:pPr>
            <a:r>
              <a:rPr lang="en-AU" noProof="0">
                <a:solidFill>
                  <a:schemeClr val="accent6"/>
                </a:solidFill>
              </a:rPr>
              <a:t>Showing willingness to learn</a:t>
            </a:r>
          </a:p>
        </p:txBody>
      </p:sp>
      <p:sp>
        <p:nvSpPr>
          <p:cNvPr id="10" name="Text Placeholder 2">
            <a:extLst>
              <a:ext uri="{FF2B5EF4-FFF2-40B4-BE49-F238E27FC236}">
                <a16:creationId xmlns:a16="http://schemas.microsoft.com/office/drawing/2014/main" id="{20A70B77-7DC3-FE15-D7BD-0BA74B936668}"/>
              </a:ext>
            </a:extLst>
          </p:cNvPr>
          <p:cNvSpPr txBox="1">
            <a:spLocks/>
          </p:cNvSpPr>
          <p:nvPr/>
        </p:nvSpPr>
        <p:spPr>
          <a:xfrm>
            <a:off x="1055687" y="1700212"/>
            <a:ext cx="4622870" cy="3093154"/>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accent6"/>
                </a:solidFill>
              </a:rPr>
              <a:t>As you prepare to enter the workforce, understanding what employers expect is essential. </a:t>
            </a:r>
          </a:p>
          <a:p>
            <a:pPr>
              <a:lnSpc>
                <a:spcPct val="100000"/>
              </a:lnSpc>
            </a:pPr>
            <a:r>
              <a:rPr lang="en-AU" noProof="0">
                <a:solidFill>
                  <a:schemeClr val="accent6"/>
                </a:solidFill>
              </a:rPr>
              <a:t>While technical skills matter, employers also value qualities that make someone a reliable team member. </a:t>
            </a:r>
          </a:p>
          <a:p>
            <a:pPr>
              <a:lnSpc>
                <a:spcPct val="100000"/>
              </a:lnSpc>
            </a:pPr>
            <a:r>
              <a:rPr lang="en-AU" noProof="0">
                <a:solidFill>
                  <a:schemeClr val="accent6"/>
                </a:solidFill>
              </a:rPr>
              <a:t>These "soft skills" form the foundation of workplace success and apply across all industries, including manufacturing. </a:t>
            </a:r>
          </a:p>
          <a:p>
            <a:pPr>
              <a:lnSpc>
                <a:spcPct val="100000"/>
              </a:lnSpc>
            </a:pPr>
            <a:r>
              <a:rPr lang="en-AU" noProof="0">
                <a:solidFill>
                  <a:schemeClr val="accent6"/>
                </a:solidFill>
              </a:rPr>
              <a:t>Recognising these expectations now will help you prepare for work experience, part-time jobs, and future careers.</a:t>
            </a:r>
          </a:p>
        </p:txBody>
      </p:sp>
      <p:sp>
        <p:nvSpPr>
          <p:cNvPr id="13" name="Title 12">
            <a:extLst>
              <a:ext uri="{FF2B5EF4-FFF2-40B4-BE49-F238E27FC236}">
                <a16:creationId xmlns:a16="http://schemas.microsoft.com/office/drawing/2014/main" id="{B32589C2-2170-91F3-1880-F5D0EA802CD9}"/>
              </a:ext>
            </a:extLst>
          </p:cNvPr>
          <p:cNvSpPr>
            <a:spLocks noGrp="1"/>
          </p:cNvSpPr>
          <p:nvPr>
            <p:ph type="title"/>
          </p:nvPr>
        </p:nvSpPr>
        <p:spPr>
          <a:xfrm>
            <a:off x="1055941" y="873125"/>
            <a:ext cx="6826205" cy="524553"/>
          </a:xfrm>
        </p:spPr>
        <p:txBody>
          <a:bodyPr/>
          <a:lstStyle/>
          <a:p>
            <a:r>
              <a:rPr lang="en-AU" noProof="0"/>
              <a:t>Employer performance expectations</a:t>
            </a:r>
          </a:p>
        </p:txBody>
      </p:sp>
      <p:pic>
        <p:nvPicPr>
          <p:cNvPr id="16" name="Picture 15" descr="A cartoon of a person and a striped object&#10;&#10;AI-generated content may be incorrect.">
            <a:extLst>
              <a:ext uri="{FF2B5EF4-FFF2-40B4-BE49-F238E27FC236}">
                <a16:creationId xmlns:a16="http://schemas.microsoft.com/office/drawing/2014/main" id="{379BA675-EEE1-E3F1-8349-21A1E3145F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84110" y="4894567"/>
            <a:ext cx="1289071" cy="1615466"/>
          </a:xfrm>
          <a:prstGeom prst="rect">
            <a:avLst/>
          </a:prstGeom>
        </p:spPr>
      </p:pic>
    </p:spTree>
    <p:extLst>
      <p:ext uri="{BB962C8B-B14F-4D97-AF65-F5344CB8AC3E}">
        <p14:creationId xmlns:p14="http://schemas.microsoft.com/office/powerpoint/2010/main" val="31761968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216873-7B9B-96AB-BE98-8C2F66ABDD56}"/>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918F5908-21B9-F6B6-95A4-C8EDC9DE7826}"/>
              </a:ext>
            </a:extLst>
          </p:cNvPr>
          <p:cNvSpPr>
            <a:spLocks noGrp="1"/>
          </p:cNvSpPr>
          <p:nvPr>
            <p:ph type="body" sz="quarter" idx="15"/>
          </p:nvPr>
        </p:nvSpPr>
        <p:spPr>
          <a:xfrm>
            <a:off x="1055688" y="624947"/>
            <a:ext cx="3309734" cy="247554"/>
          </a:xfrm>
        </p:spPr>
        <p:txBody>
          <a:bodyPr/>
          <a:lstStyle/>
          <a:p>
            <a:r>
              <a:rPr lang="en-AU" noProof="0"/>
              <a:t>EXPECTATIONS AND WORK LIFE BALANCE</a:t>
            </a:r>
          </a:p>
        </p:txBody>
      </p:sp>
      <p:sp>
        <p:nvSpPr>
          <p:cNvPr id="3" name="Text Placeholder 2">
            <a:extLst>
              <a:ext uri="{FF2B5EF4-FFF2-40B4-BE49-F238E27FC236}">
                <a16:creationId xmlns:a16="http://schemas.microsoft.com/office/drawing/2014/main" id="{CCB1D4AD-E5D2-2E5B-BE69-725176CA92DD}"/>
              </a:ext>
            </a:extLst>
          </p:cNvPr>
          <p:cNvSpPr txBox="1">
            <a:spLocks/>
          </p:cNvSpPr>
          <p:nvPr/>
        </p:nvSpPr>
        <p:spPr>
          <a:xfrm>
            <a:off x="1055687" y="1700212"/>
            <a:ext cx="10145712" cy="98488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accent6"/>
                </a:solidFill>
              </a:rPr>
              <a:t>The world of work is changing because of several big forces happening around the globe. Understanding these changes can help you prepare for future jobs and make smart choices about what to study. Some jobs that exist today might not be around when you finish school, while completely new jobs will be created. By knowing about these big trends, you can develop skills that will be valuable no matter how work changes in the coming years.</a:t>
            </a:r>
          </a:p>
        </p:txBody>
      </p:sp>
      <p:graphicFrame>
        <p:nvGraphicFramePr>
          <p:cNvPr id="4" name="Table 3">
            <a:extLst>
              <a:ext uri="{FF2B5EF4-FFF2-40B4-BE49-F238E27FC236}">
                <a16:creationId xmlns:a16="http://schemas.microsoft.com/office/drawing/2014/main" id="{E8D25246-26C7-8419-4EB3-1B04D60D30E2}"/>
              </a:ext>
            </a:extLst>
          </p:cNvPr>
          <p:cNvGraphicFramePr>
            <a:graphicFrameLocks noGrp="1"/>
          </p:cNvGraphicFramePr>
          <p:nvPr>
            <p:extLst>
              <p:ext uri="{D42A27DB-BD31-4B8C-83A1-F6EECF244321}">
                <p14:modId xmlns:p14="http://schemas.microsoft.com/office/powerpoint/2010/main" val="249961995"/>
              </p:ext>
            </p:extLst>
          </p:nvPr>
        </p:nvGraphicFramePr>
        <p:xfrm>
          <a:off x="1055689" y="3429000"/>
          <a:ext cx="10145710" cy="1838369"/>
        </p:xfrm>
        <a:graphic>
          <a:graphicData uri="http://schemas.openxmlformats.org/drawingml/2006/table">
            <a:tbl>
              <a:tblPr>
                <a:tableStyleId>{B301B821-A1FF-4177-AEE7-76D212191A09}</a:tableStyleId>
              </a:tblPr>
              <a:tblGrid>
                <a:gridCol w="2029142">
                  <a:extLst>
                    <a:ext uri="{9D8B030D-6E8A-4147-A177-3AD203B41FA5}">
                      <a16:colId xmlns:a16="http://schemas.microsoft.com/office/drawing/2014/main" val="3456317572"/>
                    </a:ext>
                  </a:extLst>
                </a:gridCol>
                <a:gridCol w="2029142">
                  <a:extLst>
                    <a:ext uri="{9D8B030D-6E8A-4147-A177-3AD203B41FA5}">
                      <a16:colId xmlns:a16="http://schemas.microsoft.com/office/drawing/2014/main" val="3622176321"/>
                    </a:ext>
                  </a:extLst>
                </a:gridCol>
                <a:gridCol w="2029142">
                  <a:extLst>
                    <a:ext uri="{9D8B030D-6E8A-4147-A177-3AD203B41FA5}">
                      <a16:colId xmlns:a16="http://schemas.microsoft.com/office/drawing/2014/main" val="3756510001"/>
                    </a:ext>
                  </a:extLst>
                </a:gridCol>
                <a:gridCol w="2029142">
                  <a:extLst>
                    <a:ext uri="{9D8B030D-6E8A-4147-A177-3AD203B41FA5}">
                      <a16:colId xmlns:a16="http://schemas.microsoft.com/office/drawing/2014/main" val="189230153"/>
                    </a:ext>
                  </a:extLst>
                </a:gridCol>
                <a:gridCol w="2029142">
                  <a:extLst>
                    <a:ext uri="{9D8B030D-6E8A-4147-A177-3AD203B41FA5}">
                      <a16:colId xmlns:a16="http://schemas.microsoft.com/office/drawing/2014/main" val="1544793515"/>
                    </a:ext>
                  </a:extLst>
                </a:gridCol>
              </a:tblGrid>
              <a:tr h="469172">
                <a:tc>
                  <a:txBody>
                    <a:bodyPr/>
                    <a:lstStyle/>
                    <a:p>
                      <a:pPr algn="ctr">
                        <a:buNone/>
                      </a:pPr>
                      <a:r>
                        <a:rPr lang="en-AU" sz="1200" b="1" noProof="0">
                          <a:solidFill>
                            <a:schemeClr val="bg2"/>
                          </a:solidFill>
                          <a:latin typeface="Arial" panose="020B0604020202020204" pitchFamily="34" charset="0"/>
                          <a:cs typeface="Arial" panose="020B0604020202020204" pitchFamily="34" charset="0"/>
                        </a:rPr>
                        <a:t>RELIABILITY</a:t>
                      </a:r>
                      <a:endParaRPr lang="en-AU" sz="1200" b="1" noProof="0">
                        <a:solidFill>
                          <a:schemeClr val="bg2"/>
                        </a:solidFill>
                      </a:endParaRPr>
                    </a:p>
                  </a:txBody>
                  <a:tcPr marL="34476" marR="34476" marT="17238" marB="17238" anchor="ctr">
                    <a:solidFill>
                      <a:schemeClr val="tx1">
                        <a:lumMod val="40000"/>
                        <a:lumOff val="60000"/>
                      </a:schemeClr>
                    </a:solidFill>
                  </a:tcPr>
                </a:tc>
                <a:tc>
                  <a:txBody>
                    <a:bodyPr/>
                    <a:lstStyle/>
                    <a:p>
                      <a:pPr marL="124460" algn="ctr">
                        <a:lnSpc>
                          <a:spcPts val="1435"/>
                        </a:lnSpc>
                      </a:pPr>
                      <a:r>
                        <a:rPr lang="en-AU" sz="1200" b="1" noProof="0">
                          <a:solidFill>
                            <a:schemeClr val="bg2"/>
                          </a:solidFill>
                          <a:latin typeface="Arial" panose="020B0604020202020204" pitchFamily="34" charset="0"/>
                          <a:cs typeface="Arial" panose="020B0604020202020204" pitchFamily="34" charset="0"/>
                        </a:rPr>
                        <a:t>QUALITY AND ACCURACY</a:t>
                      </a:r>
                      <a:endParaRPr lang="en-AU" sz="1200" noProof="0">
                        <a:solidFill>
                          <a:schemeClr val="bg2"/>
                        </a:solidFill>
                        <a:latin typeface="Arial" panose="020B0604020202020204" pitchFamily="34" charset="0"/>
                        <a:cs typeface="Arial" panose="020B0604020202020204" pitchFamily="34" charset="0"/>
                      </a:endParaRPr>
                    </a:p>
                  </a:txBody>
                  <a:tcPr marL="34476" marR="34476" marT="17238" marB="17238" anchor="ctr">
                    <a:solidFill>
                      <a:schemeClr val="tx1">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200" b="1" noProof="0">
                          <a:solidFill>
                            <a:schemeClr val="bg2"/>
                          </a:solidFill>
                          <a:latin typeface="Arial" panose="020B0604020202020204" pitchFamily="34" charset="0"/>
                          <a:cs typeface="Arial" panose="020B0604020202020204" pitchFamily="34" charset="0"/>
                        </a:rPr>
                        <a:t>PROBLEM SOLVING</a:t>
                      </a:r>
                      <a:endParaRPr lang="en-AU" sz="1200" noProof="0">
                        <a:solidFill>
                          <a:schemeClr val="bg2"/>
                        </a:solidFill>
                        <a:latin typeface="Arial" panose="020B0604020202020204" pitchFamily="34" charset="0"/>
                        <a:cs typeface="Arial" panose="020B0604020202020204" pitchFamily="34" charset="0"/>
                      </a:endParaRPr>
                    </a:p>
                  </a:txBody>
                  <a:tcPr marL="34476" marR="34476" marT="17238" marB="17238" anchor="ctr">
                    <a:solidFill>
                      <a:schemeClr val="tx1">
                        <a:lumMod val="40000"/>
                        <a:lumOff val="60000"/>
                      </a:schemeClr>
                    </a:solidFill>
                  </a:tcPr>
                </a:tc>
                <a:tc>
                  <a:txBody>
                    <a:bodyPr/>
                    <a:lstStyle/>
                    <a:p>
                      <a:pPr algn="ctr">
                        <a:buNone/>
                      </a:pPr>
                      <a:r>
                        <a:rPr lang="en-AU" sz="1200" b="1" noProof="0">
                          <a:solidFill>
                            <a:schemeClr val="bg2"/>
                          </a:solidFill>
                          <a:latin typeface="Arial" panose="020B0604020202020204" pitchFamily="34" charset="0"/>
                          <a:cs typeface="Arial" panose="020B0604020202020204" pitchFamily="34" charset="0"/>
                        </a:rPr>
                        <a:t>COMMUNICATION</a:t>
                      </a:r>
                      <a:endParaRPr lang="en-AU" sz="1200" b="1" noProof="0">
                        <a:solidFill>
                          <a:schemeClr val="bg2"/>
                        </a:solidFill>
                      </a:endParaRPr>
                    </a:p>
                  </a:txBody>
                  <a:tcPr marL="34476" marR="34476" marT="17238" marB="17238" anchor="ctr">
                    <a:solidFill>
                      <a:schemeClr val="tx1">
                        <a:lumMod val="40000"/>
                        <a:lumOff val="60000"/>
                      </a:schemeClr>
                    </a:solidFill>
                  </a:tcPr>
                </a:tc>
                <a:tc>
                  <a:txBody>
                    <a:bodyPr/>
                    <a:lstStyle/>
                    <a:p>
                      <a:pPr algn="ctr">
                        <a:buNone/>
                      </a:pPr>
                      <a:r>
                        <a:rPr lang="en-AU" sz="1200" b="1" noProof="0">
                          <a:solidFill>
                            <a:schemeClr val="bg2"/>
                          </a:solidFill>
                          <a:latin typeface="Arial" panose="020B0604020202020204" pitchFamily="34" charset="0"/>
                          <a:cs typeface="Arial" panose="020B0604020202020204" pitchFamily="34" charset="0"/>
                        </a:rPr>
                        <a:t>COLLABORATION</a:t>
                      </a:r>
                      <a:endParaRPr lang="en-AU" sz="1200" b="1" noProof="0">
                        <a:solidFill>
                          <a:schemeClr val="bg2"/>
                        </a:solidFill>
                      </a:endParaRPr>
                    </a:p>
                  </a:txBody>
                  <a:tcPr marL="34476" marR="34476" marT="17238" marB="17238" anchor="ctr">
                    <a:solidFill>
                      <a:schemeClr val="tx1">
                        <a:lumMod val="40000"/>
                        <a:lumOff val="60000"/>
                      </a:schemeClr>
                    </a:solidFill>
                  </a:tcPr>
                </a:tc>
                <a:extLst>
                  <a:ext uri="{0D108BD9-81ED-4DB2-BD59-A6C34878D82A}">
                    <a16:rowId xmlns:a16="http://schemas.microsoft.com/office/drawing/2014/main" val="95194199"/>
                  </a:ext>
                </a:extLst>
              </a:tr>
              <a:tr h="1369197">
                <a:tc>
                  <a:txBody>
                    <a:bodyPr/>
                    <a:lstStyle/>
                    <a:p>
                      <a:pPr marL="31750" marR="116839" algn="ctr">
                        <a:lnSpc>
                          <a:spcPct val="100000"/>
                        </a:lnSpc>
                        <a:spcBef>
                          <a:spcPts val="395"/>
                        </a:spcBef>
                      </a:pPr>
                      <a:r>
                        <a:rPr lang="en-AU" sz="1200" noProof="0">
                          <a:latin typeface="Arial" panose="020B0604020202020204" pitchFamily="34" charset="0"/>
                          <a:cs typeface="Arial" panose="020B0604020202020204" pitchFamily="34" charset="0"/>
                        </a:rPr>
                        <a:t>Being on time and consistently dependable shows that others can count on you to meet deadlines and commitments.</a:t>
                      </a:r>
                    </a:p>
                  </a:txBody>
                  <a:tcPr marL="34476" marR="34476" marT="17238" marB="17238" anchor="ctr"/>
                </a:tc>
                <a:tc>
                  <a:txBody>
                    <a:bodyPr/>
                    <a:lstStyle/>
                    <a:p>
                      <a:pPr marL="189865" marR="144145" algn="ctr">
                        <a:lnSpc>
                          <a:spcPct val="100000"/>
                        </a:lnSpc>
                        <a:spcBef>
                          <a:spcPts val="395"/>
                        </a:spcBef>
                      </a:pPr>
                      <a:r>
                        <a:rPr lang="en-AU" sz="1200" noProof="0">
                          <a:latin typeface="Arial" panose="020B0604020202020204" pitchFamily="34" charset="0"/>
                          <a:cs typeface="Arial" panose="020B0604020202020204" pitchFamily="34" charset="0"/>
                        </a:rPr>
                        <a:t>Producing work that is thorough, neat, and correct reflects professionalism and attention to detail.</a:t>
                      </a:r>
                    </a:p>
                  </a:txBody>
                  <a:tcPr marL="34476" marR="34476" marT="17238" marB="17238" anchor="ctr"/>
                </a:tc>
                <a:tc>
                  <a:txBody>
                    <a:bodyPr/>
                    <a:lstStyle/>
                    <a:p>
                      <a:pPr marL="219075" marR="278130" algn="ctr">
                        <a:lnSpc>
                          <a:spcPct val="100000"/>
                        </a:lnSpc>
                        <a:spcBef>
                          <a:spcPts val="395"/>
                        </a:spcBef>
                      </a:pPr>
                      <a:r>
                        <a:rPr lang="en-AU" sz="1200" noProof="0">
                          <a:latin typeface="Arial" panose="020B0604020202020204" pitchFamily="34" charset="0"/>
                          <a:cs typeface="Arial" panose="020B0604020202020204" pitchFamily="34" charset="0"/>
                        </a:rPr>
                        <a:t>Taking proactive steps and finding solutions to challenges demonstrates independence and critical thinking.</a:t>
                      </a:r>
                    </a:p>
                  </a:txBody>
                  <a:tcPr marL="34476" marR="34476" marT="17238" marB="17238" anchor="ctr"/>
                </a:tc>
                <a:tc>
                  <a:txBody>
                    <a:bodyPr/>
                    <a:lstStyle/>
                    <a:p>
                      <a:pPr algn="ctr">
                        <a:buNone/>
                      </a:pPr>
                      <a:r>
                        <a:rPr lang="en-AU" sz="1200" noProof="0">
                          <a:latin typeface="Arial" panose="020B0604020202020204" pitchFamily="34" charset="0"/>
                          <a:cs typeface="Arial" panose="020B0604020202020204" pitchFamily="34" charset="0"/>
                        </a:rPr>
                        <a:t>Clearly expressing ideas and actively listening helps build understanding and prevent misunderstandings</a:t>
                      </a:r>
                      <a:endParaRPr lang="en-AU" sz="1200" noProof="0"/>
                    </a:p>
                  </a:txBody>
                  <a:tcPr marL="34476" marR="34476" marT="17238" marB="17238"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200" noProof="0">
                          <a:latin typeface="Arial" panose="020B0604020202020204" pitchFamily="34" charset="0"/>
                          <a:cs typeface="Arial" panose="020B0604020202020204" pitchFamily="34" charset="0"/>
                        </a:rPr>
                        <a:t>Working effectively with others and contributing to group goals supports a positive and productive work environment.</a:t>
                      </a:r>
                    </a:p>
                  </a:txBody>
                  <a:tcPr marL="34476" marR="34476" marT="17238" marB="17238" anchor="ctr"/>
                </a:tc>
                <a:extLst>
                  <a:ext uri="{0D108BD9-81ED-4DB2-BD59-A6C34878D82A}">
                    <a16:rowId xmlns:a16="http://schemas.microsoft.com/office/drawing/2014/main" val="1680084066"/>
                  </a:ext>
                </a:extLst>
              </a:tr>
            </a:tbl>
          </a:graphicData>
        </a:graphic>
      </p:graphicFrame>
      <p:sp>
        <p:nvSpPr>
          <p:cNvPr id="6" name="Title 5">
            <a:extLst>
              <a:ext uri="{FF2B5EF4-FFF2-40B4-BE49-F238E27FC236}">
                <a16:creationId xmlns:a16="http://schemas.microsoft.com/office/drawing/2014/main" id="{1A50DF18-0DE1-4A69-84D3-82691C0CBEAE}"/>
              </a:ext>
            </a:extLst>
          </p:cNvPr>
          <p:cNvSpPr>
            <a:spLocks noGrp="1"/>
          </p:cNvSpPr>
          <p:nvPr>
            <p:ph type="title"/>
          </p:nvPr>
        </p:nvSpPr>
        <p:spPr>
          <a:xfrm>
            <a:off x="1055941" y="873125"/>
            <a:ext cx="4136367" cy="524553"/>
          </a:xfrm>
        </p:spPr>
        <p:txBody>
          <a:bodyPr/>
          <a:lstStyle/>
          <a:p>
            <a:r>
              <a:rPr lang="en-AU" noProof="0"/>
              <a:t>What employers want</a:t>
            </a:r>
          </a:p>
        </p:txBody>
      </p:sp>
      <p:pic>
        <p:nvPicPr>
          <p:cNvPr id="10" name="Picture 9" descr="A cartoon of a person in a hat and a basket&#10;&#10;AI-generated content may be incorrect.">
            <a:extLst>
              <a:ext uri="{FF2B5EF4-FFF2-40B4-BE49-F238E27FC236}">
                <a16:creationId xmlns:a16="http://schemas.microsoft.com/office/drawing/2014/main" id="{1D216456-5E75-E91C-C7DB-6BDB99C05A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1399" y="4826000"/>
            <a:ext cx="955467" cy="1092200"/>
          </a:xfrm>
          <a:prstGeom prst="rect">
            <a:avLst/>
          </a:prstGeom>
        </p:spPr>
      </p:pic>
    </p:spTree>
    <p:extLst>
      <p:ext uri="{BB962C8B-B14F-4D97-AF65-F5344CB8AC3E}">
        <p14:creationId xmlns:p14="http://schemas.microsoft.com/office/powerpoint/2010/main" val="5649218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1DD1FC-42FC-CE99-E788-1F3C2B8ED242}"/>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893F2AF8-0E5B-280E-9643-F6199C972E5C}"/>
              </a:ext>
            </a:extLst>
          </p:cNvPr>
          <p:cNvSpPr>
            <a:spLocks noGrp="1"/>
          </p:cNvSpPr>
          <p:nvPr>
            <p:ph type="body" sz="quarter" idx="13"/>
          </p:nvPr>
        </p:nvSpPr>
        <p:spPr>
          <a:xfrm>
            <a:off x="1055688" y="624947"/>
            <a:ext cx="3309734" cy="247554"/>
          </a:xfrm>
        </p:spPr>
        <p:txBody>
          <a:bodyPr/>
          <a:lstStyle/>
          <a:p>
            <a:r>
              <a:rPr lang="en-AU" noProof="0"/>
              <a:t>EXPECTATIONS AND WORK LIFE BALANCE</a:t>
            </a:r>
          </a:p>
        </p:txBody>
      </p:sp>
      <p:graphicFrame>
        <p:nvGraphicFramePr>
          <p:cNvPr id="2" name="Table 1">
            <a:extLst>
              <a:ext uri="{FF2B5EF4-FFF2-40B4-BE49-F238E27FC236}">
                <a16:creationId xmlns:a16="http://schemas.microsoft.com/office/drawing/2014/main" id="{38CDA988-5623-68B9-6087-2B9CBD8893ED}"/>
              </a:ext>
            </a:extLst>
          </p:cNvPr>
          <p:cNvGraphicFramePr>
            <a:graphicFrameLocks noGrp="1"/>
          </p:cNvGraphicFramePr>
          <p:nvPr>
            <p:extLst>
              <p:ext uri="{D42A27DB-BD31-4B8C-83A1-F6EECF244321}">
                <p14:modId xmlns:p14="http://schemas.microsoft.com/office/powerpoint/2010/main" val="4225530905"/>
              </p:ext>
            </p:extLst>
          </p:nvPr>
        </p:nvGraphicFramePr>
        <p:xfrm>
          <a:off x="1055688" y="2987632"/>
          <a:ext cx="10316506" cy="3245422"/>
        </p:xfrm>
        <a:graphic>
          <a:graphicData uri="http://schemas.openxmlformats.org/drawingml/2006/table">
            <a:tbl>
              <a:tblPr>
                <a:tableStyleId>{B301B821-A1FF-4177-AEE7-76D212191A09}</a:tableStyleId>
              </a:tblPr>
              <a:tblGrid>
                <a:gridCol w="5158253">
                  <a:extLst>
                    <a:ext uri="{9D8B030D-6E8A-4147-A177-3AD203B41FA5}">
                      <a16:colId xmlns:a16="http://schemas.microsoft.com/office/drawing/2014/main" val="828275014"/>
                    </a:ext>
                  </a:extLst>
                </a:gridCol>
                <a:gridCol w="5158253">
                  <a:extLst>
                    <a:ext uri="{9D8B030D-6E8A-4147-A177-3AD203B41FA5}">
                      <a16:colId xmlns:a16="http://schemas.microsoft.com/office/drawing/2014/main" val="3871765507"/>
                    </a:ext>
                  </a:extLst>
                </a:gridCol>
              </a:tblGrid>
              <a:tr h="563380">
                <a:tc>
                  <a:txBody>
                    <a:bodyPr/>
                    <a:lstStyle/>
                    <a:p>
                      <a:pPr algn="ctr">
                        <a:buNone/>
                      </a:pPr>
                      <a:r>
                        <a:rPr lang="en-AU" sz="1800" b="1" noProof="0">
                          <a:solidFill>
                            <a:schemeClr val="bg2"/>
                          </a:solidFill>
                        </a:rPr>
                        <a:t>WHEN YOU MEET EXPECTATIONS</a:t>
                      </a:r>
                    </a:p>
                  </a:txBody>
                  <a:tcPr marL="34476" marR="34476" marT="17238" marB="17238" anchor="ctr">
                    <a:solidFill>
                      <a:schemeClr val="tx1">
                        <a:lumMod val="40000"/>
                        <a:lumOff val="60000"/>
                      </a:schemeClr>
                    </a:solidFill>
                  </a:tcPr>
                </a:tc>
                <a:tc>
                  <a:txBody>
                    <a:bodyPr/>
                    <a:lstStyle/>
                    <a:p>
                      <a:pPr algn="ctr"/>
                      <a:r>
                        <a:rPr lang="en-AU" sz="1800" b="1" noProof="0">
                          <a:solidFill>
                            <a:schemeClr val="bg2"/>
                          </a:solidFill>
                        </a:rPr>
                        <a:t>WHEN YOU DON'T MEET EXPECTATIONS</a:t>
                      </a:r>
                      <a:endParaRPr lang="en-AU" sz="1800" noProof="0">
                        <a:solidFill>
                          <a:schemeClr val="bg2"/>
                        </a:solidFill>
                      </a:endParaRPr>
                    </a:p>
                  </a:txBody>
                  <a:tcPr marL="34476" marR="34476" marT="17238" marB="17238" anchor="ctr">
                    <a:solidFill>
                      <a:schemeClr val="tx1">
                        <a:lumMod val="40000"/>
                        <a:lumOff val="60000"/>
                      </a:schemeClr>
                    </a:solidFill>
                  </a:tcPr>
                </a:tc>
                <a:extLst>
                  <a:ext uri="{0D108BD9-81ED-4DB2-BD59-A6C34878D82A}">
                    <a16:rowId xmlns:a16="http://schemas.microsoft.com/office/drawing/2014/main" val="1812210484"/>
                  </a:ext>
                </a:extLst>
              </a:tr>
              <a:tr h="2682042">
                <a:tc>
                  <a:txBody>
                    <a:bodyPr/>
                    <a:lstStyle/>
                    <a:p>
                      <a:pPr marL="285750" lvl="0" indent="-285750">
                        <a:buClr>
                          <a:schemeClr val="tx2"/>
                        </a:buClr>
                        <a:buSzPct val="90000"/>
                        <a:buFont typeface="Arial" panose="020B0604020202020204" pitchFamily="34" charset="0"/>
                        <a:buChar char="•"/>
                      </a:pPr>
                      <a:r>
                        <a:rPr lang="en-AU" sz="1800" noProof="0"/>
                        <a:t>Increased trust from supervisors and colleagues</a:t>
                      </a:r>
                    </a:p>
                    <a:p>
                      <a:pPr marL="285750" lvl="0" indent="-285750">
                        <a:buClr>
                          <a:schemeClr val="tx2"/>
                        </a:buClr>
                        <a:buSzPct val="90000"/>
                        <a:buFont typeface="Arial" panose="020B0604020202020204" pitchFamily="34" charset="0"/>
                        <a:buChar char="•"/>
                      </a:pPr>
                      <a:r>
                        <a:rPr lang="en-AU" sz="1800" noProof="0"/>
                        <a:t>Greater responsibility and independence</a:t>
                      </a:r>
                    </a:p>
                    <a:p>
                      <a:pPr marL="285750" lvl="0" indent="-285750">
                        <a:buClr>
                          <a:schemeClr val="tx2"/>
                        </a:buClr>
                        <a:buSzPct val="90000"/>
                        <a:buFont typeface="Arial" panose="020B0604020202020204" pitchFamily="34" charset="0"/>
                        <a:buChar char="•"/>
                      </a:pPr>
                      <a:r>
                        <a:rPr lang="en-AU" sz="1800" noProof="0"/>
                        <a:t>Opportunities for advancement or promotion</a:t>
                      </a:r>
                    </a:p>
                    <a:p>
                      <a:pPr marL="285750" lvl="0" indent="-285750">
                        <a:buClr>
                          <a:schemeClr val="tx2"/>
                        </a:buClr>
                        <a:buSzPct val="90000"/>
                        <a:buFont typeface="Arial" panose="020B0604020202020204" pitchFamily="34" charset="0"/>
                        <a:buChar char="•"/>
                      </a:pPr>
                      <a:r>
                        <a:rPr lang="en-AU" sz="1800" noProof="0"/>
                        <a:t>Positive references for future employment</a:t>
                      </a:r>
                    </a:p>
                    <a:p>
                      <a:pPr marL="285750" lvl="0" indent="-285750">
                        <a:buClr>
                          <a:schemeClr val="tx2"/>
                        </a:buClr>
                        <a:buSzPct val="90000"/>
                        <a:buFont typeface="Arial" panose="020B0604020202020204" pitchFamily="34" charset="0"/>
                        <a:buChar char="•"/>
                      </a:pPr>
                      <a:r>
                        <a:rPr lang="en-AU" sz="1800" noProof="0"/>
                        <a:t>Job security during difficult times</a:t>
                      </a:r>
                    </a:p>
                    <a:p>
                      <a:pPr marL="285750" lvl="0" indent="-285750">
                        <a:buClr>
                          <a:schemeClr val="tx2"/>
                        </a:buClr>
                        <a:buSzPct val="90000"/>
                        <a:buFont typeface="Arial" panose="020B0604020202020204" pitchFamily="34" charset="0"/>
                        <a:buChar char="•"/>
                      </a:pPr>
                      <a:r>
                        <a:rPr lang="en-AU" sz="1800" noProof="0"/>
                        <a:t>Higher likelihood of pay increases</a:t>
                      </a:r>
                    </a:p>
                    <a:p>
                      <a:pPr marL="285750" lvl="0" indent="-285750">
                        <a:buClr>
                          <a:schemeClr val="tx2"/>
                        </a:buClr>
                        <a:buSzPct val="90000"/>
                        <a:buFont typeface="Arial" panose="020B0604020202020204" pitchFamily="34" charset="0"/>
                        <a:buChar char="•"/>
                      </a:pPr>
                      <a:r>
                        <a:rPr lang="en-AU" sz="1800" noProof="0"/>
                        <a:t>Stronger professional network</a:t>
                      </a:r>
                    </a:p>
                  </a:txBody>
                  <a:tcPr marL="34476" marR="34476" marT="17238" marB="17238" anchor="ctr"/>
                </a:tc>
                <a:tc>
                  <a:txBody>
                    <a:bodyPr/>
                    <a:lstStyle/>
                    <a:p>
                      <a:pPr marL="285750" lvl="0" indent="-285750">
                        <a:buClr>
                          <a:schemeClr val="tx2"/>
                        </a:buClr>
                        <a:buSzPct val="90000"/>
                        <a:buFont typeface="Arial" panose="020B0604020202020204" pitchFamily="34" charset="0"/>
                        <a:buChar char="•"/>
                      </a:pPr>
                      <a:r>
                        <a:rPr lang="en-AU" sz="1800" noProof="0"/>
                        <a:t>Increased supervision</a:t>
                      </a:r>
                    </a:p>
                    <a:p>
                      <a:pPr marL="285750" lvl="0" indent="-285750">
                        <a:buClr>
                          <a:schemeClr val="tx2"/>
                        </a:buClr>
                        <a:buSzPct val="90000"/>
                        <a:buFont typeface="Arial" panose="020B0604020202020204" pitchFamily="34" charset="0"/>
                        <a:buChar char="•"/>
                      </a:pPr>
                      <a:r>
                        <a:rPr lang="en-AU" sz="1800" noProof="0"/>
                        <a:t>Limited access to interesting projects</a:t>
                      </a:r>
                    </a:p>
                    <a:p>
                      <a:pPr marL="285750" lvl="0" indent="-285750">
                        <a:buClr>
                          <a:schemeClr val="tx2"/>
                        </a:buClr>
                        <a:buSzPct val="90000"/>
                        <a:buFont typeface="Arial" panose="020B0604020202020204" pitchFamily="34" charset="0"/>
                        <a:buChar char="•"/>
                      </a:pPr>
                      <a:r>
                        <a:rPr lang="en-AU" sz="1800" noProof="0"/>
                        <a:t>Reduced likelihood of advancement</a:t>
                      </a:r>
                    </a:p>
                    <a:p>
                      <a:pPr marL="285750" lvl="0" indent="-285750">
                        <a:buClr>
                          <a:schemeClr val="tx2"/>
                        </a:buClr>
                        <a:buSzPct val="90000"/>
                        <a:buFont typeface="Arial" panose="020B0604020202020204" pitchFamily="34" charset="0"/>
                        <a:buChar char="•"/>
                      </a:pPr>
                      <a:r>
                        <a:rPr lang="en-AU" sz="1800" noProof="0"/>
                        <a:t>Potential for formal warning processes</a:t>
                      </a:r>
                    </a:p>
                    <a:p>
                      <a:pPr marL="285750" lvl="0" indent="-285750">
                        <a:buClr>
                          <a:schemeClr val="tx2"/>
                        </a:buClr>
                        <a:buSzPct val="90000"/>
                        <a:buFont typeface="Arial" panose="020B0604020202020204" pitchFamily="34" charset="0"/>
                        <a:buChar char="•"/>
                      </a:pPr>
                      <a:r>
                        <a:rPr lang="en-AU" sz="1800" noProof="0"/>
                        <a:t>Greater risk during restructuring</a:t>
                      </a:r>
                    </a:p>
                    <a:p>
                      <a:pPr marL="285750" lvl="0" indent="-285750">
                        <a:buClr>
                          <a:schemeClr val="tx2"/>
                        </a:buClr>
                        <a:buSzPct val="90000"/>
                        <a:buFont typeface="Arial" panose="020B0604020202020204" pitchFamily="34" charset="0"/>
                        <a:buChar char="•"/>
                      </a:pPr>
                      <a:r>
                        <a:rPr lang="en-AU" sz="1800" noProof="0"/>
                        <a:t>Strained workplace relationships</a:t>
                      </a:r>
                    </a:p>
                    <a:p>
                      <a:pPr marL="285750" lvl="0" indent="-285750">
                        <a:buClr>
                          <a:schemeClr val="tx2"/>
                        </a:buClr>
                        <a:buSzPct val="90000"/>
                        <a:buFont typeface="Arial" panose="020B0604020202020204" pitchFamily="34" charset="0"/>
                        <a:buChar char="•"/>
                      </a:pPr>
                      <a:r>
                        <a:rPr lang="en-AU" sz="1800" noProof="0"/>
                        <a:t>Difficulty securing positive references</a:t>
                      </a:r>
                    </a:p>
                  </a:txBody>
                  <a:tcPr marL="34476" marR="34476" marT="17238" marB="17238" anchor="ctr"/>
                </a:tc>
                <a:extLst>
                  <a:ext uri="{0D108BD9-81ED-4DB2-BD59-A6C34878D82A}">
                    <a16:rowId xmlns:a16="http://schemas.microsoft.com/office/drawing/2014/main" val="1039994189"/>
                  </a:ext>
                </a:extLst>
              </a:tr>
            </a:tbl>
          </a:graphicData>
        </a:graphic>
      </p:graphicFrame>
      <p:sp>
        <p:nvSpPr>
          <p:cNvPr id="8" name="Title 7">
            <a:extLst>
              <a:ext uri="{FF2B5EF4-FFF2-40B4-BE49-F238E27FC236}">
                <a16:creationId xmlns:a16="http://schemas.microsoft.com/office/drawing/2014/main" id="{DAB14841-2EBC-9BBD-953B-4839A9FA311C}"/>
              </a:ext>
            </a:extLst>
          </p:cNvPr>
          <p:cNvSpPr>
            <a:spLocks noGrp="1"/>
          </p:cNvSpPr>
          <p:nvPr>
            <p:ph type="title"/>
          </p:nvPr>
        </p:nvSpPr>
        <p:spPr>
          <a:xfrm>
            <a:off x="1055941" y="873125"/>
            <a:ext cx="5547009" cy="524553"/>
          </a:xfrm>
        </p:spPr>
        <p:txBody>
          <a:bodyPr/>
          <a:lstStyle/>
          <a:p>
            <a:r>
              <a:rPr lang="en-AU" noProof="0"/>
              <a:t>Meeting vs. missing the mark</a:t>
            </a:r>
          </a:p>
        </p:txBody>
      </p:sp>
      <p:sp>
        <p:nvSpPr>
          <p:cNvPr id="11" name="Text Placeholder 2">
            <a:extLst>
              <a:ext uri="{FF2B5EF4-FFF2-40B4-BE49-F238E27FC236}">
                <a16:creationId xmlns:a16="http://schemas.microsoft.com/office/drawing/2014/main" id="{0D8D621A-45CE-3BAB-5426-751FCF99BF1A}"/>
              </a:ext>
            </a:extLst>
          </p:cNvPr>
          <p:cNvSpPr txBox="1">
            <a:spLocks/>
          </p:cNvSpPr>
          <p:nvPr/>
        </p:nvSpPr>
        <p:spPr>
          <a:xfrm>
            <a:off x="1055687" y="1700212"/>
            <a:ext cx="10145712" cy="98488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accent6"/>
                </a:solidFill>
              </a:rPr>
              <a:t>How you respond to workplace expectations directly affects your career progression, professional relationships, and job security. When you consistently meet or exceed expectations, you build a positive reputation that opens new opportunities. Repeatedly falling short of expectations can limit your growth and potentially lead to negative consequences.</a:t>
            </a:r>
          </a:p>
        </p:txBody>
      </p:sp>
    </p:spTree>
    <p:extLst>
      <p:ext uri="{BB962C8B-B14F-4D97-AF65-F5344CB8AC3E}">
        <p14:creationId xmlns:p14="http://schemas.microsoft.com/office/powerpoint/2010/main" val="29164975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860974-AE54-A0BE-F376-211715F1CDA6}"/>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247EB750-985C-032A-85C2-B0C8FD605A2B}"/>
              </a:ext>
            </a:extLst>
          </p:cNvPr>
          <p:cNvSpPr>
            <a:spLocks noGrp="1"/>
          </p:cNvSpPr>
          <p:nvPr>
            <p:ph type="body" sz="quarter" idx="13"/>
          </p:nvPr>
        </p:nvSpPr>
        <p:spPr>
          <a:xfrm>
            <a:off x="1055688" y="624947"/>
            <a:ext cx="3309734" cy="247554"/>
          </a:xfrm>
        </p:spPr>
        <p:txBody>
          <a:bodyPr/>
          <a:lstStyle/>
          <a:p>
            <a:r>
              <a:rPr lang="en-AU" noProof="0"/>
              <a:t>EXPECTATIONS AND WORK LIFE BALANCE</a:t>
            </a:r>
          </a:p>
        </p:txBody>
      </p:sp>
      <p:graphicFrame>
        <p:nvGraphicFramePr>
          <p:cNvPr id="2" name="Table 1">
            <a:extLst>
              <a:ext uri="{FF2B5EF4-FFF2-40B4-BE49-F238E27FC236}">
                <a16:creationId xmlns:a16="http://schemas.microsoft.com/office/drawing/2014/main" id="{6F016C55-AB12-FA9F-0392-57BA0CE0C1FC}"/>
              </a:ext>
            </a:extLst>
          </p:cNvPr>
          <p:cNvGraphicFramePr>
            <a:graphicFrameLocks noGrp="1"/>
          </p:cNvGraphicFramePr>
          <p:nvPr>
            <p:extLst>
              <p:ext uri="{D42A27DB-BD31-4B8C-83A1-F6EECF244321}">
                <p14:modId xmlns:p14="http://schemas.microsoft.com/office/powerpoint/2010/main" val="3739220340"/>
              </p:ext>
            </p:extLst>
          </p:nvPr>
        </p:nvGraphicFramePr>
        <p:xfrm>
          <a:off x="1055687" y="3063711"/>
          <a:ext cx="10145712" cy="3053310"/>
        </p:xfrm>
        <a:graphic>
          <a:graphicData uri="http://schemas.openxmlformats.org/drawingml/2006/table">
            <a:tbl>
              <a:tblPr>
                <a:tableStyleId>{B301B821-A1FF-4177-AEE7-76D212191A09}</a:tableStyleId>
              </a:tblPr>
              <a:tblGrid>
                <a:gridCol w="5072856">
                  <a:extLst>
                    <a:ext uri="{9D8B030D-6E8A-4147-A177-3AD203B41FA5}">
                      <a16:colId xmlns:a16="http://schemas.microsoft.com/office/drawing/2014/main" val="828275014"/>
                    </a:ext>
                  </a:extLst>
                </a:gridCol>
                <a:gridCol w="5072856">
                  <a:extLst>
                    <a:ext uri="{9D8B030D-6E8A-4147-A177-3AD203B41FA5}">
                      <a16:colId xmlns:a16="http://schemas.microsoft.com/office/drawing/2014/main" val="3871765507"/>
                    </a:ext>
                  </a:extLst>
                </a:gridCol>
              </a:tblGrid>
              <a:tr h="530031">
                <a:tc>
                  <a:txBody>
                    <a:bodyPr/>
                    <a:lstStyle/>
                    <a:p>
                      <a:pPr algn="ctr">
                        <a:buNone/>
                      </a:pPr>
                      <a:r>
                        <a:rPr lang="en-AU" sz="1800" b="1" noProof="0">
                          <a:solidFill>
                            <a:schemeClr val="bg2"/>
                          </a:solidFill>
                        </a:rPr>
                        <a:t>MEETING expectations</a:t>
                      </a:r>
                    </a:p>
                  </a:txBody>
                  <a:tcPr marL="34476" marR="34476" marT="17238" marB="17238" anchor="ctr">
                    <a:solidFill>
                      <a:schemeClr val="tx1">
                        <a:lumMod val="40000"/>
                        <a:lumOff val="60000"/>
                      </a:schemeClr>
                    </a:solidFill>
                  </a:tcPr>
                </a:tc>
                <a:tc>
                  <a:txBody>
                    <a:bodyPr/>
                    <a:lstStyle/>
                    <a:p>
                      <a:pPr algn="ctr"/>
                      <a:r>
                        <a:rPr lang="en-AU" sz="1800" b="1" noProof="0">
                          <a:solidFill>
                            <a:schemeClr val="bg2"/>
                          </a:solidFill>
                        </a:rPr>
                        <a:t>NOT meeting expectations</a:t>
                      </a:r>
                      <a:endParaRPr lang="en-AU" sz="1800" noProof="0">
                        <a:solidFill>
                          <a:schemeClr val="bg2"/>
                        </a:solidFill>
                      </a:endParaRPr>
                    </a:p>
                  </a:txBody>
                  <a:tcPr marL="34476" marR="34476" marT="17238" marB="17238" anchor="ctr">
                    <a:solidFill>
                      <a:schemeClr val="tx1">
                        <a:lumMod val="40000"/>
                        <a:lumOff val="60000"/>
                      </a:schemeClr>
                    </a:solidFill>
                  </a:tcPr>
                </a:tc>
                <a:extLst>
                  <a:ext uri="{0D108BD9-81ED-4DB2-BD59-A6C34878D82A}">
                    <a16:rowId xmlns:a16="http://schemas.microsoft.com/office/drawing/2014/main" val="1812210484"/>
                  </a:ext>
                </a:extLst>
              </a:tr>
              <a:tr h="2523279">
                <a:tc>
                  <a:txBody>
                    <a:bodyPr/>
                    <a:lstStyle/>
                    <a:p>
                      <a:pPr marL="0" indent="0">
                        <a:buClr>
                          <a:schemeClr val="tx2"/>
                        </a:buClr>
                        <a:buSzPct val="90000"/>
                        <a:buFont typeface="Arial" panose="020B0604020202020204" pitchFamily="34" charset="0"/>
                        <a:buNone/>
                      </a:pPr>
                      <a:r>
                        <a:rPr lang="en-AU" sz="1500" b="1" noProof="0">
                          <a:solidFill>
                            <a:schemeClr val="accent6"/>
                          </a:solidFill>
                        </a:rPr>
                        <a:t>Alex arrives 15 minutes early each day, properly dressed in PPE. </a:t>
                      </a:r>
                      <a:r>
                        <a:rPr lang="en-AU" sz="1500" noProof="0">
                          <a:solidFill>
                            <a:schemeClr val="accent6"/>
                          </a:solidFill>
                        </a:rPr>
                        <a:t>When assigned to cut metal plates, they carefully check measurements twice before cutting, resulting in minimal waste. When unsure about a welding technique, Alex asks the supervisor for clarification rather than guessing. They document completed work accurately in the logbook and help clean the workshop at day's end without being asked. The supervisor starts assigning Alex more complex tasks and recommends them for additional specialised training. </a:t>
                      </a:r>
                    </a:p>
                  </a:txBody>
                  <a:tcPr marL="108000" marR="108000" marT="17238" marB="17238" anchor="ctr"/>
                </a:tc>
                <a:tc>
                  <a:txBody>
                    <a:bodyPr/>
                    <a:lstStyle/>
                    <a:p>
                      <a:pPr marL="0" indent="0">
                        <a:buClr>
                          <a:schemeClr val="tx2"/>
                        </a:buClr>
                        <a:buSzPct val="90000"/>
                        <a:buFont typeface="Arial" panose="020B0604020202020204" pitchFamily="34" charset="0"/>
                        <a:buNone/>
                      </a:pPr>
                      <a:r>
                        <a:rPr lang="en-AU" sz="1500" b="1" noProof="0">
                          <a:solidFill>
                            <a:schemeClr val="accent6"/>
                          </a:solidFill>
                        </a:rPr>
                        <a:t>Jordan frequently arrives after the shift starts. </a:t>
                      </a:r>
                      <a:r>
                        <a:rPr lang="en-AU" sz="1500" noProof="0">
                          <a:solidFill>
                            <a:schemeClr val="accent6"/>
                          </a:solidFill>
                        </a:rPr>
                        <a:t>They rush through measuring metal plates, resulting in cutting errors and material wastage. When struggling with a welding technique, they continue without asking for help, producing inconsistent welds that need reworking. Jordan leaves tools scattered around the workspace and needs reminders to complete safety checklists. The supervisor spends extra time checking Jordan’s work and has delayed moving them to more advanced tasks, extending their apprenticeship timeline. </a:t>
                      </a:r>
                    </a:p>
                  </a:txBody>
                  <a:tcPr marL="108000" marR="108000" marT="17238" marB="17238" anchor="ctr"/>
                </a:tc>
                <a:extLst>
                  <a:ext uri="{0D108BD9-81ED-4DB2-BD59-A6C34878D82A}">
                    <a16:rowId xmlns:a16="http://schemas.microsoft.com/office/drawing/2014/main" val="1039994189"/>
                  </a:ext>
                </a:extLst>
              </a:tr>
            </a:tbl>
          </a:graphicData>
        </a:graphic>
      </p:graphicFrame>
      <p:sp>
        <p:nvSpPr>
          <p:cNvPr id="9" name="Title 8">
            <a:extLst>
              <a:ext uri="{FF2B5EF4-FFF2-40B4-BE49-F238E27FC236}">
                <a16:creationId xmlns:a16="http://schemas.microsoft.com/office/drawing/2014/main" id="{890C321F-4EA2-7CA0-AEE9-9DA45701E4FE}"/>
              </a:ext>
            </a:extLst>
          </p:cNvPr>
          <p:cNvSpPr>
            <a:spLocks noGrp="1"/>
          </p:cNvSpPr>
          <p:nvPr>
            <p:ph type="title"/>
          </p:nvPr>
        </p:nvSpPr>
        <p:spPr>
          <a:xfrm>
            <a:off x="1055941" y="873125"/>
            <a:ext cx="7238177" cy="524553"/>
          </a:xfrm>
        </p:spPr>
        <p:txBody>
          <a:bodyPr/>
          <a:lstStyle/>
          <a:p>
            <a:r>
              <a:rPr lang="en-AU" noProof="0"/>
              <a:t>Meeting vs. missing the mark in action</a:t>
            </a:r>
          </a:p>
        </p:txBody>
      </p:sp>
      <p:pic>
        <p:nvPicPr>
          <p:cNvPr id="14" name="Picture 13" descr="A cartoon of a person with a wrench&#10;&#10;AI-generated content may be incorrect.">
            <a:extLst>
              <a:ext uri="{FF2B5EF4-FFF2-40B4-BE49-F238E27FC236}">
                <a16:creationId xmlns:a16="http://schemas.microsoft.com/office/drawing/2014/main" id="{04DAD121-4CEC-F66D-8F3A-40A9FEF646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48329" y="1574860"/>
            <a:ext cx="788263" cy="1405375"/>
          </a:xfrm>
          <a:prstGeom prst="rect">
            <a:avLst/>
          </a:prstGeom>
        </p:spPr>
      </p:pic>
      <p:pic>
        <p:nvPicPr>
          <p:cNvPr id="17" name="Picture 16" descr="A cartoon of a person&#10;&#10;AI-generated content may be incorrect.">
            <a:extLst>
              <a:ext uri="{FF2B5EF4-FFF2-40B4-BE49-F238E27FC236}">
                <a16:creationId xmlns:a16="http://schemas.microsoft.com/office/drawing/2014/main" id="{A61C109F-56AF-C8BD-896B-E65739679E8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02237" y="1710306"/>
            <a:ext cx="743160" cy="1311667"/>
          </a:xfrm>
          <a:prstGeom prst="rect">
            <a:avLst/>
          </a:prstGeom>
        </p:spPr>
      </p:pic>
    </p:spTree>
    <p:extLst>
      <p:ext uri="{BB962C8B-B14F-4D97-AF65-F5344CB8AC3E}">
        <p14:creationId xmlns:p14="http://schemas.microsoft.com/office/powerpoint/2010/main" val="15908837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lumMod val="95000"/>
          </a:schemeClr>
        </a:solidFill>
        <a:effectLst/>
      </p:bgPr>
    </p:bg>
    <p:spTree>
      <p:nvGrpSpPr>
        <p:cNvPr id="1" name="">
          <a:extLst>
            <a:ext uri="{FF2B5EF4-FFF2-40B4-BE49-F238E27FC236}">
              <a16:creationId xmlns:a16="http://schemas.microsoft.com/office/drawing/2014/main" id="{BC142F9B-CB63-776A-5505-41440661A342}"/>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68D19EF7-75D9-63BC-B7AE-22E3286B3EFB}"/>
              </a:ext>
            </a:extLst>
          </p:cNvPr>
          <p:cNvSpPr>
            <a:spLocks noGrp="1"/>
          </p:cNvSpPr>
          <p:nvPr>
            <p:ph type="body" sz="quarter" idx="13"/>
          </p:nvPr>
        </p:nvSpPr>
        <p:spPr>
          <a:xfrm>
            <a:off x="1055688" y="624947"/>
            <a:ext cx="3309734" cy="247554"/>
          </a:xfrm>
        </p:spPr>
        <p:txBody>
          <a:bodyPr/>
          <a:lstStyle/>
          <a:p>
            <a:r>
              <a:rPr lang="en-AU" noProof="0"/>
              <a:t>EXPECTATIONS AND WORK LIFE BALANCE</a:t>
            </a:r>
          </a:p>
        </p:txBody>
      </p:sp>
      <p:sp>
        <p:nvSpPr>
          <p:cNvPr id="9" name="Text Placeholder 2">
            <a:extLst>
              <a:ext uri="{FF2B5EF4-FFF2-40B4-BE49-F238E27FC236}">
                <a16:creationId xmlns:a16="http://schemas.microsoft.com/office/drawing/2014/main" id="{A1BE615B-8FC6-B088-AEDD-2DE0104BC299}"/>
              </a:ext>
            </a:extLst>
          </p:cNvPr>
          <p:cNvSpPr txBox="1">
            <a:spLocks/>
          </p:cNvSpPr>
          <p:nvPr/>
        </p:nvSpPr>
        <p:spPr>
          <a:xfrm>
            <a:off x="7228646" y="1700212"/>
            <a:ext cx="4622870" cy="307879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a:solidFill>
                  <a:schemeClr val="accent6"/>
                </a:solidFill>
              </a:rPr>
              <a:t>Probation period essentials:</a:t>
            </a:r>
            <a:endParaRPr lang="en-AU" noProof="0">
              <a:solidFill>
                <a:schemeClr val="accent6"/>
              </a:solidFill>
            </a:endParaRPr>
          </a:p>
          <a:p>
            <a:pPr marL="285750" indent="-285750">
              <a:buClr>
                <a:schemeClr val="tx2"/>
              </a:buClr>
              <a:buSzPct val="90000"/>
              <a:buFont typeface="Arial" panose="020B0604020202020204" pitchFamily="34" charset="0"/>
              <a:buChar char="•"/>
            </a:pPr>
            <a:r>
              <a:rPr lang="en-AU" noProof="0">
                <a:solidFill>
                  <a:schemeClr val="accent6"/>
                </a:solidFill>
              </a:rPr>
              <a:t>More frequent feedback and performance reviews</a:t>
            </a:r>
          </a:p>
          <a:p>
            <a:pPr marL="285750" indent="-285750">
              <a:buClr>
                <a:schemeClr val="tx2"/>
              </a:buClr>
              <a:buSzPct val="90000"/>
              <a:buFont typeface="Arial" panose="020B0604020202020204" pitchFamily="34" charset="0"/>
              <a:buChar char="•"/>
            </a:pPr>
            <a:r>
              <a:rPr lang="en-AU" noProof="0">
                <a:solidFill>
                  <a:schemeClr val="accent6"/>
                </a:solidFill>
              </a:rPr>
              <a:t>Mutual evaluation period for both employer and employee – are you meeting the employer expectations? Is the employer meeting your expectations?</a:t>
            </a:r>
          </a:p>
          <a:p>
            <a:pPr marL="285750" indent="-285750">
              <a:buClr>
                <a:schemeClr val="tx2"/>
              </a:buClr>
              <a:buSzPct val="90000"/>
              <a:buFont typeface="Arial" panose="020B0604020202020204" pitchFamily="34" charset="0"/>
              <a:buChar char="•"/>
            </a:pPr>
            <a:r>
              <a:rPr lang="en-AU" noProof="0">
                <a:solidFill>
                  <a:schemeClr val="accent6"/>
                </a:solidFill>
              </a:rPr>
              <a:t>Opportunity to demonstrate your capabilities</a:t>
            </a:r>
          </a:p>
          <a:p>
            <a:pPr marL="285750" indent="-285750">
              <a:buClr>
                <a:schemeClr val="tx2"/>
              </a:buClr>
              <a:buSzPct val="90000"/>
              <a:buFont typeface="Arial" panose="020B0604020202020204" pitchFamily="34" charset="0"/>
              <a:buChar char="•"/>
            </a:pPr>
            <a:r>
              <a:rPr lang="en-AU" noProof="0">
                <a:solidFill>
                  <a:schemeClr val="accent6"/>
                </a:solidFill>
              </a:rPr>
              <a:t>May include specific training milestones</a:t>
            </a:r>
          </a:p>
          <a:p>
            <a:pPr marL="285750" indent="-285750">
              <a:buClr>
                <a:schemeClr val="tx2"/>
              </a:buClr>
              <a:buSzPct val="90000"/>
              <a:buFont typeface="Arial" panose="020B0604020202020204" pitchFamily="34" charset="0"/>
              <a:buChar char="•"/>
            </a:pPr>
            <a:r>
              <a:rPr lang="en-AU" noProof="0">
                <a:solidFill>
                  <a:schemeClr val="accent6"/>
                </a:solidFill>
              </a:rPr>
              <a:t>Successfully completing probation often confirms permanent employment</a:t>
            </a:r>
          </a:p>
        </p:txBody>
      </p:sp>
      <p:sp>
        <p:nvSpPr>
          <p:cNvPr id="10" name="Text Placeholder 2">
            <a:extLst>
              <a:ext uri="{FF2B5EF4-FFF2-40B4-BE49-F238E27FC236}">
                <a16:creationId xmlns:a16="http://schemas.microsoft.com/office/drawing/2014/main" id="{7487F7CD-7B55-14E9-5A13-6E9CC3E39177}"/>
              </a:ext>
            </a:extLst>
          </p:cNvPr>
          <p:cNvSpPr txBox="1">
            <a:spLocks noGrp="1"/>
          </p:cNvSpPr>
          <p:nvPr>
            <p:ph type="body" idx="1"/>
          </p:nvPr>
        </p:nvSpPr>
        <p:spPr>
          <a:xfrm>
            <a:off x="1055688" y="1919288"/>
            <a:ext cx="5205412" cy="370357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accent6"/>
                </a:solidFill>
              </a:rPr>
              <a:t>When you start a new job, you'll typically undergo a probation period, usually lasting between 1-6 months, where both you and your employer evaluate if the position is a good fit. This is a critical time when your performance against workplace expectations is formally assessed. </a:t>
            </a:r>
          </a:p>
          <a:p>
            <a:pPr>
              <a:lnSpc>
                <a:spcPct val="100000"/>
              </a:lnSpc>
            </a:pPr>
            <a:r>
              <a:rPr lang="en-AU" noProof="0">
                <a:solidFill>
                  <a:schemeClr val="accent6"/>
                </a:solidFill>
              </a:rPr>
              <a:t>During probation, employers closely monitor how well you're adapting to the role, following procedures, and demonstrating the key expectations we've discussed. This period determines whether your employment will continue beyond the initial phase.</a:t>
            </a:r>
          </a:p>
          <a:p>
            <a:pPr>
              <a:lnSpc>
                <a:spcPct val="100000"/>
              </a:lnSpc>
            </a:pPr>
            <a:r>
              <a:rPr lang="en-AU" noProof="0">
                <a:solidFill>
                  <a:schemeClr val="accent6"/>
                </a:solidFill>
              </a:rPr>
              <a:t>It’s important to remember that probation periods are also for you to assess whether you enjoy the job and that you feel like you fit with the workplace.</a:t>
            </a:r>
          </a:p>
        </p:txBody>
      </p:sp>
      <p:sp>
        <p:nvSpPr>
          <p:cNvPr id="13" name="Title 12">
            <a:extLst>
              <a:ext uri="{FF2B5EF4-FFF2-40B4-BE49-F238E27FC236}">
                <a16:creationId xmlns:a16="http://schemas.microsoft.com/office/drawing/2014/main" id="{972B6562-027C-D211-0FD5-1A412BD42826}"/>
              </a:ext>
            </a:extLst>
          </p:cNvPr>
          <p:cNvSpPr>
            <a:spLocks noGrp="1"/>
          </p:cNvSpPr>
          <p:nvPr>
            <p:ph type="title"/>
          </p:nvPr>
        </p:nvSpPr>
        <p:spPr>
          <a:xfrm>
            <a:off x="1055941" y="873125"/>
            <a:ext cx="5870816" cy="524553"/>
          </a:xfrm>
        </p:spPr>
        <p:txBody>
          <a:bodyPr/>
          <a:lstStyle/>
          <a:p>
            <a:r>
              <a:rPr lang="en-AU" noProof="0"/>
              <a:t>Employment probation periods</a:t>
            </a:r>
          </a:p>
        </p:txBody>
      </p:sp>
    </p:spTree>
    <p:extLst>
      <p:ext uri="{BB962C8B-B14F-4D97-AF65-F5344CB8AC3E}">
        <p14:creationId xmlns:p14="http://schemas.microsoft.com/office/powerpoint/2010/main" val="25641095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59E0C8-72E7-5DF3-513A-BA0FE80602FD}"/>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8F898DF5-3BF7-4301-D610-8F799A99419B}"/>
              </a:ext>
            </a:extLst>
          </p:cNvPr>
          <p:cNvSpPr>
            <a:spLocks noGrp="1"/>
          </p:cNvSpPr>
          <p:nvPr>
            <p:ph type="body" sz="quarter" idx="20"/>
          </p:nvPr>
        </p:nvSpPr>
        <p:spPr>
          <a:xfrm>
            <a:off x="1055688" y="624947"/>
            <a:ext cx="3309734" cy="247554"/>
          </a:xfrm>
        </p:spPr>
        <p:txBody>
          <a:bodyPr/>
          <a:lstStyle/>
          <a:p>
            <a:r>
              <a:rPr lang="en-AU" noProof="0"/>
              <a:t>EXPECTATIONS AND WORK LIFE BALANCE</a:t>
            </a:r>
          </a:p>
        </p:txBody>
      </p:sp>
      <p:sp>
        <p:nvSpPr>
          <p:cNvPr id="15" name="Text Placeholder 14">
            <a:extLst>
              <a:ext uri="{FF2B5EF4-FFF2-40B4-BE49-F238E27FC236}">
                <a16:creationId xmlns:a16="http://schemas.microsoft.com/office/drawing/2014/main" id="{DA7D60B4-AE17-07DC-9931-4D084AEA598C}"/>
              </a:ext>
            </a:extLst>
          </p:cNvPr>
          <p:cNvSpPr>
            <a:spLocks noGrp="1"/>
          </p:cNvSpPr>
          <p:nvPr>
            <p:ph type="body" sz="quarter" idx="11"/>
          </p:nvPr>
        </p:nvSpPr>
        <p:spPr/>
        <p:txBody>
          <a:bodyPr/>
          <a:lstStyle/>
          <a:p>
            <a:r>
              <a:rPr lang="en-AU" noProof="0">
                <a:solidFill>
                  <a:schemeClr val="accent6"/>
                </a:solidFill>
              </a:rPr>
              <a:t>Priority expectations</a:t>
            </a:r>
          </a:p>
        </p:txBody>
      </p:sp>
      <p:graphicFrame>
        <p:nvGraphicFramePr>
          <p:cNvPr id="9" name="Table 8">
            <a:extLst>
              <a:ext uri="{FF2B5EF4-FFF2-40B4-BE49-F238E27FC236}">
                <a16:creationId xmlns:a16="http://schemas.microsoft.com/office/drawing/2014/main" id="{35CAD649-A1B9-D8AB-9AB5-23E4C910A8BF}"/>
              </a:ext>
            </a:extLst>
          </p:cNvPr>
          <p:cNvGraphicFramePr>
            <a:graphicFrameLocks noGrp="1"/>
          </p:cNvGraphicFramePr>
          <p:nvPr>
            <p:extLst>
              <p:ext uri="{D42A27DB-BD31-4B8C-83A1-F6EECF244321}">
                <p14:modId xmlns:p14="http://schemas.microsoft.com/office/powerpoint/2010/main" val="206528823"/>
              </p:ext>
            </p:extLst>
          </p:nvPr>
        </p:nvGraphicFramePr>
        <p:xfrm>
          <a:off x="1055687" y="2122017"/>
          <a:ext cx="4895850" cy="401610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(15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b="0" i="0" kern="1200" noProof="0">
                          <a:solidFill>
                            <a:schemeClr val="tx2"/>
                          </a:solidFill>
                          <a:effectLst/>
                          <a:latin typeface="+mn-lt"/>
                          <a:ea typeface="+mn-ea"/>
                          <a:cs typeface="+mn-cs"/>
                        </a:rPr>
                        <a:t>Different careers require different combinations of workplace expectations. Understanding which expectations are most important in specific roles helps you prepare for success in your chosen field. This collaborative activity helps you explore various manufacturing occupations and identify which performance expectations are most critical for different positions.</a:t>
                      </a:r>
                      <a:endParaRPr lang="en-AU" sz="1100" b="0" noProof="0">
                        <a:solidFill>
                          <a:schemeClr val="tx2"/>
                        </a:solidFill>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a:solidFill>
                            <a:schemeClr val="accent1"/>
                          </a:solidFill>
                          <a:effectLst/>
                          <a:latin typeface="Arial" panose="020B0604020202020204" pitchFamily="34" charset="0"/>
                        </a:rPr>
                        <a:t>STEPS</a:t>
                      </a:r>
                      <a:r>
                        <a:rPr lang="en-AU" sz="1100" b="0" i="0" noProof="0">
                          <a:solidFill>
                            <a:schemeClr val="bg2"/>
                          </a:solidFill>
                          <a:effectLst/>
                          <a:latin typeface="Arial" panose="020B0604020202020204" pitchFamily="34" charset="0"/>
                        </a:rPr>
                        <a:t>​</a:t>
                      </a:r>
                      <a:endParaRPr lang="en-AU" sz="1100" b="0" i="0" noProof="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Go to manufacturingmatters.com.au.</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Select any occupation, try to choose one that interests you.</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Read about the role.</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Consider which performance expectation would make someone most successful in this job.</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As a class, match two roles to each performance expectation.</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Reflect on why you chose these.</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a:solidFill>
                            <a:schemeClr val="accent1"/>
                          </a:solidFill>
                          <a:effectLst/>
                          <a:latin typeface="Arial" panose="020B0604020202020204" pitchFamily="34" charset="0"/>
                        </a:rPr>
                        <a:t>RESOURCES</a:t>
                      </a:r>
                      <a:r>
                        <a:rPr lang="en-AU" sz="1100" b="0" i="0" noProof="0">
                          <a:solidFill>
                            <a:schemeClr val="accent1"/>
                          </a:solidFill>
                          <a:effectLst/>
                          <a:latin typeface="Arial" panose="020B0604020202020204" pitchFamily="34" charset="0"/>
                        </a:rPr>
                        <a:t>​</a:t>
                      </a:r>
                      <a:endParaRPr lang="en-AU" sz="1100" b="0" i="0" noProof="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a:solidFill>
                            <a:schemeClr val="tx2"/>
                          </a:solidFill>
                          <a:effectLst/>
                          <a:latin typeface="Arial"/>
                        </a:rPr>
                        <a:t>Slide 8: Mix and match priorities</a:t>
                      </a:r>
                      <a:endParaRPr lang="en-AU" sz="1100" b="0" i="1" noProof="0">
                        <a:solidFill>
                          <a:schemeClr val="tx2"/>
                        </a:solidFill>
                        <a:effectLst/>
                        <a:latin typeface="Arial"/>
                      </a:endParaRP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6" name="Title 5">
            <a:extLst>
              <a:ext uri="{FF2B5EF4-FFF2-40B4-BE49-F238E27FC236}">
                <a16:creationId xmlns:a16="http://schemas.microsoft.com/office/drawing/2014/main" id="{C57CB3A6-EAE5-1229-4570-D19326D30A30}"/>
              </a:ext>
            </a:extLst>
          </p:cNvPr>
          <p:cNvSpPr>
            <a:spLocks noGrp="1"/>
          </p:cNvSpPr>
          <p:nvPr>
            <p:ph type="title"/>
          </p:nvPr>
        </p:nvSpPr>
        <p:spPr>
          <a:xfrm>
            <a:off x="1055941" y="873125"/>
            <a:ext cx="2853964" cy="524553"/>
          </a:xfrm>
        </p:spPr>
        <p:txBody>
          <a:bodyPr/>
          <a:lstStyle/>
          <a:p>
            <a:r>
              <a:rPr lang="en-AU" noProof="0"/>
              <a:t>Mix and match</a:t>
            </a:r>
          </a:p>
        </p:txBody>
      </p:sp>
    </p:spTree>
    <p:extLst>
      <p:ext uri="{BB962C8B-B14F-4D97-AF65-F5344CB8AC3E}">
        <p14:creationId xmlns:p14="http://schemas.microsoft.com/office/powerpoint/2010/main" val="31707746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7FEC2549-C8FD-AA87-017D-639669390407}"/>
            </a:ext>
          </a:extLst>
        </p:cNvPr>
        <p:cNvGrpSpPr/>
        <p:nvPr/>
      </p:nvGrpSpPr>
      <p:grpSpPr>
        <a:xfrm>
          <a:off x="0" y="0"/>
          <a:ext cx="0" cy="0"/>
          <a:chOff x="0" y="0"/>
          <a:chExt cx="0" cy="0"/>
        </a:xfrm>
      </p:grpSpPr>
      <p:sp>
        <p:nvSpPr>
          <p:cNvPr id="16" name="Text Placeholder 15">
            <a:extLst>
              <a:ext uri="{FF2B5EF4-FFF2-40B4-BE49-F238E27FC236}">
                <a16:creationId xmlns:a16="http://schemas.microsoft.com/office/drawing/2014/main" id="{8FBDF160-C79E-EDD0-6D9C-623DB00ADE2D}"/>
              </a:ext>
            </a:extLst>
          </p:cNvPr>
          <p:cNvSpPr>
            <a:spLocks noGrp="1"/>
          </p:cNvSpPr>
          <p:nvPr>
            <p:ph type="body" sz="quarter" idx="13"/>
          </p:nvPr>
        </p:nvSpPr>
        <p:spPr>
          <a:xfrm>
            <a:off x="1055688" y="624947"/>
            <a:ext cx="3309734" cy="247554"/>
          </a:xfrm>
        </p:spPr>
        <p:txBody>
          <a:bodyPr/>
          <a:lstStyle/>
          <a:p>
            <a:r>
              <a:rPr lang="en-AU" noProof="0"/>
              <a:t>EXPECTATIONS AND WORK LIFE BALANCE</a:t>
            </a:r>
          </a:p>
        </p:txBody>
      </p:sp>
      <p:sp>
        <p:nvSpPr>
          <p:cNvPr id="8" name="Text Placeholder 2">
            <a:extLst>
              <a:ext uri="{FF2B5EF4-FFF2-40B4-BE49-F238E27FC236}">
                <a16:creationId xmlns:a16="http://schemas.microsoft.com/office/drawing/2014/main" id="{B2D6F97E-C7E3-31EF-CBB6-EA23A8ED536B}"/>
              </a:ext>
            </a:extLst>
          </p:cNvPr>
          <p:cNvSpPr txBox="1">
            <a:spLocks/>
          </p:cNvSpPr>
          <p:nvPr/>
        </p:nvSpPr>
        <p:spPr>
          <a:xfrm>
            <a:off x="7677151" y="2851420"/>
            <a:ext cx="3459162" cy="2077831"/>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Why might certain expectations be more important in some roles than others?</a:t>
            </a:r>
          </a:p>
          <a:p>
            <a:pPr marL="285750" indent="-285750">
              <a:buClr>
                <a:schemeClr val="accent3"/>
              </a:buClr>
              <a:buFont typeface="Arial" panose="020B0604020202020204" pitchFamily="34" charset="0"/>
              <a:buChar char="•"/>
            </a:pPr>
            <a:r>
              <a:rPr lang="en-AU" sz="1200" noProof="0">
                <a:solidFill>
                  <a:schemeClr val="tx2"/>
                </a:solidFill>
              </a:rPr>
              <a:t>Which of these expectations do you think would be your personal strength?</a:t>
            </a:r>
          </a:p>
          <a:p>
            <a:pPr marL="285750" indent="-285750">
              <a:buClr>
                <a:schemeClr val="accent3"/>
              </a:buClr>
              <a:buFont typeface="Arial" panose="020B0604020202020204" pitchFamily="34" charset="0"/>
              <a:buChar char="•"/>
            </a:pPr>
            <a:r>
              <a:rPr lang="en-AU" sz="1200" noProof="0">
                <a:solidFill>
                  <a:schemeClr val="tx2"/>
                </a:solidFill>
              </a:rPr>
              <a:t>How might these expectations change as technology advances?</a:t>
            </a:r>
          </a:p>
          <a:p>
            <a:pPr marL="285750" indent="-285750">
              <a:buClr>
                <a:schemeClr val="accent3"/>
              </a:buClr>
              <a:buFont typeface="Arial" panose="020B0604020202020204" pitchFamily="34" charset="0"/>
              <a:buChar char="•"/>
            </a:pPr>
            <a:r>
              <a:rPr lang="en-AU" sz="1200" noProof="0">
                <a:solidFill>
                  <a:schemeClr val="tx2"/>
                </a:solidFill>
              </a:rPr>
              <a:t>What might happen in a workplace where these expectations aren't met?</a:t>
            </a:r>
          </a:p>
        </p:txBody>
      </p:sp>
      <p:sp>
        <p:nvSpPr>
          <p:cNvPr id="17" name="Text Placeholder 14">
            <a:extLst>
              <a:ext uri="{FF2B5EF4-FFF2-40B4-BE49-F238E27FC236}">
                <a16:creationId xmlns:a16="http://schemas.microsoft.com/office/drawing/2014/main" id="{042B8586-57B7-67CC-8642-A420ED6BA047}"/>
              </a:ext>
            </a:extLst>
          </p:cNvPr>
          <p:cNvSpPr txBox="1">
            <a:spLocks/>
          </p:cNvSpPr>
          <p:nvPr/>
        </p:nvSpPr>
        <p:spPr>
          <a:xfrm>
            <a:off x="7662727" y="2605715"/>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3" name="TextBox 2">
            <a:extLst>
              <a:ext uri="{FF2B5EF4-FFF2-40B4-BE49-F238E27FC236}">
                <a16:creationId xmlns:a16="http://schemas.microsoft.com/office/drawing/2014/main" id="{752DCE89-9B10-7EBF-0D48-8F634D3F5C25}"/>
              </a:ext>
            </a:extLst>
          </p:cNvPr>
          <p:cNvSpPr txBox="1"/>
          <p:nvPr/>
        </p:nvSpPr>
        <p:spPr>
          <a:xfrm>
            <a:off x="695370" y="2795410"/>
            <a:ext cx="2362200" cy="369332"/>
          </a:xfrm>
          <a:custGeom>
            <a:avLst/>
            <a:gdLst>
              <a:gd name="csX0" fmla="*/ 0 w 2362200"/>
              <a:gd name="csY0" fmla="*/ 0 h 369332"/>
              <a:gd name="csX1" fmla="*/ 637794 w 2362200"/>
              <a:gd name="csY1" fmla="*/ 0 h 369332"/>
              <a:gd name="csX2" fmla="*/ 1204722 w 2362200"/>
              <a:gd name="csY2" fmla="*/ 0 h 369332"/>
              <a:gd name="csX3" fmla="*/ 1771650 w 2362200"/>
              <a:gd name="csY3" fmla="*/ 0 h 369332"/>
              <a:gd name="csX4" fmla="*/ 2362200 w 2362200"/>
              <a:gd name="csY4" fmla="*/ 0 h 369332"/>
              <a:gd name="csX5" fmla="*/ 2362200 w 2362200"/>
              <a:gd name="csY5" fmla="*/ 369332 h 369332"/>
              <a:gd name="csX6" fmla="*/ 1771650 w 2362200"/>
              <a:gd name="csY6" fmla="*/ 369332 h 369332"/>
              <a:gd name="csX7" fmla="*/ 1181100 w 2362200"/>
              <a:gd name="csY7" fmla="*/ 369332 h 369332"/>
              <a:gd name="csX8" fmla="*/ 614172 w 2362200"/>
              <a:gd name="csY8" fmla="*/ 369332 h 369332"/>
              <a:gd name="csX9" fmla="*/ 0 w 2362200"/>
              <a:gd name="csY9" fmla="*/ 369332 h 369332"/>
              <a:gd name="csX10" fmla="*/ 0 w 2362200"/>
              <a:gd name="csY10" fmla="*/ 0 h 36933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2362200" h="369332" fill="none" extrusionOk="0">
                <a:moveTo>
                  <a:pt x="0" y="0"/>
                </a:moveTo>
                <a:cubicBezTo>
                  <a:pt x="192231" y="31346"/>
                  <a:pt x="347192" y="-12312"/>
                  <a:pt x="637794" y="0"/>
                </a:cubicBezTo>
                <a:cubicBezTo>
                  <a:pt x="928396" y="12312"/>
                  <a:pt x="972653" y="19370"/>
                  <a:pt x="1204722" y="0"/>
                </a:cubicBezTo>
                <a:cubicBezTo>
                  <a:pt x="1436791" y="-19370"/>
                  <a:pt x="1532913" y="17635"/>
                  <a:pt x="1771650" y="0"/>
                </a:cubicBezTo>
                <a:cubicBezTo>
                  <a:pt x="2010387" y="-17635"/>
                  <a:pt x="2163577" y="25773"/>
                  <a:pt x="2362200" y="0"/>
                </a:cubicBezTo>
                <a:cubicBezTo>
                  <a:pt x="2362662" y="148659"/>
                  <a:pt x="2353558" y="192042"/>
                  <a:pt x="2362200" y="369332"/>
                </a:cubicBezTo>
                <a:cubicBezTo>
                  <a:pt x="2241564" y="357694"/>
                  <a:pt x="1989001" y="397840"/>
                  <a:pt x="1771650" y="369332"/>
                </a:cubicBezTo>
                <a:cubicBezTo>
                  <a:pt x="1554299" y="340825"/>
                  <a:pt x="1362718" y="369609"/>
                  <a:pt x="1181100" y="369332"/>
                </a:cubicBezTo>
                <a:cubicBezTo>
                  <a:pt x="999482" y="369056"/>
                  <a:pt x="746149" y="372851"/>
                  <a:pt x="614172" y="369332"/>
                </a:cubicBezTo>
                <a:cubicBezTo>
                  <a:pt x="482195" y="365813"/>
                  <a:pt x="242892" y="353016"/>
                  <a:pt x="0" y="369332"/>
                </a:cubicBezTo>
                <a:cubicBezTo>
                  <a:pt x="-4757" y="258155"/>
                  <a:pt x="-1783" y="86222"/>
                  <a:pt x="0" y="0"/>
                </a:cubicBezTo>
                <a:close/>
              </a:path>
              <a:path w="2362200" h="369332" stroke="0" extrusionOk="0">
                <a:moveTo>
                  <a:pt x="0" y="0"/>
                </a:moveTo>
                <a:cubicBezTo>
                  <a:pt x="202679" y="-23457"/>
                  <a:pt x="390627" y="-10518"/>
                  <a:pt x="614172" y="0"/>
                </a:cubicBezTo>
                <a:cubicBezTo>
                  <a:pt x="837717" y="10518"/>
                  <a:pt x="1070585" y="-12269"/>
                  <a:pt x="1251966" y="0"/>
                </a:cubicBezTo>
                <a:cubicBezTo>
                  <a:pt x="1433347" y="12269"/>
                  <a:pt x="1573774" y="-11007"/>
                  <a:pt x="1771650" y="0"/>
                </a:cubicBezTo>
                <a:cubicBezTo>
                  <a:pt x="1969526" y="11007"/>
                  <a:pt x="2097627" y="-29467"/>
                  <a:pt x="2362200" y="0"/>
                </a:cubicBezTo>
                <a:cubicBezTo>
                  <a:pt x="2362792" y="75030"/>
                  <a:pt x="2367988" y="241768"/>
                  <a:pt x="2362200" y="369332"/>
                </a:cubicBezTo>
                <a:cubicBezTo>
                  <a:pt x="2147936" y="348262"/>
                  <a:pt x="2062128" y="343146"/>
                  <a:pt x="1771650" y="369332"/>
                </a:cubicBezTo>
                <a:cubicBezTo>
                  <a:pt x="1481172" y="395519"/>
                  <a:pt x="1462143" y="379561"/>
                  <a:pt x="1251966" y="369332"/>
                </a:cubicBezTo>
                <a:cubicBezTo>
                  <a:pt x="1041789" y="359103"/>
                  <a:pt x="924515" y="380975"/>
                  <a:pt x="732282" y="369332"/>
                </a:cubicBezTo>
                <a:cubicBezTo>
                  <a:pt x="540049" y="357689"/>
                  <a:pt x="338854" y="357870"/>
                  <a:pt x="0" y="369332"/>
                </a:cubicBezTo>
                <a:cubicBezTo>
                  <a:pt x="-1737" y="255166"/>
                  <a:pt x="17291" y="77289"/>
                  <a:pt x="0" y="0"/>
                </a:cubicBezTo>
                <a:close/>
              </a:path>
            </a:pathLst>
          </a:custGeom>
          <a:solidFill>
            <a:schemeClr val="bg2"/>
          </a:solidFill>
          <a:ln w="38100">
            <a:solidFill>
              <a:schemeClr val="accent6"/>
            </a:solidFill>
            <a:extLst>
              <a:ext uri="{C807C97D-BFC1-408E-A445-0C87EB9F89A2}">
                <ask:lineSketchStyleProps xmlns:ask="http://schemas.microsoft.com/office/drawing/2018/sketchyshapes" sd="2218350070">
                  <a:prstGeom prst="rect">
                    <a:avLst/>
                  </a:prstGeom>
                  <ask:type>
                    <ask:lineSketchFreehand/>
                  </ask:type>
                </ask:lineSketchStyleProps>
              </a:ext>
            </a:extLst>
          </a:ln>
        </p:spPr>
        <p:txBody>
          <a:bodyPr wrap="square" rtlCol="0">
            <a:spAutoFit/>
          </a:bodyPr>
          <a:lstStyle/>
          <a:p>
            <a:pPr algn="ctr"/>
            <a:r>
              <a:rPr lang="en-AU" b="1" noProof="0">
                <a:solidFill>
                  <a:schemeClr val="tx2"/>
                </a:solidFill>
              </a:rPr>
              <a:t>Accuracy</a:t>
            </a:r>
          </a:p>
        </p:txBody>
      </p:sp>
      <p:sp>
        <p:nvSpPr>
          <p:cNvPr id="4" name="TextBox 3">
            <a:extLst>
              <a:ext uri="{FF2B5EF4-FFF2-40B4-BE49-F238E27FC236}">
                <a16:creationId xmlns:a16="http://schemas.microsoft.com/office/drawing/2014/main" id="{469B1D00-65BF-1FD7-2807-3CC4719C54A5}"/>
              </a:ext>
            </a:extLst>
          </p:cNvPr>
          <p:cNvSpPr txBox="1"/>
          <p:nvPr/>
        </p:nvSpPr>
        <p:spPr>
          <a:xfrm>
            <a:off x="2617358" y="1866052"/>
            <a:ext cx="2362200" cy="369332"/>
          </a:xfrm>
          <a:custGeom>
            <a:avLst/>
            <a:gdLst>
              <a:gd name="csX0" fmla="*/ 0 w 2362200"/>
              <a:gd name="csY0" fmla="*/ 0 h 369332"/>
              <a:gd name="csX1" fmla="*/ 590550 w 2362200"/>
              <a:gd name="csY1" fmla="*/ 0 h 369332"/>
              <a:gd name="csX2" fmla="*/ 1228344 w 2362200"/>
              <a:gd name="csY2" fmla="*/ 0 h 369332"/>
              <a:gd name="csX3" fmla="*/ 2362200 w 2362200"/>
              <a:gd name="csY3" fmla="*/ 0 h 369332"/>
              <a:gd name="csX4" fmla="*/ 2362200 w 2362200"/>
              <a:gd name="csY4" fmla="*/ 369332 h 369332"/>
              <a:gd name="csX5" fmla="*/ 1771650 w 2362200"/>
              <a:gd name="csY5" fmla="*/ 369332 h 369332"/>
              <a:gd name="csX6" fmla="*/ 1157478 w 2362200"/>
              <a:gd name="csY6" fmla="*/ 369332 h 369332"/>
              <a:gd name="csX7" fmla="*/ 519684 w 2362200"/>
              <a:gd name="csY7" fmla="*/ 369332 h 369332"/>
              <a:gd name="csX8" fmla="*/ 0 w 2362200"/>
              <a:gd name="csY8" fmla="*/ 369332 h 369332"/>
              <a:gd name="csX9" fmla="*/ 0 w 2362200"/>
              <a:gd name="csY9" fmla="*/ 0 h 36933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2362200" h="369332" fill="none" extrusionOk="0">
                <a:moveTo>
                  <a:pt x="0" y="0"/>
                </a:moveTo>
                <a:cubicBezTo>
                  <a:pt x="271293" y="-12223"/>
                  <a:pt x="338458" y="8597"/>
                  <a:pt x="590550" y="0"/>
                </a:cubicBezTo>
                <a:cubicBezTo>
                  <a:pt x="842642" y="-8597"/>
                  <a:pt x="980610" y="-18769"/>
                  <a:pt x="1228344" y="0"/>
                </a:cubicBezTo>
                <a:cubicBezTo>
                  <a:pt x="1476078" y="18769"/>
                  <a:pt x="2045009" y="9659"/>
                  <a:pt x="2362200" y="0"/>
                </a:cubicBezTo>
                <a:cubicBezTo>
                  <a:pt x="2359776" y="168144"/>
                  <a:pt x="2379711" y="207641"/>
                  <a:pt x="2362200" y="369332"/>
                </a:cubicBezTo>
                <a:cubicBezTo>
                  <a:pt x="2225884" y="371662"/>
                  <a:pt x="1901184" y="371547"/>
                  <a:pt x="1771650" y="369332"/>
                </a:cubicBezTo>
                <a:cubicBezTo>
                  <a:pt x="1642116" y="367118"/>
                  <a:pt x="1321744" y="363039"/>
                  <a:pt x="1157478" y="369332"/>
                </a:cubicBezTo>
                <a:cubicBezTo>
                  <a:pt x="993212" y="375625"/>
                  <a:pt x="699911" y="354968"/>
                  <a:pt x="519684" y="369332"/>
                </a:cubicBezTo>
                <a:cubicBezTo>
                  <a:pt x="339457" y="383696"/>
                  <a:pt x="239603" y="387053"/>
                  <a:pt x="0" y="369332"/>
                </a:cubicBezTo>
                <a:cubicBezTo>
                  <a:pt x="7844" y="217038"/>
                  <a:pt x="-18346" y="133112"/>
                  <a:pt x="0" y="0"/>
                </a:cubicBezTo>
                <a:close/>
              </a:path>
              <a:path w="2362200" h="369332" stroke="0" extrusionOk="0">
                <a:moveTo>
                  <a:pt x="0" y="0"/>
                </a:moveTo>
                <a:cubicBezTo>
                  <a:pt x="223694" y="-13300"/>
                  <a:pt x="441369" y="-20612"/>
                  <a:pt x="566928" y="0"/>
                </a:cubicBezTo>
                <a:cubicBezTo>
                  <a:pt x="692487" y="20612"/>
                  <a:pt x="935649" y="-22585"/>
                  <a:pt x="1181100" y="0"/>
                </a:cubicBezTo>
                <a:cubicBezTo>
                  <a:pt x="1426551" y="22585"/>
                  <a:pt x="1496845" y="-4732"/>
                  <a:pt x="1724406" y="0"/>
                </a:cubicBezTo>
                <a:cubicBezTo>
                  <a:pt x="1951967" y="4732"/>
                  <a:pt x="2110627" y="-3531"/>
                  <a:pt x="2362200" y="0"/>
                </a:cubicBezTo>
                <a:cubicBezTo>
                  <a:pt x="2371257" y="164488"/>
                  <a:pt x="2354128" y="274942"/>
                  <a:pt x="2362200" y="369332"/>
                </a:cubicBezTo>
                <a:cubicBezTo>
                  <a:pt x="2219632" y="344112"/>
                  <a:pt x="2031648" y="375256"/>
                  <a:pt x="1818894" y="369332"/>
                </a:cubicBezTo>
                <a:cubicBezTo>
                  <a:pt x="1606140" y="363408"/>
                  <a:pt x="1523855" y="367848"/>
                  <a:pt x="1275588" y="369332"/>
                </a:cubicBezTo>
                <a:cubicBezTo>
                  <a:pt x="1027321" y="370816"/>
                  <a:pt x="893664" y="350298"/>
                  <a:pt x="732282" y="369332"/>
                </a:cubicBezTo>
                <a:cubicBezTo>
                  <a:pt x="570900" y="388366"/>
                  <a:pt x="308342" y="399542"/>
                  <a:pt x="0" y="369332"/>
                </a:cubicBezTo>
                <a:cubicBezTo>
                  <a:pt x="-17499" y="234103"/>
                  <a:pt x="1743" y="166753"/>
                  <a:pt x="0" y="0"/>
                </a:cubicBezTo>
                <a:close/>
              </a:path>
            </a:pathLst>
          </a:custGeom>
          <a:solidFill>
            <a:schemeClr val="bg2"/>
          </a:solidFill>
          <a:ln w="38100">
            <a:solidFill>
              <a:schemeClr val="accent6"/>
            </a:solidFill>
            <a:extLst>
              <a:ext uri="{C807C97D-BFC1-408E-A445-0C87EB9F89A2}">
                <ask:lineSketchStyleProps xmlns:ask="http://schemas.microsoft.com/office/drawing/2018/sketchyshapes" sd="31825359">
                  <a:prstGeom prst="rect">
                    <a:avLst/>
                  </a:prstGeom>
                  <ask:type>
                    <ask:lineSketchFreehand/>
                  </ask:type>
                </ask:lineSketchStyleProps>
              </a:ext>
            </a:extLst>
          </a:ln>
        </p:spPr>
        <p:txBody>
          <a:bodyPr wrap="square" rtlCol="0">
            <a:spAutoFit/>
          </a:bodyPr>
          <a:lstStyle/>
          <a:p>
            <a:pPr algn="ctr"/>
            <a:r>
              <a:rPr lang="en-AU" b="1" noProof="0">
                <a:solidFill>
                  <a:schemeClr val="tx2"/>
                </a:solidFill>
              </a:rPr>
              <a:t>Punctuality</a:t>
            </a:r>
          </a:p>
        </p:txBody>
      </p:sp>
      <p:sp>
        <p:nvSpPr>
          <p:cNvPr id="5" name="TextBox 4">
            <a:extLst>
              <a:ext uri="{FF2B5EF4-FFF2-40B4-BE49-F238E27FC236}">
                <a16:creationId xmlns:a16="http://schemas.microsoft.com/office/drawing/2014/main" id="{A42F5A5F-18B4-9D22-9D30-D3FA7C60E125}"/>
              </a:ext>
            </a:extLst>
          </p:cNvPr>
          <p:cNvSpPr txBox="1"/>
          <p:nvPr/>
        </p:nvSpPr>
        <p:spPr>
          <a:xfrm>
            <a:off x="695370" y="4463761"/>
            <a:ext cx="2362200" cy="369332"/>
          </a:xfrm>
          <a:custGeom>
            <a:avLst/>
            <a:gdLst>
              <a:gd name="csX0" fmla="*/ 0 w 2362200"/>
              <a:gd name="csY0" fmla="*/ 0 h 369332"/>
              <a:gd name="csX1" fmla="*/ 543306 w 2362200"/>
              <a:gd name="csY1" fmla="*/ 0 h 369332"/>
              <a:gd name="csX2" fmla="*/ 1110234 w 2362200"/>
              <a:gd name="csY2" fmla="*/ 0 h 369332"/>
              <a:gd name="csX3" fmla="*/ 1748028 w 2362200"/>
              <a:gd name="csY3" fmla="*/ 0 h 369332"/>
              <a:gd name="csX4" fmla="*/ 2362200 w 2362200"/>
              <a:gd name="csY4" fmla="*/ 0 h 369332"/>
              <a:gd name="csX5" fmla="*/ 2362200 w 2362200"/>
              <a:gd name="csY5" fmla="*/ 369332 h 369332"/>
              <a:gd name="csX6" fmla="*/ 1771650 w 2362200"/>
              <a:gd name="csY6" fmla="*/ 369332 h 369332"/>
              <a:gd name="csX7" fmla="*/ 1133856 w 2362200"/>
              <a:gd name="csY7" fmla="*/ 369332 h 369332"/>
              <a:gd name="csX8" fmla="*/ 0 w 2362200"/>
              <a:gd name="csY8" fmla="*/ 369332 h 369332"/>
              <a:gd name="csX9" fmla="*/ 0 w 2362200"/>
              <a:gd name="csY9" fmla="*/ 0 h 36933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2362200" h="369332" fill="none" extrusionOk="0">
                <a:moveTo>
                  <a:pt x="0" y="0"/>
                </a:moveTo>
                <a:cubicBezTo>
                  <a:pt x="208155" y="-19158"/>
                  <a:pt x="301744" y="6195"/>
                  <a:pt x="543306" y="0"/>
                </a:cubicBezTo>
                <a:cubicBezTo>
                  <a:pt x="784868" y="-6195"/>
                  <a:pt x="853432" y="24819"/>
                  <a:pt x="1110234" y="0"/>
                </a:cubicBezTo>
                <a:cubicBezTo>
                  <a:pt x="1367036" y="-24819"/>
                  <a:pt x="1549688" y="-25401"/>
                  <a:pt x="1748028" y="0"/>
                </a:cubicBezTo>
                <a:cubicBezTo>
                  <a:pt x="1946368" y="25401"/>
                  <a:pt x="2147750" y="8768"/>
                  <a:pt x="2362200" y="0"/>
                </a:cubicBezTo>
                <a:cubicBezTo>
                  <a:pt x="2358255" y="176589"/>
                  <a:pt x="2360205" y="251458"/>
                  <a:pt x="2362200" y="369332"/>
                </a:cubicBezTo>
                <a:cubicBezTo>
                  <a:pt x="2130374" y="365951"/>
                  <a:pt x="1896763" y="388780"/>
                  <a:pt x="1771650" y="369332"/>
                </a:cubicBezTo>
                <a:cubicBezTo>
                  <a:pt x="1646537" y="349885"/>
                  <a:pt x="1268635" y="376383"/>
                  <a:pt x="1133856" y="369332"/>
                </a:cubicBezTo>
                <a:cubicBezTo>
                  <a:pt x="999077" y="362281"/>
                  <a:pt x="392963" y="332130"/>
                  <a:pt x="0" y="369332"/>
                </a:cubicBezTo>
                <a:cubicBezTo>
                  <a:pt x="10180" y="185521"/>
                  <a:pt x="-13022" y="143730"/>
                  <a:pt x="0" y="0"/>
                </a:cubicBezTo>
                <a:close/>
              </a:path>
              <a:path w="2362200" h="369332" stroke="0" extrusionOk="0">
                <a:moveTo>
                  <a:pt x="0" y="0"/>
                </a:moveTo>
                <a:cubicBezTo>
                  <a:pt x="291561" y="-15326"/>
                  <a:pt x="419316" y="1835"/>
                  <a:pt x="637794" y="0"/>
                </a:cubicBezTo>
                <a:cubicBezTo>
                  <a:pt x="856272" y="-1835"/>
                  <a:pt x="1023526" y="-20585"/>
                  <a:pt x="1228344" y="0"/>
                </a:cubicBezTo>
                <a:cubicBezTo>
                  <a:pt x="1433162" y="20585"/>
                  <a:pt x="1502093" y="5127"/>
                  <a:pt x="1748028" y="0"/>
                </a:cubicBezTo>
                <a:cubicBezTo>
                  <a:pt x="1993963" y="-5127"/>
                  <a:pt x="2134137" y="18346"/>
                  <a:pt x="2362200" y="0"/>
                </a:cubicBezTo>
                <a:cubicBezTo>
                  <a:pt x="2354061" y="106624"/>
                  <a:pt x="2347875" y="282450"/>
                  <a:pt x="2362200" y="369332"/>
                </a:cubicBezTo>
                <a:cubicBezTo>
                  <a:pt x="2085609" y="369540"/>
                  <a:pt x="2007472" y="362005"/>
                  <a:pt x="1771650" y="369332"/>
                </a:cubicBezTo>
                <a:cubicBezTo>
                  <a:pt x="1535828" y="376660"/>
                  <a:pt x="1437831" y="398118"/>
                  <a:pt x="1181100" y="369332"/>
                </a:cubicBezTo>
                <a:cubicBezTo>
                  <a:pt x="924369" y="340547"/>
                  <a:pt x="740994" y="373461"/>
                  <a:pt x="590550" y="369332"/>
                </a:cubicBezTo>
                <a:cubicBezTo>
                  <a:pt x="440106" y="365204"/>
                  <a:pt x="283602" y="367629"/>
                  <a:pt x="0" y="369332"/>
                </a:cubicBezTo>
                <a:cubicBezTo>
                  <a:pt x="2020" y="253809"/>
                  <a:pt x="-2569" y="157059"/>
                  <a:pt x="0" y="0"/>
                </a:cubicBezTo>
                <a:close/>
              </a:path>
            </a:pathLst>
          </a:custGeom>
          <a:solidFill>
            <a:schemeClr val="bg2"/>
          </a:solidFill>
          <a:ln w="38100">
            <a:solidFill>
              <a:schemeClr val="accent6"/>
            </a:solidFill>
            <a:extLst>
              <a:ext uri="{C807C97D-BFC1-408E-A445-0C87EB9F89A2}">
                <ask:lineSketchStyleProps xmlns:ask="http://schemas.microsoft.com/office/drawing/2018/sketchyshapes" sd="4281433170">
                  <a:prstGeom prst="rect">
                    <a:avLst/>
                  </a:prstGeom>
                  <ask:type>
                    <ask:lineSketchFreehand/>
                  </ask:type>
                </ask:lineSketchStyleProps>
              </a:ext>
            </a:extLst>
          </a:ln>
        </p:spPr>
        <p:txBody>
          <a:bodyPr wrap="square" rtlCol="0">
            <a:spAutoFit/>
          </a:bodyPr>
          <a:lstStyle/>
          <a:p>
            <a:pPr algn="ctr"/>
            <a:r>
              <a:rPr lang="en-AU" b="1" noProof="0">
                <a:solidFill>
                  <a:schemeClr val="tx2"/>
                </a:solidFill>
              </a:rPr>
              <a:t>Initiative</a:t>
            </a:r>
          </a:p>
        </p:txBody>
      </p:sp>
      <p:sp>
        <p:nvSpPr>
          <p:cNvPr id="6" name="TextBox 5">
            <a:extLst>
              <a:ext uri="{FF2B5EF4-FFF2-40B4-BE49-F238E27FC236}">
                <a16:creationId xmlns:a16="http://schemas.microsoft.com/office/drawing/2014/main" id="{E8D11197-7F2A-2AEB-3F70-86EDA4E766B8}"/>
              </a:ext>
            </a:extLst>
          </p:cNvPr>
          <p:cNvSpPr txBox="1"/>
          <p:nvPr/>
        </p:nvSpPr>
        <p:spPr>
          <a:xfrm>
            <a:off x="2549387" y="5369865"/>
            <a:ext cx="2362200" cy="369332"/>
          </a:xfrm>
          <a:custGeom>
            <a:avLst/>
            <a:gdLst>
              <a:gd name="csX0" fmla="*/ 0 w 2362200"/>
              <a:gd name="csY0" fmla="*/ 0 h 369332"/>
              <a:gd name="csX1" fmla="*/ 590550 w 2362200"/>
              <a:gd name="csY1" fmla="*/ 0 h 369332"/>
              <a:gd name="csX2" fmla="*/ 1157478 w 2362200"/>
              <a:gd name="csY2" fmla="*/ 0 h 369332"/>
              <a:gd name="csX3" fmla="*/ 1724406 w 2362200"/>
              <a:gd name="csY3" fmla="*/ 0 h 369332"/>
              <a:gd name="csX4" fmla="*/ 2362200 w 2362200"/>
              <a:gd name="csY4" fmla="*/ 0 h 369332"/>
              <a:gd name="csX5" fmla="*/ 2362200 w 2362200"/>
              <a:gd name="csY5" fmla="*/ 369332 h 369332"/>
              <a:gd name="csX6" fmla="*/ 1748028 w 2362200"/>
              <a:gd name="csY6" fmla="*/ 369332 h 369332"/>
              <a:gd name="csX7" fmla="*/ 1228344 w 2362200"/>
              <a:gd name="csY7" fmla="*/ 369332 h 369332"/>
              <a:gd name="csX8" fmla="*/ 590550 w 2362200"/>
              <a:gd name="csY8" fmla="*/ 369332 h 369332"/>
              <a:gd name="csX9" fmla="*/ 0 w 2362200"/>
              <a:gd name="csY9" fmla="*/ 369332 h 369332"/>
              <a:gd name="csX10" fmla="*/ 0 w 2362200"/>
              <a:gd name="csY10" fmla="*/ 0 h 36933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2362200" h="369332" fill="none" extrusionOk="0">
                <a:moveTo>
                  <a:pt x="0" y="0"/>
                </a:moveTo>
                <a:cubicBezTo>
                  <a:pt x="171299" y="-19917"/>
                  <a:pt x="404684" y="25012"/>
                  <a:pt x="590550" y="0"/>
                </a:cubicBezTo>
                <a:cubicBezTo>
                  <a:pt x="776416" y="-25012"/>
                  <a:pt x="893041" y="9385"/>
                  <a:pt x="1157478" y="0"/>
                </a:cubicBezTo>
                <a:cubicBezTo>
                  <a:pt x="1421915" y="-9385"/>
                  <a:pt x="1450026" y="-11651"/>
                  <a:pt x="1724406" y="0"/>
                </a:cubicBezTo>
                <a:cubicBezTo>
                  <a:pt x="1998786" y="11651"/>
                  <a:pt x="2199902" y="-876"/>
                  <a:pt x="2362200" y="0"/>
                </a:cubicBezTo>
                <a:cubicBezTo>
                  <a:pt x="2363192" y="111414"/>
                  <a:pt x="2370868" y="186004"/>
                  <a:pt x="2362200" y="369332"/>
                </a:cubicBezTo>
                <a:cubicBezTo>
                  <a:pt x="2161063" y="341564"/>
                  <a:pt x="1886161" y="349045"/>
                  <a:pt x="1748028" y="369332"/>
                </a:cubicBezTo>
                <a:cubicBezTo>
                  <a:pt x="1609895" y="389619"/>
                  <a:pt x="1456419" y="378400"/>
                  <a:pt x="1228344" y="369332"/>
                </a:cubicBezTo>
                <a:cubicBezTo>
                  <a:pt x="1000269" y="360264"/>
                  <a:pt x="817865" y="399133"/>
                  <a:pt x="590550" y="369332"/>
                </a:cubicBezTo>
                <a:cubicBezTo>
                  <a:pt x="363235" y="339531"/>
                  <a:pt x="188030" y="350821"/>
                  <a:pt x="0" y="369332"/>
                </a:cubicBezTo>
                <a:cubicBezTo>
                  <a:pt x="16448" y="274741"/>
                  <a:pt x="-16013" y="114956"/>
                  <a:pt x="0" y="0"/>
                </a:cubicBezTo>
                <a:close/>
              </a:path>
              <a:path w="2362200" h="369332" stroke="0" extrusionOk="0">
                <a:moveTo>
                  <a:pt x="0" y="0"/>
                </a:moveTo>
                <a:cubicBezTo>
                  <a:pt x="166104" y="4372"/>
                  <a:pt x="340356" y="-19886"/>
                  <a:pt x="637794" y="0"/>
                </a:cubicBezTo>
                <a:cubicBezTo>
                  <a:pt x="935232" y="19886"/>
                  <a:pt x="933999" y="6906"/>
                  <a:pt x="1157478" y="0"/>
                </a:cubicBezTo>
                <a:cubicBezTo>
                  <a:pt x="1380957" y="-6906"/>
                  <a:pt x="1599570" y="-9714"/>
                  <a:pt x="1771650" y="0"/>
                </a:cubicBezTo>
                <a:cubicBezTo>
                  <a:pt x="1943730" y="9714"/>
                  <a:pt x="2070552" y="22714"/>
                  <a:pt x="2362200" y="0"/>
                </a:cubicBezTo>
                <a:cubicBezTo>
                  <a:pt x="2358068" y="99139"/>
                  <a:pt x="2370725" y="255115"/>
                  <a:pt x="2362200" y="369332"/>
                </a:cubicBezTo>
                <a:cubicBezTo>
                  <a:pt x="2134248" y="346624"/>
                  <a:pt x="1997208" y="376517"/>
                  <a:pt x="1748028" y="369332"/>
                </a:cubicBezTo>
                <a:cubicBezTo>
                  <a:pt x="1498848" y="362147"/>
                  <a:pt x="1352573" y="386342"/>
                  <a:pt x="1204722" y="369332"/>
                </a:cubicBezTo>
                <a:cubicBezTo>
                  <a:pt x="1056871" y="352322"/>
                  <a:pt x="724986" y="397334"/>
                  <a:pt x="566928" y="369332"/>
                </a:cubicBezTo>
                <a:cubicBezTo>
                  <a:pt x="408870" y="341330"/>
                  <a:pt x="141808" y="384514"/>
                  <a:pt x="0" y="369332"/>
                </a:cubicBezTo>
                <a:cubicBezTo>
                  <a:pt x="17642" y="292501"/>
                  <a:pt x="17034" y="184308"/>
                  <a:pt x="0" y="0"/>
                </a:cubicBezTo>
                <a:close/>
              </a:path>
            </a:pathLst>
          </a:custGeom>
          <a:solidFill>
            <a:schemeClr val="bg2"/>
          </a:solidFill>
          <a:ln w="38100">
            <a:solidFill>
              <a:schemeClr val="accent6"/>
            </a:solidFill>
            <a:extLst>
              <a:ext uri="{C807C97D-BFC1-408E-A445-0C87EB9F89A2}">
                <ask:lineSketchStyleProps xmlns:ask="http://schemas.microsoft.com/office/drawing/2018/sketchyshapes" sd="3519653381">
                  <a:prstGeom prst="rect">
                    <a:avLst/>
                  </a:prstGeom>
                  <ask:type>
                    <ask:lineSketchFreehand/>
                  </ask:type>
                </ask:lineSketchStyleProps>
              </a:ext>
            </a:extLst>
          </a:ln>
        </p:spPr>
        <p:txBody>
          <a:bodyPr wrap="square" rtlCol="0">
            <a:spAutoFit/>
          </a:bodyPr>
          <a:lstStyle/>
          <a:p>
            <a:pPr algn="ctr"/>
            <a:r>
              <a:rPr lang="en-AU" b="1" noProof="0">
                <a:solidFill>
                  <a:schemeClr val="tx2"/>
                </a:solidFill>
              </a:rPr>
              <a:t>Collaboration</a:t>
            </a:r>
          </a:p>
        </p:txBody>
      </p:sp>
      <p:sp>
        <p:nvSpPr>
          <p:cNvPr id="7" name="TextBox 6">
            <a:extLst>
              <a:ext uri="{FF2B5EF4-FFF2-40B4-BE49-F238E27FC236}">
                <a16:creationId xmlns:a16="http://schemas.microsoft.com/office/drawing/2014/main" id="{D651B396-BC5E-60E5-A4CA-F348851E4542}"/>
              </a:ext>
            </a:extLst>
          </p:cNvPr>
          <p:cNvSpPr txBox="1"/>
          <p:nvPr/>
        </p:nvSpPr>
        <p:spPr>
          <a:xfrm>
            <a:off x="4382629" y="2780904"/>
            <a:ext cx="2362200" cy="369332"/>
          </a:xfrm>
          <a:custGeom>
            <a:avLst/>
            <a:gdLst>
              <a:gd name="csX0" fmla="*/ 0 w 2362200"/>
              <a:gd name="csY0" fmla="*/ 0 h 369332"/>
              <a:gd name="csX1" fmla="*/ 543306 w 2362200"/>
              <a:gd name="csY1" fmla="*/ 0 h 369332"/>
              <a:gd name="csX2" fmla="*/ 1110234 w 2362200"/>
              <a:gd name="csY2" fmla="*/ 0 h 369332"/>
              <a:gd name="csX3" fmla="*/ 1724406 w 2362200"/>
              <a:gd name="csY3" fmla="*/ 0 h 369332"/>
              <a:gd name="csX4" fmla="*/ 2362200 w 2362200"/>
              <a:gd name="csY4" fmla="*/ 0 h 369332"/>
              <a:gd name="csX5" fmla="*/ 2362200 w 2362200"/>
              <a:gd name="csY5" fmla="*/ 369332 h 369332"/>
              <a:gd name="csX6" fmla="*/ 1842516 w 2362200"/>
              <a:gd name="csY6" fmla="*/ 369332 h 369332"/>
              <a:gd name="csX7" fmla="*/ 1228344 w 2362200"/>
              <a:gd name="csY7" fmla="*/ 369332 h 369332"/>
              <a:gd name="csX8" fmla="*/ 637794 w 2362200"/>
              <a:gd name="csY8" fmla="*/ 369332 h 369332"/>
              <a:gd name="csX9" fmla="*/ 0 w 2362200"/>
              <a:gd name="csY9" fmla="*/ 369332 h 369332"/>
              <a:gd name="csX10" fmla="*/ 0 w 2362200"/>
              <a:gd name="csY10" fmla="*/ 0 h 36933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2362200" h="369332" fill="none" extrusionOk="0">
                <a:moveTo>
                  <a:pt x="0" y="0"/>
                </a:moveTo>
                <a:cubicBezTo>
                  <a:pt x="209424" y="8775"/>
                  <a:pt x="339516" y="-15123"/>
                  <a:pt x="543306" y="0"/>
                </a:cubicBezTo>
                <a:cubicBezTo>
                  <a:pt x="747096" y="15123"/>
                  <a:pt x="929929" y="17188"/>
                  <a:pt x="1110234" y="0"/>
                </a:cubicBezTo>
                <a:cubicBezTo>
                  <a:pt x="1290539" y="-17188"/>
                  <a:pt x="1499175" y="-22724"/>
                  <a:pt x="1724406" y="0"/>
                </a:cubicBezTo>
                <a:cubicBezTo>
                  <a:pt x="1949637" y="22724"/>
                  <a:pt x="2116202" y="1285"/>
                  <a:pt x="2362200" y="0"/>
                </a:cubicBezTo>
                <a:cubicBezTo>
                  <a:pt x="2367688" y="130525"/>
                  <a:pt x="2379498" y="293886"/>
                  <a:pt x="2362200" y="369332"/>
                </a:cubicBezTo>
                <a:cubicBezTo>
                  <a:pt x="2179255" y="391427"/>
                  <a:pt x="2077205" y="353134"/>
                  <a:pt x="1842516" y="369332"/>
                </a:cubicBezTo>
                <a:cubicBezTo>
                  <a:pt x="1607827" y="385530"/>
                  <a:pt x="1426403" y="362209"/>
                  <a:pt x="1228344" y="369332"/>
                </a:cubicBezTo>
                <a:cubicBezTo>
                  <a:pt x="1030285" y="376455"/>
                  <a:pt x="851684" y="361718"/>
                  <a:pt x="637794" y="369332"/>
                </a:cubicBezTo>
                <a:cubicBezTo>
                  <a:pt x="423904" y="376947"/>
                  <a:pt x="294386" y="367406"/>
                  <a:pt x="0" y="369332"/>
                </a:cubicBezTo>
                <a:cubicBezTo>
                  <a:pt x="-10319" y="273797"/>
                  <a:pt x="14358" y="181495"/>
                  <a:pt x="0" y="0"/>
                </a:cubicBezTo>
                <a:close/>
              </a:path>
              <a:path w="2362200" h="369332" stroke="0" extrusionOk="0">
                <a:moveTo>
                  <a:pt x="0" y="0"/>
                </a:moveTo>
                <a:cubicBezTo>
                  <a:pt x="211579" y="11506"/>
                  <a:pt x="284949" y="13107"/>
                  <a:pt x="519684" y="0"/>
                </a:cubicBezTo>
                <a:cubicBezTo>
                  <a:pt x="754419" y="-13107"/>
                  <a:pt x="788233" y="-21740"/>
                  <a:pt x="1039368" y="0"/>
                </a:cubicBezTo>
                <a:cubicBezTo>
                  <a:pt x="1290503" y="21740"/>
                  <a:pt x="1547383" y="-5924"/>
                  <a:pt x="1677162" y="0"/>
                </a:cubicBezTo>
                <a:cubicBezTo>
                  <a:pt x="1806941" y="5924"/>
                  <a:pt x="2136347" y="18756"/>
                  <a:pt x="2362200" y="0"/>
                </a:cubicBezTo>
                <a:cubicBezTo>
                  <a:pt x="2378300" y="170206"/>
                  <a:pt x="2370687" y="229025"/>
                  <a:pt x="2362200" y="369332"/>
                </a:cubicBezTo>
                <a:cubicBezTo>
                  <a:pt x="2233307" y="387330"/>
                  <a:pt x="1947054" y="387131"/>
                  <a:pt x="1795272" y="369332"/>
                </a:cubicBezTo>
                <a:cubicBezTo>
                  <a:pt x="1643490" y="351533"/>
                  <a:pt x="1395582" y="343986"/>
                  <a:pt x="1157478" y="369332"/>
                </a:cubicBezTo>
                <a:cubicBezTo>
                  <a:pt x="919374" y="394678"/>
                  <a:pt x="736069" y="361956"/>
                  <a:pt x="614172" y="369332"/>
                </a:cubicBezTo>
                <a:cubicBezTo>
                  <a:pt x="492275" y="376708"/>
                  <a:pt x="208142" y="387736"/>
                  <a:pt x="0" y="369332"/>
                </a:cubicBezTo>
                <a:cubicBezTo>
                  <a:pt x="-12430" y="283231"/>
                  <a:pt x="-9898" y="182458"/>
                  <a:pt x="0" y="0"/>
                </a:cubicBezTo>
                <a:close/>
              </a:path>
            </a:pathLst>
          </a:custGeom>
          <a:solidFill>
            <a:schemeClr val="bg2"/>
          </a:solidFill>
          <a:ln w="38100">
            <a:solidFill>
              <a:schemeClr val="accent6"/>
            </a:solidFill>
            <a:extLst>
              <a:ext uri="{C807C97D-BFC1-408E-A445-0C87EB9F89A2}">
                <ask:lineSketchStyleProps xmlns:ask="http://schemas.microsoft.com/office/drawing/2018/sketchyshapes" sd="1106303436">
                  <a:prstGeom prst="rect">
                    <a:avLst/>
                  </a:prstGeom>
                  <ask:type>
                    <ask:lineSketchFreehand/>
                  </ask:type>
                </ask:lineSketchStyleProps>
              </a:ext>
            </a:extLst>
          </a:ln>
        </p:spPr>
        <p:txBody>
          <a:bodyPr wrap="square" rtlCol="0">
            <a:spAutoFit/>
          </a:bodyPr>
          <a:lstStyle/>
          <a:p>
            <a:pPr algn="ctr"/>
            <a:r>
              <a:rPr lang="en-AU" b="1" noProof="0">
                <a:solidFill>
                  <a:schemeClr val="tx2"/>
                </a:solidFill>
              </a:rPr>
              <a:t>Safety focus</a:t>
            </a:r>
          </a:p>
        </p:txBody>
      </p:sp>
      <p:sp>
        <p:nvSpPr>
          <p:cNvPr id="10" name="TextBox 9">
            <a:extLst>
              <a:ext uri="{FF2B5EF4-FFF2-40B4-BE49-F238E27FC236}">
                <a16:creationId xmlns:a16="http://schemas.microsoft.com/office/drawing/2014/main" id="{F85469B8-34E7-F944-E236-465A8F6E31FE}"/>
              </a:ext>
            </a:extLst>
          </p:cNvPr>
          <p:cNvSpPr txBox="1"/>
          <p:nvPr/>
        </p:nvSpPr>
        <p:spPr>
          <a:xfrm>
            <a:off x="2549387" y="3625448"/>
            <a:ext cx="2362200" cy="369332"/>
          </a:xfrm>
          <a:custGeom>
            <a:avLst/>
            <a:gdLst>
              <a:gd name="csX0" fmla="*/ 0 w 2362200"/>
              <a:gd name="csY0" fmla="*/ 0 h 369332"/>
              <a:gd name="csX1" fmla="*/ 566928 w 2362200"/>
              <a:gd name="csY1" fmla="*/ 0 h 369332"/>
              <a:gd name="csX2" fmla="*/ 1204722 w 2362200"/>
              <a:gd name="csY2" fmla="*/ 0 h 369332"/>
              <a:gd name="csX3" fmla="*/ 1818894 w 2362200"/>
              <a:gd name="csY3" fmla="*/ 0 h 369332"/>
              <a:gd name="csX4" fmla="*/ 2362200 w 2362200"/>
              <a:gd name="csY4" fmla="*/ 0 h 369332"/>
              <a:gd name="csX5" fmla="*/ 2362200 w 2362200"/>
              <a:gd name="csY5" fmla="*/ 369332 h 369332"/>
              <a:gd name="csX6" fmla="*/ 1818894 w 2362200"/>
              <a:gd name="csY6" fmla="*/ 369332 h 369332"/>
              <a:gd name="csX7" fmla="*/ 1299210 w 2362200"/>
              <a:gd name="csY7" fmla="*/ 369332 h 369332"/>
              <a:gd name="csX8" fmla="*/ 755904 w 2362200"/>
              <a:gd name="csY8" fmla="*/ 369332 h 369332"/>
              <a:gd name="csX9" fmla="*/ 0 w 2362200"/>
              <a:gd name="csY9" fmla="*/ 369332 h 369332"/>
              <a:gd name="csX10" fmla="*/ 0 w 2362200"/>
              <a:gd name="csY10" fmla="*/ 0 h 36933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2362200" h="369332" fill="none" extrusionOk="0">
                <a:moveTo>
                  <a:pt x="0" y="0"/>
                </a:moveTo>
                <a:cubicBezTo>
                  <a:pt x="241056" y="15297"/>
                  <a:pt x="423657" y="-7287"/>
                  <a:pt x="566928" y="0"/>
                </a:cubicBezTo>
                <a:cubicBezTo>
                  <a:pt x="710199" y="7287"/>
                  <a:pt x="926570" y="-4314"/>
                  <a:pt x="1204722" y="0"/>
                </a:cubicBezTo>
                <a:cubicBezTo>
                  <a:pt x="1482874" y="4314"/>
                  <a:pt x="1531376" y="-28826"/>
                  <a:pt x="1818894" y="0"/>
                </a:cubicBezTo>
                <a:cubicBezTo>
                  <a:pt x="2106412" y="28826"/>
                  <a:pt x="2186200" y="16446"/>
                  <a:pt x="2362200" y="0"/>
                </a:cubicBezTo>
                <a:cubicBezTo>
                  <a:pt x="2380209" y="138235"/>
                  <a:pt x="2372173" y="203705"/>
                  <a:pt x="2362200" y="369332"/>
                </a:cubicBezTo>
                <a:cubicBezTo>
                  <a:pt x="2174577" y="373105"/>
                  <a:pt x="1943031" y="384034"/>
                  <a:pt x="1818894" y="369332"/>
                </a:cubicBezTo>
                <a:cubicBezTo>
                  <a:pt x="1694757" y="354630"/>
                  <a:pt x="1494859" y="349446"/>
                  <a:pt x="1299210" y="369332"/>
                </a:cubicBezTo>
                <a:cubicBezTo>
                  <a:pt x="1103561" y="389218"/>
                  <a:pt x="1007005" y="344256"/>
                  <a:pt x="755904" y="369332"/>
                </a:cubicBezTo>
                <a:cubicBezTo>
                  <a:pt x="504803" y="394408"/>
                  <a:pt x="193399" y="405235"/>
                  <a:pt x="0" y="369332"/>
                </a:cubicBezTo>
                <a:cubicBezTo>
                  <a:pt x="-4257" y="186655"/>
                  <a:pt x="-8406" y="106550"/>
                  <a:pt x="0" y="0"/>
                </a:cubicBezTo>
                <a:close/>
              </a:path>
              <a:path w="2362200" h="369332" stroke="0" extrusionOk="0">
                <a:moveTo>
                  <a:pt x="0" y="0"/>
                </a:moveTo>
                <a:cubicBezTo>
                  <a:pt x="191805" y="-16980"/>
                  <a:pt x="322181" y="-11555"/>
                  <a:pt x="637794" y="0"/>
                </a:cubicBezTo>
                <a:cubicBezTo>
                  <a:pt x="953407" y="11555"/>
                  <a:pt x="937496" y="-5520"/>
                  <a:pt x="1157478" y="0"/>
                </a:cubicBezTo>
                <a:cubicBezTo>
                  <a:pt x="1377460" y="5520"/>
                  <a:pt x="1564386" y="-23150"/>
                  <a:pt x="1700784" y="0"/>
                </a:cubicBezTo>
                <a:cubicBezTo>
                  <a:pt x="1837182" y="23150"/>
                  <a:pt x="2103722" y="32950"/>
                  <a:pt x="2362200" y="0"/>
                </a:cubicBezTo>
                <a:cubicBezTo>
                  <a:pt x="2345686" y="107528"/>
                  <a:pt x="2347322" y="280155"/>
                  <a:pt x="2362200" y="369332"/>
                </a:cubicBezTo>
                <a:cubicBezTo>
                  <a:pt x="2089443" y="347343"/>
                  <a:pt x="2046913" y="342179"/>
                  <a:pt x="1795272" y="369332"/>
                </a:cubicBezTo>
                <a:cubicBezTo>
                  <a:pt x="1543631" y="396485"/>
                  <a:pt x="1467427" y="365999"/>
                  <a:pt x="1228344" y="369332"/>
                </a:cubicBezTo>
                <a:cubicBezTo>
                  <a:pt x="989261" y="372665"/>
                  <a:pt x="805389" y="354732"/>
                  <a:pt x="614172" y="369332"/>
                </a:cubicBezTo>
                <a:cubicBezTo>
                  <a:pt x="422955" y="383932"/>
                  <a:pt x="166297" y="394139"/>
                  <a:pt x="0" y="369332"/>
                </a:cubicBezTo>
                <a:cubicBezTo>
                  <a:pt x="-15522" y="252635"/>
                  <a:pt x="4183" y="152541"/>
                  <a:pt x="0" y="0"/>
                </a:cubicBezTo>
                <a:close/>
              </a:path>
            </a:pathLst>
          </a:custGeom>
          <a:solidFill>
            <a:schemeClr val="bg2"/>
          </a:solidFill>
          <a:ln w="38100">
            <a:solidFill>
              <a:schemeClr val="accent6"/>
            </a:solidFill>
            <a:extLst>
              <a:ext uri="{C807C97D-BFC1-408E-A445-0C87EB9F89A2}">
                <ask:lineSketchStyleProps xmlns:ask="http://schemas.microsoft.com/office/drawing/2018/sketchyshapes" sd="4179659608">
                  <a:prstGeom prst="rect">
                    <a:avLst/>
                  </a:prstGeom>
                  <ask:type>
                    <ask:lineSketchFreehand/>
                  </ask:type>
                </ask:lineSketchStyleProps>
              </a:ext>
            </a:extLst>
          </a:ln>
        </p:spPr>
        <p:txBody>
          <a:bodyPr wrap="square" rtlCol="0">
            <a:spAutoFit/>
          </a:bodyPr>
          <a:lstStyle/>
          <a:p>
            <a:pPr algn="ctr"/>
            <a:r>
              <a:rPr lang="en-AU" b="1" noProof="0">
                <a:solidFill>
                  <a:schemeClr val="tx2"/>
                </a:solidFill>
              </a:rPr>
              <a:t>Willing to learn</a:t>
            </a:r>
          </a:p>
        </p:txBody>
      </p:sp>
      <p:sp>
        <p:nvSpPr>
          <p:cNvPr id="11" name="TextBox 10">
            <a:extLst>
              <a:ext uri="{FF2B5EF4-FFF2-40B4-BE49-F238E27FC236}">
                <a16:creationId xmlns:a16="http://schemas.microsoft.com/office/drawing/2014/main" id="{20250E0F-0DE3-201F-0DBD-246F80F31523}"/>
              </a:ext>
            </a:extLst>
          </p:cNvPr>
          <p:cNvSpPr txBox="1"/>
          <p:nvPr/>
        </p:nvSpPr>
        <p:spPr>
          <a:xfrm>
            <a:off x="4348128" y="4463761"/>
            <a:ext cx="2362200" cy="369332"/>
          </a:xfrm>
          <a:custGeom>
            <a:avLst/>
            <a:gdLst>
              <a:gd name="csX0" fmla="*/ 0 w 2362200"/>
              <a:gd name="csY0" fmla="*/ 0 h 369332"/>
              <a:gd name="csX1" fmla="*/ 543306 w 2362200"/>
              <a:gd name="csY1" fmla="*/ 0 h 369332"/>
              <a:gd name="csX2" fmla="*/ 1062990 w 2362200"/>
              <a:gd name="csY2" fmla="*/ 0 h 369332"/>
              <a:gd name="csX3" fmla="*/ 1582674 w 2362200"/>
              <a:gd name="csY3" fmla="*/ 0 h 369332"/>
              <a:gd name="csX4" fmla="*/ 2362200 w 2362200"/>
              <a:gd name="csY4" fmla="*/ 0 h 369332"/>
              <a:gd name="csX5" fmla="*/ 2362200 w 2362200"/>
              <a:gd name="csY5" fmla="*/ 369332 h 369332"/>
              <a:gd name="csX6" fmla="*/ 1748028 w 2362200"/>
              <a:gd name="csY6" fmla="*/ 369332 h 369332"/>
              <a:gd name="csX7" fmla="*/ 1110234 w 2362200"/>
              <a:gd name="csY7" fmla="*/ 369332 h 369332"/>
              <a:gd name="csX8" fmla="*/ 0 w 2362200"/>
              <a:gd name="csY8" fmla="*/ 369332 h 369332"/>
              <a:gd name="csX9" fmla="*/ 0 w 2362200"/>
              <a:gd name="csY9" fmla="*/ 0 h 36933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2362200" h="369332" fill="none" extrusionOk="0">
                <a:moveTo>
                  <a:pt x="0" y="0"/>
                </a:moveTo>
                <a:cubicBezTo>
                  <a:pt x="265758" y="23146"/>
                  <a:pt x="294736" y="-24357"/>
                  <a:pt x="543306" y="0"/>
                </a:cubicBezTo>
                <a:cubicBezTo>
                  <a:pt x="791876" y="24357"/>
                  <a:pt x="900226" y="-16281"/>
                  <a:pt x="1062990" y="0"/>
                </a:cubicBezTo>
                <a:cubicBezTo>
                  <a:pt x="1225754" y="16281"/>
                  <a:pt x="1465547" y="-2708"/>
                  <a:pt x="1582674" y="0"/>
                </a:cubicBezTo>
                <a:cubicBezTo>
                  <a:pt x="1699801" y="2708"/>
                  <a:pt x="2141042" y="-33714"/>
                  <a:pt x="2362200" y="0"/>
                </a:cubicBezTo>
                <a:cubicBezTo>
                  <a:pt x="2380357" y="161452"/>
                  <a:pt x="2369054" y="289573"/>
                  <a:pt x="2362200" y="369332"/>
                </a:cubicBezTo>
                <a:cubicBezTo>
                  <a:pt x="2066834" y="371471"/>
                  <a:pt x="2021375" y="371189"/>
                  <a:pt x="1748028" y="369332"/>
                </a:cubicBezTo>
                <a:cubicBezTo>
                  <a:pt x="1474681" y="367475"/>
                  <a:pt x="1256465" y="360837"/>
                  <a:pt x="1110234" y="369332"/>
                </a:cubicBezTo>
                <a:cubicBezTo>
                  <a:pt x="964003" y="377827"/>
                  <a:pt x="251019" y="331038"/>
                  <a:pt x="0" y="369332"/>
                </a:cubicBezTo>
                <a:cubicBezTo>
                  <a:pt x="14134" y="277251"/>
                  <a:pt x="15149" y="179386"/>
                  <a:pt x="0" y="0"/>
                </a:cubicBezTo>
                <a:close/>
              </a:path>
              <a:path w="2362200" h="369332" stroke="0" extrusionOk="0">
                <a:moveTo>
                  <a:pt x="0" y="0"/>
                </a:moveTo>
                <a:cubicBezTo>
                  <a:pt x="155309" y="-15865"/>
                  <a:pt x="428688" y="-20784"/>
                  <a:pt x="637794" y="0"/>
                </a:cubicBezTo>
                <a:cubicBezTo>
                  <a:pt x="846900" y="20784"/>
                  <a:pt x="1127185" y="-18679"/>
                  <a:pt x="1275588" y="0"/>
                </a:cubicBezTo>
                <a:cubicBezTo>
                  <a:pt x="1423991" y="18679"/>
                  <a:pt x="1707138" y="198"/>
                  <a:pt x="1842516" y="0"/>
                </a:cubicBezTo>
                <a:cubicBezTo>
                  <a:pt x="1977894" y="-198"/>
                  <a:pt x="2166167" y="-9608"/>
                  <a:pt x="2362200" y="0"/>
                </a:cubicBezTo>
                <a:cubicBezTo>
                  <a:pt x="2377616" y="164078"/>
                  <a:pt x="2357427" y="268275"/>
                  <a:pt x="2362200" y="369332"/>
                </a:cubicBezTo>
                <a:cubicBezTo>
                  <a:pt x="2205886" y="362283"/>
                  <a:pt x="2055162" y="395049"/>
                  <a:pt x="1795272" y="369332"/>
                </a:cubicBezTo>
                <a:cubicBezTo>
                  <a:pt x="1535382" y="343615"/>
                  <a:pt x="1291350" y="361053"/>
                  <a:pt x="1157478" y="369332"/>
                </a:cubicBezTo>
                <a:cubicBezTo>
                  <a:pt x="1023606" y="377611"/>
                  <a:pt x="691783" y="354205"/>
                  <a:pt x="566928" y="369332"/>
                </a:cubicBezTo>
                <a:cubicBezTo>
                  <a:pt x="442073" y="384460"/>
                  <a:pt x="202589" y="359852"/>
                  <a:pt x="0" y="369332"/>
                </a:cubicBezTo>
                <a:cubicBezTo>
                  <a:pt x="1303" y="259974"/>
                  <a:pt x="-11758" y="135100"/>
                  <a:pt x="0" y="0"/>
                </a:cubicBezTo>
                <a:close/>
              </a:path>
            </a:pathLst>
          </a:custGeom>
          <a:solidFill>
            <a:schemeClr val="bg2"/>
          </a:solidFill>
          <a:ln w="38100">
            <a:solidFill>
              <a:schemeClr val="accent6"/>
            </a:solidFill>
            <a:extLst>
              <a:ext uri="{C807C97D-BFC1-408E-A445-0C87EB9F89A2}">
                <ask:lineSketchStyleProps xmlns:ask="http://schemas.microsoft.com/office/drawing/2018/sketchyshapes" sd="1761543367">
                  <a:prstGeom prst="rect">
                    <a:avLst/>
                  </a:prstGeom>
                  <ask:type>
                    <ask:lineSketchFreehand/>
                  </ask:type>
                </ask:lineSketchStyleProps>
              </a:ext>
            </a:extLst>
          </a:ln>
        </p:spPr>
        <p:txBody>
          <a:bodyPr wrap="square" rtlCol="0">
            <a:spAutoFit/>
          </a:bodyPr>
          <a:lstStyle/>
          <a:p>
            <a:pPr algn="ctr"/>
            <a:r>
              <a:rPr lang="en-AU" b="1" noProof="0">
                <a:solidFill>
                  <a:schemeClr val="tx2"/>
                </a:solidFill>
              </a:rPr>
              <a:t>Problem solving</a:t>
            </a:r>
          </a:p>
        </p:txBody>
      </p:sp>
      <p:sp>
        <p:nvSpPr>
          <p:cNvPr id="21" name="Title 20">
            <a:extLst>
              <a:ext uri="{FF2B5EF4-FFF2-40B4-BE49-F238E27FC236}">
                <a16:creationId xmlns:a16="http://schemas.microsoft.com/office/drawing/2014/main" id="{60E484C9-482B-0388-E799-7820191C6C13}"/>
              </a:ext>
            </a:extLst>
          </p:cNvPr>
          <p:cNvSpPr>
            <a:spLocks noGrp="1"/>
          </p:cNvSpPr>
          <p:nvPr>
            <p:ph type="title"/>
          </p:nvPr>
        </p:nvSpPr>
        <p:spPr>
          <a:xfrm>
            <a:off x="1055941" y="873125"/>
            <a:ext cx="2853964" cy="524553"/>
          </a:xfrm>
        </p:spPr>
        <p:txBody>
          <a:bodyPr/>
          <a:lstStyle/>
          <a:p>
            <a:r>
              <a:rPr lang="en-AU" noProof="0"/>
              <a:t>Mix and match</a:t>
            </a:r>
          </a:p>
        </p:txBody>
      </p:sp>
      <p:pic>
        <p:nvPicPr>
          <p:cNvPr id="25" name="Picture 24">
            <a:extLst>
              <a:ext uri="{FF2B5EF4-FFF2-40B4-BE49-F238E27FC236}">
                <a16:creationId xmlns:a16="http://schemas.microsoft.com/office/drawing/2014/main" id="{B210F729-9A2D-5EE8-926D-4C37C08D7E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23334" y="1504604"/>
            <a:ext cx="934236" cy="1000661"/>
          </a:xfrm>
          <a:prstGeom prst="rect">
            <a:avLst/>
          </a:prstGeom>
        </p:spPr>
      </p:pic>
      <p:pic>
        <p:nvPicPr>
          <p:cNvPr id="27" name="Picture 26">
            <a:extLst>
              <a:ext uri="{FF2B5EF4-FFF2-40B4-BE49-F238E27FC236}">
                <a16:creationId xmlns:a16="http://schemas.microsoft.com/office/drawing/2014/main" id="{C2789305-E1B0-900C-85B5-C81134A456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206" y="2505265"/>
            <a:ext cx="898595" cy="920610"/>
          </a:xfrm>
          <a:prstGeom prst="rect">
            <a:avLst/>
          </a:prstGeom>
        </p:spPr>
      </p:pic>
      <p:pic>
        <p:nvPicPr>
          <p:cNvPr id="29" name="Picture 28">
            <a:extLst>
              <a:ext uri="{FF2B5EF4-FFF2-40B4-BE49-F238E27FC236}">
                <a16:creationId xmlns:a16="http://schemas.microsoft.com/office/drawing/2014/main" id="{6EF27721-1D76-5D35-AF65-3493DBF64E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09932" y="3402794"/>
            <a:ext cx="945981" cy="848274"/>
          </a:xfrm>
          <a:prstGeom prst="rect">
            <a:avLst/>
          </a:prstGeom>
        </p:spPr>
      </p:pic>
      <p:pic>
        <p:nvPicPr>
          <p:cNvPr id="31" name="Picture 30">
            <a:extLst>
              <a:ext uri="{FF2B5EF4-FFF2-40B4-BE49-F238E27FC236}">
                <a16:creationId xmlns:a16="http://schemas.microsoft.com/office/drawing/2014/main" id="{FCA55A31-6528-D28F-3062-5DB835914F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05043" y="2438144"/>
            <a:ext cx="898596" cy="1007082"/>
          </a:xfrm>
          <a:prstGeom prst="rect">
            <a:avLst/>
          </a:prstGeom>
        </p:spPr>
      </p:pic>
      <p:pic>
        <p:nvPicPr>
          <p:cNvPr id="35" name="Picture 34" descr="A white circle with green mask and black background&#10;&#10;AI-generated content may be incorrect.">
            <a:extLst>
              <a:ext uri="{FF2B5EF4-FFF2-40B4-BE49-F238E27FC236}">
                <a16:creationId xmlns:a16="http://schemas.microsoft.com/office/drawing/2014/main" id="{04598C12-82E9-5B52-4ED3-DD2308993FD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95306" y="4095317"/>
            <a:ext cx="1102330" cy="1106687"/>
          </a:xfrm>
          <a:prstGeom prst="rect">
            <a:avLst/>
          </a:prstGeom>
        </p:spPr>
      </p:pic>
      <p:pic>
        <p:nvPicPr>
          <p:cNvPr id="37" name="Picture 36">
            <a:extLst>
              <a:ext uri="{FF2B5EF4-FFF2-40B4-BE49-F238E27FC236}">
                <a16:creationId xmlns:a16="http://schemas.microsoft.com/office/drawing/2014/main" id="{68CF0A0A-1FFB-7B50-F74A-17D9B9B9792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5915" y="4158314"/>
            <a:ext cx="1147118" cy="1043690"/>
          </a:xfrm>
          <a:prstGeom prst="rect">
            <a:avLst/>
          </a:prstGeom>
        </p:spPr>
      </p:pic>
      <p:pic>
        <p:nvPicPr>
          <p:cNvPr id="39" name="Picture 38" descr="A white circle with green lines on it&#10;&#10;AI-generated content may be incorrect.">
            <a:extLst>
              <a:ext uri="{FF2B5EF4-FFF2-40B4-BE49-F238E27FC236}">
                <a16:creationId xmlns:a16="http://schemas.microsoft.com/office/drawing/2014/main" id="{0CDBA459-8CAD-5B1F-137F-9B5013F7C4E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944145" y="5093329"/>
            <a:ext cx="1102330" cy="902125"/>
          </a:xfrm>
          <a:prstGeom prst="rect">
            <a:avLst/>
          </a:prstGeom>
        </p:spPr>
      </p:pic>
    </p:spTree>
    <p:extLst>
      <p:ext uri="{BB962C8B-B14F-4D97-AF65-F5344CB8AC3E}">
        <p14:creationId xmlns:p14="http://schemas.microsoft.com/office/powerpoint/2010/main" val="2048397203"/>
      </p:ext>
    </p:extLst>
  </p:cSld>
  <p:clrMapOvr>
    <a:masterClrMapping/>
  </p:clrMapOvr>
</p:sld>
</file>

<file path=ppt/theme/theme1.xml><?xml version="1.0" encoding="utf-8"?>
<a:theme xmlns:a="http://schemas.openxmlformats.org/drawingml/2006/main" name="1_Office Theme">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SQ36576_CareerResource_PPT_Template_190925" id="{6C4585AA-D572-4805-9A3C-7EC0ACED9ADD}" vid="{A184C72C-4D93-45D8-A600-D48DD450095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b695005b-d803-47f4-974f-abac8cfe93be" xsi:nil="true"/>
    <lcf76f155ced4ddcb4097134ff3c332f xmlns="ef15ea92-d665-4eb4-91e3-7ae34e5e038a">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E3F2482381A214485F148E738AE1B9A" ma:contentTypeVersion="16" ma:contentTypeDescription="Create a new document." ma:contentTypeScope="" ma:versionID="84e0bf48024fb76882e6e78e9c4bc5e3">
  <xsd:schema xmlns:xsd="http://www.w3.org/2001/XMLSchema" xmlns:xs="http://www.w3.org/2001/XMLSchema" xmlns:p="http://schemas.microsoft.com/office/2006/metadata/properties" xmlns:ns2="ef15ea92-d665-4eb4-91e3-7ae34e5e038a" xmlns:ns3="b695005b-d803-47f4-974f-abac8cfe93be" targetNamespace="http://schemas.microsoft.com/office/2006/metadata/properties" ma:root="true" ma:fieldsID="718a11c04b00f95c1dd5e9202c25e1b8" ns2:_="" ns3:_="">
    <xsd:import namespace="ef15ea92-d665-4eb4-91e3-7ae34e5e038a"/>
    <xsd:import namespace="b695005b-d803-47f4-974f-abac8cfe93b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MediaServiceDateTaken"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15ea92-d665-4eb4-91e3-7ae34e5e03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4ff7c53-18f0-4681-94f8-0b89ad069e1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95005b-d803-47f4-974f-abac8cfe93b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a175014-054e-41b5-ab93-db1c70bf413f}" ma:internalName="TaxCatchAll" ma:showField="CatchAllData" ma:web="b695005b-d803-47f4-974f-abac8cfe93b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FD4AF9E-2031-4813-A8E3-247E2219C245}">
  <ds:schemaRefs>
    <ds:schemaRef ds:uri="http://schemas.microsoft.com/sharepoint/v3/contenttype/forms"/>
  </ds:schemaRefs>
</ds:datastoreItem>
</file>

<file path=customXml/itemProps2.xml><?xml version="1.0" encoding="utf-8"?>
<ds:datastoreItem xmlns:ds="http://schemas.openxmlformats.org/officeDocument/2006/customXml" ds:itemID="{B3648B47-1534-4EF0-96AB-CA02326F693B}">
  <ds:schemaRefs>
    <ds:schemaRef ds:uri="b695005b-d803-47f4-974f-abac8cfe93be"/>
    <ds:schemaRef ds:uri="ef15ea92-d665-4eb4-91e3-7ae34e5e038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6AB8B0D6-3443-4022-A90D-441713AEB310}">
  <ds:schemaRefs>
    <ds:schemaRef ds:uri="b695005b-d803-47f4-974f-abac8cfe93be"/>
    <ds:schemaRef ds:uri="ef15ea92-d665-4eb4-91e3-7ae34e5e038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0</TotalTime>
  <Words>2226</Words>
  <Application>Microsoft Office PowerPoint</Application>
  <PresentationFormat>Widescreen</PresentationFormat>
  <Paragraphs>264</Paragraphs>
  <Slides>21</Slides>
  <Notes>5</Notes>
  <HiddenSlides>0</HiddenSlides>
  <MMClips>1</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21</vt:i4>
      </vt:variant>
    </vt:vector>
  </HeadingPairs>
  <TitlesOfParts>
    <vt:vector size="28" baseType="lpstr">
      <vt:lpstr>Calibri</vt:lpstr>
      <vt:lpstr>Arial</vt:lpstr>
      <vt:lpstr>Aptos</vt:lpstr>
      <vt:lpstr>Roboto</vt:lpstr>
      <vt:lpstr>Wingdings</vt:lpstr>
      <vt:lpstr>1_Office Theme</vt:lpstr>
      <vt:lpstr>Acrobat Document</vt:lpstr>
      <vt:lpstr>work life balance</vt:lpstr>
      <vt:lpstr>Learning objectives</vt:lpstr>
      <vt:lpstr>Employer performance expectations</vt:lpstr>
      <vt:lpstr>What employers want</vt:lpstr>
      <vt:lpstr>Meeting vs. missing the mark</vt:lpstr>
      <vt:lpstr>Meeting vs. missing the mark in action</vt:lpstr>
      <vt:lpstr>Employment probation periods</vt:lpstr>
      <vt:lpstr>Mix and match</vt:lpstr>
      <vt:lpstr>Mix and match</vt:lpstr>
      <vt:lpstr>Managing priorities</vt:lpstr>
      <vt:lpstr>Setting boundaries</vt:lpstr>
      <vt:lpstr>Strategies for better balance</vt:lpstr>
      <vt:lpstr>Balance in action</vt:lpstr>
      <vt:lpstr>Life is about trade-offs</vt:lpstr>
      <vt:lpstr>Life is about trade-offs</vt:lpstr>
      <vt:lpstr>Life is about choices</vt:lpstr>
      <vt:lpstr>Priority workbench</vt:lpstr>
      <vt:lpstr>Finding balance</vt:lpstr>
      <vt:lpstr>Schedule template</vt:lpstr>
      <vt:lpstr>Key takeaways</vt:lpstr>
      <vt:lpstr>Acknowledgements</vt:lpstr>
    </vt:vector>
  </TitlesOfParts>
  <Company>Manufacturing Skills Queensland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Quinn Sunderland</dc:creator>
  <cp:lastModifiedBy>Nathan Edwards</cp:lastModifiedBy>
  <cp:revision>6</cp:revision>
  <dcterms:created xsi:type="dcterms:W3CDTF">2025-09-04T22:35:20Z</dcterms:created>
  <dcterms:modified xsi:type="dcterms:W3CDTF">2026-01-23T00:01:26Z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egion">
    <vt:lpwstr/>
  </property>
  <property fmtid="{D5CDD505-2E9C-101B-9397-08002B2CF9AE}" pid="3" name="MediaServiceImageTags">
    <vt:lpwstr/>
  </property>
  <property fmtid="{D5CDD505-2E9C-101B-9397-08002B2CF9AE}" pid="4" name="Area">
    <vt:lpwstr/>
  </property>
  <property fmtid="{D5CDD505-2E9C-101B-9397-08002B2CF9AE}" pid="5" name="TaxKeyword">
    <vt:lpwstr/>
  </property>
  <property fmtid="{D5CDD505-2E9C-101B-9397-08002B2CF9AE}" pid="6" name="PandPCategory">
    <vt:lpwstr>1515;#320 TAFE Queensland Brand|48f22511-66c6-4e73-977b-d7738d5c4680</vt:lpwstr>
  </property>
  <property fmtid="{D5CDD505-2E9C-101B-9397-08002B2CF9AE}" pid="7" name="_dlc_DocIdItemGuid">
    <vt:lpwstr>7fcb1ffa-ec16-453c-90f8-81626998649c</vt:lpwstr>
  </property>
  <property fmtid="{D5CDD505-2E9C-101B-9397-08002B2CF9AE}" pid="8" name="Scope">
    <vt:lpwstr>7;#All staff|52512cf1-7460-4f08-a370-7b30d022c859</vt:lpwstr>
  </property>
  <property fmtid="{D5CDD505-2E9C-101B-9397-08002B2CF9AE}" pid="9" name="PandPParentCategory">
    <vt:lpwstr>2;#300 Marketing and Communication|423b3318-0d6a-4918-8924-d266a809de54</vt:lpwstr>
  </property>
  <property fmtid="{D5CDD505-2E9C-101B-9397-08002B2CF9AE}" pid="10" name="MSIP_Label_defa4170-0d19-0005-0004-bc88714345d2_Enabled">
    <vt:lpwstr>true</vt:lpwstr>
  </property>
  <property fmtid="{D5CDD505-2E9C-101B-9397-08002B2CF9AE}" pid="11" name="MSIP_Label_defa4170-0d19-0005-0004-bc88714345d2_SetDate">
    <vt:lpwstr>2025-09-04T22:35:21Z</vt:lpwstr>
  </property>
  <property fmtid="{D5CDD505-2E9C-101B-9397-08002B2CF9AE}" pid="12" name="MSIP_Label_defa4170-0d19-0005-0004-bc88714345d2_Method">
    <vt:lpwstr>Standard</vt:lpwstr>
  </property>
  <property fmtid="{D5CDD505-2E9C-101B-9397-08002B2CF9AE}" pid="13" name="MSIP_Label_defa4170-0d19-0005-0004-bc88714345d2_Name">
    <vt:lpwstr>defa4170-0d19-0005-0004-bc88714345d2</vt:lpwstr>
  </property>
  <property fmtid="{D5CDD505-2E9C-101B-9397-08002B2CF9AE}" pid="14" name="MSIP_Label_defa4170-0d19-0005-0004-bc88714345d2_SiteId">
    <vt:lpwstr>c5ccd573-ff69-4ff8-ada6-359bd6300982</vt:lpwstr>
  </property>
  <property fmtid="{D5CDD505-2E9C-101B-9397-08002B2CF9AE}" pid="15" name="MSIP_Label_defa4170-0d19-0005-0004-bc88714345d2_ActionId">
    <vt:lpwstr>07e4305a-28ed-488a-8b99-0c178b75676b</vt:lpwstr>
  </property>
  <property fmtid="{D5CDD505-2E9C-101B-9397-08002B2CF9AE}" pid="16" name="MSIP_Label_defa4170-0d19-0005-0004-bc88714345d2_ContentBits">
    <vt:lpwstr>0</vt:lpwstr>
  </property>
  <property fmtid="{D5CDD505-2E9C-101B-9397-08002B2CF9AE}" pid="17" name="MSIP_Label_defa4170-0d19-0005-0004-bc88714345d2_Tag">
    <vt:lpwstr>10, 3, 0, 1</vt:lpwstr>
  </property>
  <property fmtid="{D5CDD505-2E9C-101B-9397-08002B2CF9AE}" pid="18" name="ContentTypeId">
    <vt:lpwstr>0x0101006E3F2482381A214485F148E738AE1B9A</vt:lpwstr>
  </property>
</Properties>
</file>