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769" r:id="rId4"/>
  </p:sldMasterIdLst>
  <p:notesMasterIdLst>
    <p:notesMasterId r:id="rId30"/>
  </p:notesMasterIdLst>
  <p:handoutMasterIdLst>
    <p:handoutMasterId r:id="rId31"/>
  </p:handoutMasterIdLst>
  <p:sldIdLst>
    <p:sldId id="380" r:id="rId5"/>
    <p:sldId id="305" r:id="rId6"/>
    <p:sldId id="328" r:id="rId7"/>
    <p:sldId id="354" r:id="rId8"/>
    <p:sldId id="357" r:id="rId9"/>
    <p:sldId id="375" r:id="rId10"/>
    <p:sldId id="367" r:id="rId11"/>
    <p:sldId id="376" r:id="rId12"/>
    <p:sldId id="369" r:id="rId13"/>
    <p:sldId id="341" r:id="rId14"/>
    <p:sldId id="358" r:id="rId15"/>
    <p:sldId id="368" r:id="rId16"/>
    <p:sldId id="359" r:id="rId17"/>
    <p:sldId id="377" r:id="rId18"/>
    <p:sldId id="360" r:id="rId19"/>
    <p:sldId id="361" r:id="rId20"/>
    <p:sldId id="362" r:id="rId21"/>
    <p:sldId id="371" r:id="rId22"/>
    <p:sldId id="364" r:id="rId23"/>
    <p:sldId id="378" r:id="rId24"/>
    <p:sldId id="379" r:id="rId25"/>
    <p:sldId id="372" r:id="rId26"/>
    <p:sldId id="373" r:id="rId27"/>
    <p:sldId id="399" r:id="rId28"/>
    <p:sldId id="430"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E8E4"/>
    <a:srgbClr val="D7D2CB"/>
    <a:srgbClr val="F1EFED"/>
    <a:srgbClr val="8A0008"/>
    <a:srgbClr val="E31B23"/>
    <a:srgbClr val="FC545C"/>
    <a:srgbClr val="373234"/>
    <a:srgbClr val="696567"/>
    <a:srgbClr val="FFFFFF"/>
    <a:srgbClr val="F32A7C"/>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BFEE7FD-7664-40B6-BA11-3DEBEB08FDFF}" v="4" dt="2026-01-22T23:57:39.680"/>
  </p1510:revLst>
</p1510:revInfo>
</file>

<file path=ppt/tableStyles.xml><?xml version="1.0" encoding="utf-8"?>
<a:tblStyleLst xmlns:a="http://schemas.openxmlformats.org/drawingml/2006/main" def="{9DCAF9ED-07DC-4A11-8D7F-57B35C25682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4" d="100"/>
          <a:sy n="104" d="100"/>
        </p:scale>
        <p:origin x="834"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han Edwards" userId="S::nathan.edwards@msq.org.au::4f1aa8b7-5741-4991-b3ff-2e43d7114403" providerId="AD" clId="Web-{8270D4BA-D10E-1607-AAD8-3BBDFBD58570}"/>
    <pc:docChg chg="modSld">
      <pc:chgData name="Nathan Edwards" userId="S::nathan.edwards@msq.org.au::4f1aa8b7-5741-4991-b3ff-2e43d7114403" providerId="AD" clId="Web-{8270D4BA-D10E-1607-AAD8-3BBDFBD58570}" dt="2026-01-12T22:26:08.237" v="4" actId="1076"/>
      <pc:docMkLst>
        <pc:docMk/>
      </pc:docMkLst>
      <pc:sldChg chg="addSp delSp modSp mod modClrScheme chgLayout">
        <pc:chgData name="Nathan Edwards" userId="S::nathan.edwards@msq.org.au::4f1aa8b7-5741-4991-b3ff-2e43d7114403" providerId="AD" clId="Web-{8270D4BA-D10E-1607-AAD8-3BBDFBD58570}" dt="2026-01-12T22:26:08.237" v="4" actId="1076"/>
        <pc:sldMkLst>
          <pc:docMk/>
          <pc:sldMk cId="3110770374" sldId="305"/>
        </pc:sldMkLst>
        <pc:spChg chg="mod ord">
          <ac:chgData name="Nathan Edwards" userId="S::nathan.edwards@msq.org.au::4f1aa8b7-5741-4991-b3ff-2e43d7114403" providerId="AD" clId="Web-{8270D4BA-D10E-1607-AAD8-3BBDFBD58570}" dt="2026-01-12T22:25:57.627" v="0"/>
          <ac:spMkLst>
            <pc:docMk/>
            <pc:sldMk cId="3110770374" sldId="305"/>
            <ac:spMk id="12" creationId="{97DE26FA-7A4C-889A-330E-A589BBB2C0CD}"/>
          </ac:spMkLst>
        </pc:spChg>
        <pc:spChg chg="mod ord">
          <ac:chgData name="Nathan Edwards" userId="S::nathan.edwards@msq.org.au::4f1aa8b7-5741-4991-b3ff-2e43d7114403" providerId="AD" clId="Web-{8270D4BA-D10E-1607-AAD8-3BBDFBD58570}" dt="2026-01-12T22:25:57.627" v="0"/>
          <ac:spMkLst>
            <pc:docMk/>
            <pc:sldMk cId="3110770374" sldId="305"/>
            <ac:spMk id="15" creationId="{0AA587C4-BBB3-0A21-2415-DA2930C1FB2C}"/>
          </ac:spMkLst>
        </pc:spChg>
        <pc:spChg chg="mod ord">
          <ac:chgData name="Nathan Edwards" userId="S::nathan.edwards@msq.org.au::4f1aa8b7-5741-4991-b3ff-2e43d7114403" providerId="AD" clId="Web-{8270D4BA-D10E-1607-AAD8-3BBDFBD58570}" dt="2026-01-12T22:25:57.627" v="0"/>
          <ac:spMkLst>
            <pc:docMk/>
            <pc:sldMk cId="3110770374" sldId="305"/>
            <ac:spMk id="27" creationId="{9C8A5B2D-82A6-3B56-279F-25BEE782B594}"/>
          </ac:spMkLst>
        </pc:spChg>
        <pc:spChg chg="mod ord">
          <ac:chgData name="Nathan Edwards" userId="S::nathan.edwards@msq.org.au::4f1aa8b7-5741-4991-b3ff-2e43d7114403" providerId="AD" clId="Web-{8270D4BA-D10E-1607-AAD8-3BBDFBD58570}" dt="2026-01-12T22:25:57.627" v="0"/>
          <ac:spMkLst>
            <pc:docMk/>
            <pc:sldMk cId="3110770374" sldId="305"/>
            <ac:spMk id="28" creationId="{64F8269F-F44F-2E4C-6520-D73CE4EAAD54}"/>
          </ac:spMkLst>
        </pc:spChg>
        <pc:spChg chg="mod">
          <ac:chgData name="Nathan Edwards" userId="S::nathan.edwards@msq.org.au::4f1aa8b7-5741-4991-b3ff-2e43d7114403" providerId="AD" clId="Web-{8270D4BA-D10E-1607-AAD8-3BBDFBD58570}" dt="2026-01-12T22:26:08.237" v="4" actId="1076"/>
          <ac:spMkLst>
            <pc:docMk/>
            <pc:sldMk cId="3110770374" sldId="305"/>
            <ac:spMk id="30" creationId="{043F7054-8321-DBDA-E6AB-07C5F9D4578F}"/>
          </ac:spMkLst>
        </pc:spChg>
      </pc:sldChg>
    </pc:docChg>
  </pc:docChgLst>
  <pc:docChgLst>
    <pc:chgData name="Renee Dickens" userId="41aaf39a-ae07-4d0c-94a4-8c4aca9d6d4f" providerId="ADAL" clId="{001D7FCF-CFD3-4FF0-947F-DD9E67F864D7}"/>
    <pc:docChg chg="custSel modSld">
      <pc:chgData name="Renee Dickens" userId="41aaf39a-ae07-4d0c-94a4-8c4aca9d6d4f" providerId="ADAL" clId="{001D7FCF-CFD3-4FF0-947F-DD9E67F864D7}" dt="2026-01-08T01:42:58.469" v="51" actId="20577"/>
      <pc:docMkLst>
        <pc:docMk/>
      </pc:docMkLst>
      <pc:sldChg chg="modSp mod">
        <pc:chgData name="Renee Dickens" userId="41aaf39a-ae07-4d0c-94a4-8c4aca9d6d4f" providerId="ADAL" clId="{001D7FCF-CFD3-4FF0-947F-DD9E67F864D7}" dt="2026-01-08T00:51:17.079" v="11" actId="207"/>
        <pc:sldMkLst>
          <pc:docMk/>
          <pc:sldMk cId="3110770374" sldId="305"/>
        </pc:sldMkLst>
        <pc:spChg chg="mod">
          <ac:chgData name="Renee Dickens" userId="41aaf39a-ae07-4d0c-94a4-8c4aca9d6d4f" providerId="ADAL" clId="{001D7FCF-CFD3-4FF0-947F-DD9E67F864D7}" dt="2026-01-08T00:51:13.340" v="10" actId="207"/>
          <ac:spMkLst>
            <pc:docMk/>
            <pc:sldMk cId="3110770374" sldId="305"/>
            <ac:spMk id="28" creationId="{64F8269F-F44F-2E4C-6520-D73CE4EAAD54}"/>
          </ac:spMkLst>
        </pc:spChg>
        <pc:spChg chg="mod">
          <ac:chgData name="Renee Dickens" userId="41aaf39a-ae07-4d0c-94a4-8c4aca9d6d4f" providerId="ADAL" clId="{001D7FCF-CFD3-4FF0-947F-DD9E67F864D7}" dt="2026-01-08T00:51:17.079" v="11" actId="207"/>
          <ac:spMkLst>
            <pc:docMk/>
            <pc:sldMk cId="3110770374" sldId="305"/>
            <ac:spMk id="30" creationId="{043F7054-8321-DBDA-E6AB-07C5F9D4578F}"/>
          </ac:spMkLst>
        </pc:spChg>
      </pc:sldChg>
      <pc:sldChg chg="modSp mod">
        <pc:chgData name="Renee Dickens" userId="41aaf39a-ae07-4d0c-94a4-8c4aca9d6d4f" providerId="ADAL" clId="{001D7FCF-CFD3-4FF0-947F-DD9E67F864D7}" dt="2026-01-08T00:56:28.815" v="12" actId="207"/>
        <pc:sldMkLst>
          <pc:docMk/>
          <pc:sldMk cId="190592207" sldId="328"/>
        </pc:sldMkLst>
        <pc:spChg chg="mod">
          <ac:chgData name="Renee Dickens" userId="41aaf39a-ae07-4d0c-94a4-8c4aca9d6d4f" providerId="ADAL" clId="{001D7FCF-CFD3-4FF0-947F-DD9E67F864D7}" dt="2026-01-08T00:56:28.815" v="12" actId="207"/>
          <ac:spMkLst>
            <pc:docMk/>
            <pc:sldMk cId="190592207" sldId="328"/>
            <ac:spMk id="4" creationId="{D82E3F6D-8A2F-ADD4-A7F6-A200DB06F3C3}"/>
          </ac:spMkLst>
        </pc:spChg>
      </pc:sldChg>
      <pc:sldChg chg="modSp mod">
        <pc:chgData name="Renee Dickens" userId="41aaf39a-ae07-4d0c-94a4-8c4aca9d6d4f" providerId="ADAL" clId="{001D7FCF-CFD3-4FF0-947F-DD9E67F864D7}" dt="2026-01-08T01:09:32.001" v="18" actId="20577"/>
        <pc:sldMkLst>
          <pc:docMk/>
          <pc:sldMk cId="3405722009" sldId="341"/>
        </pc:sldMkLst>
        <pc:graphicFrameChg chg="modGraphic">
          <ac:chgData name="Renee Dickens" userId="41aaf39a-ae07-4d0c-94a4-8c4aca9d6d4f" providerId="ADAL" clId="{001D7FCF-CFD3-4FF0-947F-DD9E67F864D7}" dt="2026-01-08T01:09:32.001" v="18" actId="20577"/>
          <ac:graphicFrameMkLst>
            <pc:docMk/>
            <pc:sldMk cId="3405722009" sldId="341"/>
            <ac:graphicFrameMk id="9" creationId="{2CAD567F-8316-79F4-DBA7-363B9AC67E01}"/>
          </ac:graphicFrameMkLst>
        </pc:graphicFrameChg>
      </pc:sldChg>
      <pc:sldChg chg="modSp mod">
        <pc:chgData name="Renee Dickens" userId="41aaf39a-ae07-4d0c-94a4-8c4aca9d6d4f" providerId="ADAL" clId="{001D7FCF-CFD3-4FF0-947F-DD9E67F864D7}" dt="2026-01-08T01:10:04.034" v="20" actId="207"/>
        <pc:sldMkLst>
          <pc:docMk/>
          <pc:sldMk cId="4047190972" sldId="358"/>
        </pc:sldMkLst>
        <pc:spChg chg="mod">
          <ac:chgData name="Renee Dickens" userId="41aaf39a-ae07-4d0c-94a4-8c4aca9d6d4f" providerId="ADAL" clId="{001D7FCF-CFD3-4FF0-947F-DD9E67F864D7}" dt="2026-01-08T01:10:04.034" v="20" actId="207"/>
          <ac:spMkLst>
            <pc:docMk/>
            <pc:sldMk cId="4047190972" sldId="358"/>
            <ac:spMk id="3" creationId="{5561E3C9-B657-4AC6-C0F1-6F546B3342B9}"/>
          </ac:spMkLst>
        </pc:spChg>
        <pc:spChg chg="mod">
          <ac:chgData name="Renee Dickens" userId="41aaf39a-ae07-4d0c-94a4-8c4aca9d6d4f" providerId="ADAL" clId="{001D7FCF-CFD3-4FF0-947F-DD9E67F864D7}" dt="2026-01-08T01:10:01.616" v="19" actId="207"/>
          <ac:spMkLst>
            <pc:docMk/>
            <pc:sldMk cId="4047190972" sldId="358"/>
            <ac:spMk id="10" creationId="{4E3F6173-A837-B6C7-3787-6F4C85B39807}"/>
          </ac:spMkLst>
        </pc:spChg>
      </pc:sldChg>
      <pc:sldChg chg="modSp mod">
        <pc:chgData name="Renee Dickens" userId="41aaf39a-ae07-4d0c-94a4-8c4aca9d6d4f" providerId="ADAL" clId="{001D7FCF-CFD3-4FF0-947F-DD9E67F864D7}" dt="2026-01-08T01:18:35.104" v="21" actId="207"/>
        <pc:sldMkLst>
          <pc:docMk/>
          <pc:sldMk cId="3515467884" sldId="359"/>
        </pc:sldMkLst>
        <pc:spChg chg="mod">
          <ac:chgData name="Renee Dickens" userId="41aaf39a-ae07-4d0c-94a4-8c4aca9d6d4f" providerId="ADAL" clId="{001D7FCF-CFD3-4FF0-947F-DD9E67F864D7}" dt="2026-01-08T01:18:35.104" v="21" actId="207"/>
          <ac:spMkLst>
            <pc:docMk/>
            <pc:sldMk cId="3515467884" sldId="359"/>
            <ac:spMk id="13" creationId="{51EFAE9E-24F9-7754-13FE-5BAD5D3E13AF}"/>
          </ac:spMkLst>
        </pc:spChg>
      </pc:sldChg>
      <pc:sldChg chg="modSp mod">
        <pc:chgData name="Renee Dickens" userId="41aaf39a-ae07-4d0c-94a4-8c4aca9d6d4f" providerId="ADAL" clId="{001D7FCF-CFD3-4FF0-947F-DD9E67F864D7}" dt="2026-01-08T01:37:39.146" v="28" actId="20577"/>
        <pc:sldMkLst>
          <pc:docMk/>
          <pc:sldMk cId="3730860876" sldId="360"/>
        </pc:sldMkLst>
        <pc:spChg chg="mod">
          <ac:chgData name="Renee Dickens" userId="41aaf39a-ae07-4d0c-94a4-8c4aca9d6d4f" providerId="ADAL" clId="{001D7FCF-CFD3-4FF0-947F-DD9E67F864D7}" dt="2026-01-08T01:21:01.232" v="26" actId="207"/>
          <ac:spMkLst>
            <pc:docMk/>
            <pc:sldMk cId="3730860876" sldId="360"/>
            <ac:spMk id="10" creationId="{6AE43324-8DB3-48C6-CB65-CBEEB975B58D}"/>
          </ac:spMkLst>
        </pc:spChg>
        <pc:spChg chg="mod">
          <ac:chgData name="Renee Dickens" userId="41aaf39a-ae07-4d0c-94a4-8c4aca9d6d4f" providerId="ADAL" clId="{001D7FCF-CFD3-4FF0-947F-DD9E67F864D7}" dt="2026-01-08T01:21:06.325" v="27" actId="207"/>
          <ac:spMkLst>
            <pc:docMk/>
            <pc:sldMk cId="3730860876" sldId="360"/>
            <ac:spMk id="16" creationId="{E8BEA954-23A7-6D78-B1DF-26E57C6C83AB}"/>
          </ac:spMkLst>
        </pc:spChg>
        <pc:graphicFrameChg chg="modGraphic">
          <ac:chgData name="Renee Dickens" userId="41aaf39a-ae07-4d0c-94a4-8c4aca9d6d4f" providerId="ADAL" clId="{001D7FCF-CFD3-4FF0-947F-DD9E67F864D7}" dt="2026-01-08T01:37:39.146" v="28" actId="20577"/>
          <ac:graphicFrameMkLst>
            <pc:docMk/>
            <pc:sldMk cId="3730860876" sldId="360"/>
            <ac:graphicFrameMk id="4" creationId="{2D74E0C0-D7DE-1BCE-3ACA-AE526551E8E2}"/>
          </ac:graphicFrameMkLst>
        </pc:graphicFrameChg>
      </pc:sldChg>
      <pc:sldChg chg="modSp mod">
        <pc:chgData name="Renee Dickens" userId="41aaf39a-ae07-4d0c-94a4-8c4aca9d6d4f" providerId="ADAL" clId="{001D7FCF-CFD3-4FF0-947F-DD9E67F864D7}" dt="2026-01-08T01:38:37.839" v="30" actId="207"/>
        <pc:sldMkLst>
          <pc:docMk/>
          <pc:sldMk cId="2113354544" sldId="361"/>
        </pc:sldMkLst>
        <pc:spChg chg="mod">
          <ac:chgData name="Renee Dickens" userId="41aaf39a-ae07-4d0c-94a4-8c4aca9d6d4f" providerId="ADAL" clId="{001D7FCF-CFD3-4FF0-947F-DD9E67F864D7}" dt="2026-01-08T01:38:37.839" v="30" actId="207"/>
          <ac:spMkLst>
            <pc:docMk/>
            <pc:sldMk cId="2113354544" sldId="361"/>
            <ac:spMk id="5" creationId="{6668A82D-5616-3303-8053-7E9E12F886BE}"/>
          </ac:spMkLst>
        </pc:spChg>
        <pc:spChg chg="mod">
          <ac:chgData name="Renee Dickens" userId="41aaf39a-ae07-4d0c-94a4-8c4aca9d6d4f" providerId="ADAL" clId="{001D7FCF-CFD3-4FF0-947F-DD9E67F864D7}" dt="2026-01-08T01:38:35.005" v="29" actId="207"/>
          <ac:spMkLst>
            <pc:docMk/>
            <pc:sldMk cId="2113354544" sldId="361"/>
            <ac:spMk id="14" creationId="{84B8A753-01B8-9B13-58F0-68FD35D96538}"/>
          </ac:spMkLst>
        </pc:spChg>
      </pc:sldChg>
      <pc:sldChg chg="modSp mod">
        <pc:chgData name="Renee Dickens" userId="41aaf39a-ae07-4d0c-94a4-8c4aca9d6d4f" providerId="ADAL" clId="{001D7FCF-CFD3-4FF0-947F-DD9E67F864D7}" dt="2026-01-08T01:39:03.415" v="32" actId="207"/>
        <pc:sldMkLst>
          <pc:docMk/>
          <pc:sldMk cId="925302510" sldId="362"/>
        </pc:sldMkLst>
        <pc:spChg chg="mod">
          <ac:chgData name="Renee Dickens" userId="41aaf39a-ae07-4d0c-94a4-8c4aca9d6d4f" providerId="ADAL" clId="{001D7FCF-CFD3-4FF0-947F-DD9E67F864D7}" dt="2026-01-08T01:39:03.415" v="32" actId="207"/>
          <ac:spMkLst>
            <pc:docMk/>
            <pc:sldMk cId="925302510" sldId="362"/>
            <ac:spMk id="5" creationId="{63C69163-B14A-DAC8-4BC4-76241B8388A8}"/>
          </ac:spMkLst>
        </pc:spChg>
        <pc:spChg chg="mod">
          <ac:chgData name="Renee Dickens" userId="41aaf39a-ae07-4d0c-94a4-8c4aca9d6d4f" providerId="ADAL" clId="{001D7FCF-CFD3-4FF0-947F-DD9E67F864D7}" dt="2026-01-08T01:39:00.814" v="31" actId="207"/>
          <ac:spMkLst>
            <pc:docMk/>
            <pc:sldMk cId="925302510" sldId="362"/>
            <ac:spMk id="14" creationId="{CCE664B9-FFFC-53CB-5BD7-846C7B37F204}"/>
          </ac:spMkLst>
        </pc:spChg>
      </pc:sldChg>
      <pc:sldChg chg="modSp mod">
        <pc:chgData name="Renee Dickens" userId="41aaf39a-ae07-4d0c-94a4-8c4aca9d6d4f" providerId="ADAL" clId="{001D7FCF-CFD3-4FF0-947F-DD9E67F864D7}" dt="2026-01-08T01:40:09.107" v="33" actId="207"/>
        <pc:sldMkLst>
          <pc:docMk/>
          <pc:sldMk cId="1991444345" sldId="364"/>
        </pc:sldMkLst>
        <pc:spChg chg="mod">
          <ac:chgData name="Renee Dickens" userId="41aaf39a-ae07-4d0c-94a4-8c4aca9d6d4f" providerId="ADAL" clId="{001D7FCF-CFD3-4FF0-947F-DD9E67F864D7}" dt="2026-01-08T01:40:09.107" v="33" actId="207"/>
          <ac:spMkLst>
            <pc:docMk/>
            <pc:sldMk cId="1991444345" sldId="364"/>
            <ac:spMk id="10" creationId="{7EF2553C-0BD3-9750-9941-831645C04070}"/>
          </ac:spMkLst>
        </pc:spChg>
      </pc:sldChg>
      <pc:sldChg chg="modSp mod">
        <pc:chgData name="Renee Dickens" userId="41aaf39a-ae07-4d0c-94a4-8c4aca9d6d4f" providerId="ADAL" clId="{001D7FCF-CFD3-4FF0-947F-DD9E67F864D7}" dt="2026-01-08T01:07:40.416" v="15" actId="207"/>
        <pc:sldMkLst>
          <pc:docMk/>
          <pc:sldMk cId="1106045802" sldId="369"/>
        </pc:sldMkLst>
        <pc:spChg chg="mod">
          <ac:chgData name="Renee Dickens" userId="41aaf39a-ae07-4d0c-94a4-8c4aca9d6d4f" providerId="ADAL" clId="{001D7FCF-CFD3-4FF0-947F-DD9E67F864D7}" dt="2026-01-08T01:07:40.416" v="15" actId="207"/>
          <ac:spMkLst>
            <pc:docMk/>
            <pc:sldMk cId="1106045802" sldId="369"/>
            <ac:spMk id="5" creationId="{1FDA83CE-DCE0-A036-1E8D-102AF93C0E7D}"/>
          </ac:spMkLst>
        </pc:spChg>
      </pc:sldChg>
      <pc:sldChg chg="modSp mod">
        <pc:chgData name="Renee Dickens" userId="41aaf39a-ae07-4d0c-94a4-8c4aca9d6d4f" providerId="ADAL" clId="{001D7FCF-CFD3-4FF0-947F-DD9E67F864D7}" dt="2026-01-08T01:41:32.924" v="39" actId="20577"/>
        <pc:sldMkLst>
          <pc:docMk/>
          <pc:sldMk cId="1005717303" sldId="372"/>
        </pc:sldMkLst>
        <pc:graphicFrameChg chg="modGraphic">
          <ac:chgData name="Renee Dickens" userId="41aaf39a-ae07-4d0c-94a4-8c4aca9d6d4f" providerId="ADAL" clId="{001D7FCF-CFD3-4FF0-947F-DD9E67F864D7}" dt="2026-01-08T01:41:32.924" v="39" actId="20577"/>
          <ac:graphicFrameMkLst>
            <pc:docMk/>
            <pc:sldMk cId="1005717303" sldId="372"/>
            <ac:graphicFrameMk id="9" creationId="{5A2FA554-F86B-6482-5455-3380895754B1}"/>
          </ac:graphicFrameMkLst>
        </pc:graphicFrameChg>
      </pc:sldChg>
      <pc:sldChg chg="modSp mod">
        <pc:chgData name="Renee Dickens" userId="41aaf39a-ae07-4d0c-94a4-8c4aca9d6d4f" providerId="ADAL" clId="{001D7FCF-CFD3-4FF0-947F-DD9E67F864D7}" dt="2026-01-08T01:42:15.277" v="45" actId="20577"/>
        <pc:sldMkLst>
          <pc:docMk/>
          <pc:sldMk cId="747681772" sldId="373"/>
        </pc:sldMkLst>
        <pc:graphicFrameChg chg="modGraphic">
          <ac:chgData name="Renee Dickens" userId="41aaf39a-ae07-4d0c-94a4-8c4aca9d6d4f" providerId="ADAL" clId="{001D7FCF-CFD3-4FF0-947F-DD9E67F864D7}" dt="2026-01-08T01:42:15.277" v="45" actId="20577"/>
          <ac:graphicFrameMkLst>
            <pc:docMk/>
            <pc:sldMk cId="747681772" sldId="373"/>
            <ac:graphicFrameMk id="9" creationId="{5845F3E2-A4FB-84B6-A9E5-57F992B657D7}"/>
          </ac:graphicFrameMkLst>
        </pc:graphicFrameChg>
      </pc:sldChg>
      <pc:sldChg chg="modSp mod">
        <pc:chgData name="Renee Dickens" userId="41aaf39a-ae07-4d0c-94a4-8c4aca9d6d4f" providerId="ADAL" clId="{001D7FCF-CFD3-4FF0-947F-DD9E67F864D7}" dt="2026-01-08T01:00:43.783" v="13" actId="207"/>
        <pc:sldMkLst>
          <pc:docMk/>
          <pc:sldMk cId="3208098151" sldId="375"/>
        </pc:sldMkLst>
        <pc:spChg chg="mod">
          <ac:chgData name="Renee Dickens" userId="41aaf39a-ae07-4d0c-94a4-8c4aca9d6d4f" providerId="ADAL" clId="{001D7FCF-CFD3-4FF0-947F-DD9E67F864D7}" dt="2026-01-08T01:00:43.783" v="13" actId="207"/>
          <ac:spMkLst>
            <pc:docMk/>
            <pc:sldMk cId="3208098151" sldId="375"/>
            <ac:spMk id="20" creationId="{86B7BE37-21E0-AB9F-F00D-D31FC0EB1E2E}"/>
          </ac:spMkLst>
        </pc:spChg>
      </pc:sldChg>
      <pc:sldChg chg="modSp mod">
        <pc:chgData name="Renee Dickens" userId="41aaf39a-ae07-4d0c-94a4-8c4aca9d6d4f" providerId="ADAL" clId="{001D7FCF-CFD3-4FF0-947F-DD9E67F864D7}" dt="2026-01-08T01:06:33.253" v="14" actId="207"/>
        <pc:sldMkLst>
          <pc:docMk/>
          <pc:sldMk cId="1709158431" sldId="376"/>
        </pc:sldMkLst>
        <pc:spChg chg="mod">
          <ac:chgData name="Renee Dickens" userId="41aaf39a-ae07-4d0c-94a4-8c4aca9d6d4f" providerId="ADAL" clId="{001D7FCF-CFD3-4FF0-947F-DD9E67F864D7}" dt="2026-01-08T01:06:33.253" v="14" actId="207"/>
          <ac:spMkLst>
            <pc:docMk/>
            <pc:sldMk cId="1709158431" sldId="376"/>
            <ac:spMk id="5" creationId="{4E64CC22-1C0C-26A5-FA24-EB9FF508D09C}"/>
          </ac:spMkLst>
        </pc:spChg>
      </pc:sldChg>
      <pc:sldChg chg="modSp mod">
        <pc:chgData name="Renee Dickens" userId="41aaf39a-ae07-4d0c-94a4-8c4aca9d6d4f" providerId="ADAL" clId="{001D7FCF-CFD3-4FF0-947F-DD9E67F864D7}" dt="2026-01-08T01:20:47.951" v="25" actId="207"/>
        <pc:sldMkLst>
          <pc:docMk/>
          <pc:sldMk cId="1968355285" sldId="377"/>
        </pc:sldMkLst>
        <pc:graphicFrameChg chg="modGraphic">
          <ac:chgData name="Renee Dickens" userId="41aaf39a-ae07-4d0c-94a4-8c4aca9d6d4f" providerId="ADAL" clId="{001D7FCF-CFD3-4FF0-947F-DD9E67F864D7}" dt="2026-01-08T01:20:47.951" v="25" actId="207"/>
          <ac:graphicFrameMkLst>
            <pc:docMk/>
            <pc:sldMk cId="1968355285" sldId="377"/>
            <ac:graphicFrameMk id="5" creationId="{BFB590DE-419C-D46B-548C-0DD758DF0F66}"/>
          </ac:graphicFrameMkLst>
        </pc:graphicFrameChg>
      </pc:sldChg>
      <pc:sldChg chg="modSp mod">
        <pc:chgData name="Renee Dickens" userId="41aaf39a-ae07-4d0c-94a4-8c4aca9d6d4f" providerId="ADAL" clId="{001D7FCF-CFD3-4FF0-947F-DD9E67F864D7}" dt="2026-01-08T01:42:58.469" v="51" actId="20577"/>
        <pc:sldMkLst>
          <pc:docMk/>
          <pc:sldMk cId="3311099761" sldId="378"/>
        </pc:sldMkLst>
        <pc:graphicFrameChg chg="modGraphic">
          <ac:chgData name="Renee Dickens" userId="41aaf39a-ae07-4d0c-94a4-8c4aca9d6d4f" providerId="ADAL" clId="{001D7FCF-CFD3-4FF0-947F-DD9E67F864D7}" dt="2026-01-08T01:42:58.469" v="51" actId="20577"/>
          <ac:graphicFrameMkLst>
            <pc:docMk/>
            <pc:sldMk cId="3311099761" sldId="378"/>
            <ac:graphicFrameMk id="9" creationId="{0E00BAA6-7960-15D5-C528-9E473480648D}"/>
          </ac:graphicFrameMkLst>
        </pc:graphicFrameChg>
      </pc:sldChg>
      <pc:sldChg chg="modSp mod">
        <pc:chgData name="Renee Dickens" userId="41aaf39a-ae07-4d0c-94a4-8c4aca9d6d4f" providerId="ADAL" clId="{001D7FCF-CFD3-4FF0-947F-DD9E67F864D7}" dt="2026-01-08T00:50:24.904" v="9" actId="6549"/>
        <pc:sldMkLst>
          <pc:docMk/>
          <pc:sldMk cId="1675307007" sldId="380"/>
        </pc:sldMkLst>
        <pc:spChg chg="mod">
          <ac:chgData name="Renee Dickens" userId="41aaf39a-ae07-4d0c-94a4-8c4aca9d6d4f" providerId="ADAL" clId="{001D7FCF-CFD3-4FF0-947F-DD9E67F864D7}" dt="2026-01-08T00:50:22.907" v="5" actId="20577"/>
          <ac:spMkLst>
            <pc:docMk/>
            <pc:sldMk cId="1675307007" sldId="380"/>
            <ac:spMk id="2" creationId="{CD435886-20B6-ACD2-2E9B-39BA72B337CE}"/>
          </ac:spMkLst>
        </pc:spChg>
        <pc:spChg chg="mod">
          <ac:chgData name="Renee Dickens" userId="41aaf39a-ae07-4d0c-94a4-8c4aca9d6d4f" providerId="ADAL" clId="{001D7FCF-CFD3-4FF0-947F-DD9E67F864D7}" dt="2026-01-08T00:50:24.904" v="9" actId="6549"/>
          <ac:spMkLst>
            <pc:docMk/>
            <pc:sldMk cId="1675307007" sldId="380"/>
            <ac:spMk id="4" creationId="{2ED6DE6E-2861-9B2A-1D48-3D4A007E90B1}"/>
          </ac:spMkLst>
        </pc:spChg>
      </pc:sldChg>
    </pc:docChg>
  </pc:docChgLst>
  <pc:docChgLst>
    <pc:chgData name="Nathan Edwards" userId="S::nathan.edwards@msq.org.au::4f1aa8b7-5741-4991-b3ff-2e43d7114403" providerId="AD" clId="Web-{94E73BA6-0000-243C-90F6-590B01F33F10}"/>
    <pc:docChg chg="modSld sldOrd">
      <pc:chgData name="Nathan Edwards" userId="S::nathan.edwards@msq.org.au::4f1aa8b7-5741-4991-b3ff-2e43d7114403" providerId="AD" clId="Web-{94E73BA6-0000-243C-90F6-590B01F33F10}" dt="2026-01-08T22:42:17.626" v="73"/>
      <pc:docMkLst>
        <pc:docMk/>
      </pc:docMkLst>
      <pc:sldChg chg="modSp">
        <pc:chgData name="Nathan Edwards" userId="S::nathan.edwards@msq.org.au::4f1aa8b7-5741-4991-b3ff-2e43d7114403" providerId="AD" clId="Web-{94E73BA6-0000-243C-90F6-590B01F33F10}" dt="2026-01-08T22:40:21.219" v="13"/>
        <pc:sldMkLst>
          <pc:docMk/>
          <pc:sldMk cId="3405722009" sldId="341"/>
        </pc:sldMkLst>
        <pc:graphicFrameChg chg="mod modGraphic">
          <ac:chgData name="Nathan Edwards" userId="S::nathan.edwards@msq.org.au::4f1aa8b7-5741-4991-b3ff-2e43d7114403" providerId="AD" clId="Web-{94E73BA6-0000-243C-90F6-590B01F33F10}" dt="2026-01-08T22:40:21.219" v="13"/>
          <ac:graphicFrameMkLst>
            <pc:docMk/>
            <pc:sldMk cId="3405722009" sldId="341"/>
            <ac:graphicFrameMk id="9" creationId="{2CAD567F-8316-79F4-DBA7-363B9AC67E01}"/>
          </ac:graphicFrameMkLst>
        </pc:graphicFrameChg>
      </pc:sldChg>
      <pc:sldChg chg="modSp">
        <pc:chgData name="Nathan Edwards" userId="S::nathan.edwards@msq.org.au::4f1aa8b7-5741-4991-b3ff-2e43d7114403" providerId="AD" clId="Web-{94E73BA6-0000-243C-90F6-590B01F33F10}" dt="2026-01-08T22:41:32.375" v="29"/>
        <pc:sldMkLst>
          <pc:docMk/>
          <pc:sldMk cId="1005717303" sldId="372"/>
        </pc:sldMkLst>
        <pc:graphicFrameChg chg="mod modGraphic">
          <ac:chgData name="Nathan Edwards" userId="S::nathan.edwards@msq.org.au::4f1aa8b7-5741-4991-b3ff-2e43d7114403" providerId="AD" clId="Web-{94E73BA6-0000-243C-90F6-590B01F33F10}" dt="2026-01-08T22:41:32.375" v="29"/>
          <ac:graphicFrameMkLst>
            <pc:docMk/>
            <pc:sldMk cId="1005717303" sldId="372"/>
            <ac:graphicFrameMk id="9" creationId="{5A2FA554-F86B-6482-5455-3380895754B1}"/>
          </ac:graphicFrameMkLst>
        </pc:graphicFrameChg>
      </pc:sldChg>
      <pc:sldChg chg="modSp">
        <pc:chgData name="Nathan Edwards" userId="S::nathan.edwards@msq.org.au::4f1aa8b7-5741-4991-b3ff-2e43d7114403" providerId="AD" clId="Web-{94E73BA6-0000-243C-90F6-590B01F33F10}" dt="2026-01-08T22:41:41.407" v="49"/>
        <pc:sldMkLst>
          <pc:docMk/>
          <pc:sldMk cId="747681772" sldId="373"/>
        </pc:sldMkLst>
        <pc:graphicFrameChg chg="mod modGraphic">
          <ac:chgData name="Nathan Edwards" userId="S::nathan.edwards@msq.org.au::4f1aa8b7-5741-4991-b3ff-2e43d7114403" providerId="AD" clId="Web-{94E73BA6-0000-243C-90F6-590B01F33F10}" dt="2026-01-08T22:41:41.407" v="49"/>
          <ac:graphicFrameMkLst>
            <pc:docMk/>
            <pc:sldMk cId="747681772" sldId="373"/>
            <ac:graphicFrameMk id="9" creationId="{5845F3E2-A4FB-84B6-A9E5-57F992B657D7}"/>
          </ac:graphicFrameMkLst>
        </pc:graphicFrameChg>
      </pc:sldChg>
      <pc:sldChg chg="modSp ord">
        <pc:chgData name="Nathan Edwards" userId="S::nathan.edwards@msq.org.au::4f1aa8b7-5741-4991-b3ff-2e43d7114403" providerId="AD" clId="Web-{94E73BA6-0000-243C-90F6-590B01F33F10}" dt="2026-01-08T22:42:17.626" v="73"/>
        <pc:sldMkLst>
          <pc:docMk/>
          <pc:sldMk cId="3311099761" sldId="378"/>
        </pc:sldMkLst>
        <pc:graphicFrameChg chg="mod modGraphic">
          <ac:chgData name="Nathan Edwards" userId="S::nathan.edwards@msq.org.au::4f1aa8b7-5741-4991-b3ff-2e43d7114403" providerId="AD" clId="Web-{94E73BA6-0000-243C-90F6-590B01F33F10}" dt="2026-01-08T22:42:10.641" v="71"/>
          <ac:graphicFrameMkLst>
            <pc:docMk/>
            <pc:sldMk cId="3311099761" sldId="378"/>
            <ac:graphicFrameMk id="9" creationId="{0E00BAA6-7960-15D5-C528-9E473480648D}"/>
          </ac:graphicFrameMkLst>
        </pc:graphicFrameChg>
      </pc:sldChg>
      <pc:sldChg chg="ord">
        <pc:chgData name="Nathan Edwards" userId="S::nathan.edwards@msq.org.au::4f1aa8b7-5741-4991-b3ff-2e43d7114403" providerId="AD" clId="Web-{94E73BA6-0000-243C-90F6-590B01F33F10}" dt="2026-01-08T22:42:17.626" v="72"/>
        <pc:sldMkLst>
          <pc:docMk/>
          <pc:sldMk cId="4071298344" sldId="379"/>
        </pc:sldMkLst>
      </pc:sldChg>
    </pc:docChg>
  </pc:docChgLst>
  <pc:docChgLst>
    <pc:chgData name="Nathan Edwards" userId="S::nathan.edwards@msq.org.au::4f1aa8b7-5741-4991-b3ff-2e43d7114403" providerId="AD" clId="Web-{7E324895-C955-BD5A-5F37-3577DDD4C4B1}"/>
    <pc:docChg chg="modSld">
      <pc:chgData name="Nathan Edwards" userId="S::nathan.edwards@msq.org.au::4f1aa8b7-5741-4991-b3ff-2e43d7114403" providerId="AD" clId="Web-{7E324895-C955-BD5A-5F37-3577DDD4C4B1}" dt="2026-01-12T23:13:12.672" v="16" actId="20577"/>
      <pc:docMkLst>
        <pc:docMk/>
      </pc:docMkLst>
      <pc:sldChg chg="addSp modSp">
        <pc:chgData name="Nathan Edwards" userId="S::nathan.edwards@msq.org.au::4f1aa8b7-5741-4991-b3ff-2e43d7114403" providerId="AD" clId="Web-{7E324895-C955-BD5A-5F37-3577DDD4C4B1}" dt="2026-01-12T23:13:12.672" v="16" actId="20577"/>
        <pc:sldMkLst>
          <pc:docMk/>
          <pc:sldMk cId="1804649733" sldId="399"/>
        </pc:sldMkLst>
        <pc:spChg chg="add">
          <ac:chgData name="Nathan Edwards" userId="S::nathan.edwards@msq.org.au::4f1aa8b7-5741-4991-b3ff-2e43d7114403" providerId="AD" clId="Web-{7E324895-C955-BD5A-5F37-3577DDD4C4B1}" dt="2026-01-12T23:12:36" v="0"/>
          <ac:spMkLst>
            <pc:docMk/>
            <pc:sldMk cId="1804649733" sldId="399"/>
            <ac:spMk id="2" creationId="{513EB6F9-9EEC-3239-0181-F83FF6F00AAF}"/>
          </ac:spMkLst>
        </pc:spChg>
        <pc:spChg chg="add mod">
          <ac:chgData name="Nathan Edwards" userId="S::nathan.edwards@msq.org.au::4f1aa8b7-5741-4991-b3ff-2e43d7114403" providerId="AD" clId="Web-{7E324895-C955-BD5A-5F37-3577DDD4C4B1}" dt="2026-01-12T23:13:12.672" v="16" actId="20577"/>
          <ac:spMkLst>
            <pc:docMk/>
            <pc:sldMk cId="1804649733" sldId="399"/>
            <ac:spMk id="3" creationId="{DD043FE4-814E-D402-4851-AB4149F8AB00}"/>
          </ac:spMkLst>
        </pc:spChg>
      </pc:sldChg>
    </pc:docChg>
  </pc:docChgLst>
  <pc:docChgLst>
    <pc:chgData name="Nathan Edwards" userId="4f1aa8b7-5741-4991-b3ff-2e43d7114403" providerId="ADAL" clId="{20E823E2-E6CC-4BBC-B549-F0883863C698}"/>
    <pc:docChg chg="undo custSel addSld delSld modSld sldOrd">
      <pc:chgData name="Nathan Edwards" userId="4f1aa8b7-5741-4991-b3ff-2e43d7114403" providerId="ADAL" clId="{20E823E2-E6CC-4BBC-B549-F0883863C698}" dt="2026-01-22T23:57:54.800" v="482" actId="20577"/>
      <pc:docMkLst>
        <pc:docMk/>
      </pc:docMkLst>
      <pc:sldChg chg="modSp mod">
        <pc:chgData name="Nathan Edwards" userId="4f1aa8b7-5741-4991-b3ff-2e43d7114403" providerId="ADAL" clId="{20E823E2-E6CC-4BBC-B549-F0883863C698}" dt="2026-01-06T04:13:50.337" v="245" actId="20577"/>
        <pc:sldMkLst>
          <pc:docMk/>
          <pc:sldMk cId="3110770374" sldId="305"/>
        </pc:sldMkLst>
        <pc:spChg chg="mod">
          <ac:chgData name="Nathan Edwards" userId="4f1aa8b7-5741-4991-b3ff-2e43d7114403" providerId="ADAL" clId="{20E823E2-E6CC-4BBC-B549-F0883863C698}" dt="2026-01-06T04:11:50.980" v="63" actId="20577"/>
          <ac:spMkLst>
            <pc:docMk/>
            <pc:sldMk cId="3110770374" sldId="305"/>
            <ac:spMk id="30" creationId="{043F7054-8321-DBDA-E6AB-07C5F9D4578F}"/>
          </ac:spMkLst>
        </pc:spChg>
        <pc:graphicFrameChg chg="modGraphic">
          <ac:chgData name="Nathan Edwards" userId="4f1aa8b7-5741-4991-b3ff-2e43d7114403" providerId="ADAL" clId="{20E823E2-E6CC-4BBC-B549-F0883863C698}" dt="2026-01-06T04:13:50.337" v="245" actId="20577"/>
          <ac:graphicFrameMkLst>
            <pc:docMk/>
            <pc:sldMk cId="3110770374" sldId="305"/>
            <ac:graphicFrameMk id="19" creationId="{00294EFF-F4EF-2DEE-F6ED-82B6D19980E1}"/>
          </ac:graphicFrameMkLst>
        </pc:graphicFrameChg>
      </pc:sldChg>
      <pc:sldChg chg="modSp mod">
        <pc:chgData name="Nathan Edwards" userId="4f1aa8b7-5741-4991-b3ff-2e43d7114403" providerId="ADAL" clId="{20E823E2-E6CC-4BBC-B549-F0883863C698}" dt="2026-01-06T04:21:50.531" v="261" actId="1076"/>
        <pc:sldMkLst>
          <pc:docMk/>
          <pc:sldMk cId="190592207" sldId="328"/>
        </pc:sldMkLst>
        <pc:spChg chg="mod">
          <ac:chgData name="Nathan Edwards" userId="4f1aa8b7-5741-4991-b3ff-2e43d7114403" providerId="ADAL" clId="{20E823E2-E6CC-4BBC-B549-F0883863C698}" dt="2026-01-06T04:21:50.531" v="261" actId="1076"/>
          <ac:spMkLst>
            <pc:docMk/>
            <pc:sldMk cId="190592207" sldId="328"/>
            <ac:spMk id="4" creationId="{D82E3F6D-8A2F-ADD4-A7F6-A200DB06F3C3}"/>
          </ac:spMkLst>
        </pc:spChg>
      </pc:sldChg>
      <pc:sldChg chg="addSp delSp modSp mod">
        <pc:chgData name="Nathan Edwards" userId="4f1aa8b7-5741-4991-b3ff-2e43d7114403" providerId="ADAL" clId="{20E823E2-E6CC-4BBC-B549-F0883863C698}" dt="2026-01-06T04:39:31.661" v="362" actId="20577"/>
        <pc:sldMkLst>
          <pc:docMk/>
          <pc:sldMk cId="3405722009" sldId="341"/>
        </pc:sldMkLst>
        <pc:graphicFrameChg chg="modGraphic">
          <ac:chgData name="Nathan Edwards" userId="4f1aa8b7-5741-4991-b3ff-2e43d7114403" providerId="ADAL" clId="{20E823E2-E6CC-4BBC-B549-F0883863C698}" dt="2026-01-06T04:39:31.661" v="362" actId="20577"/>
          <ac:graphicFrameMkLst>
            <pc:docMk/>
            <pc:sldMk cId="3405722009" sldId="341"/>
            <ac:graphicFrameMk id="9" creationId="{2CAD567F-8316-79F4-DBA7-363B9AC67E01}"/>
          </ac:graphicFrameMkLst>
        </pc:graphicFrameChg>
        <pc:picChg chg="add mod">
          <ac:chgData name="Nathan Edwards" userId="4f1aa8b7-5741-4991-b3ff-2e43d7114403" providerId="ADAL" clId="{20E823E2-E6CC-4BBC-B549-F0883863C698}" dt="2026-01-06T04:39:07.890" v="359" actId="1076"/>
          <ac:picMkLst>
            <pc:docMk/>
            <pc:sldMk cId="3405722009" sldId="341"/>
            <ac:picMk id="3" creationId="{7994E6F1-E5EA-FB73-766C-B24C295C287A}"/>
          </ac:picMkLst>
        </pc:picChg>
      </pc:sldChg>
      <pc:sldChg chg="addSp modSp mod">
        <pc:chgData name="Nathan Edwards" userId="4f1aa8b7-5741-4991-b3ff-2e43d7114403" providerId="ADAL" clId="{20E823E2-E6CC-4BBC-B549-F0883863C698}" dt="2026-01-06T04:23:03.562" v="267" actId="14100"/>
        <pc:sldMkLst>
          <pc:docMk/>
          <pc:sldMk cId="244798989" sldId="354"/>
        </pc:sldMkLst>
        <pc:spChg chg="mod">
          <ac:chgData name="Nathan Edwards" userId="4f1aa8b7-5741-4991-b3ff-2e43d7114403" providerId="ADAL" clId="{20E823E2-E6CC-4BBC-B549-F0883863C698}" dt="2026-01-06T04:22:58.950" v="265" actId="14100"/>
          <ac:spMkLst>
            <pc:docMk/>
            <pc:sldMk cId="244798989" sldId="354"/>
            <ac:spMk id="5" creationId="{1605E435-BE6D-3194-1234-915E152EB4CC}"/>
          </ac:spMkLst>
        </pc:spChg>
        <pc:graphicFrameChg chg="modGraphic">
          <ac:chgData name="Nathan Edwards" userId="4f1aa8b7-5741-4991-b3ff-2e43d7114403" providerId="ADAL" clId="{20E823E2-E6CC-4BBC-B549-F0883863C698}" dt="2026-01-06T04:21:33.591" v="259" actId="14100"/>
          <ac:graphicFrameMkLst>
            <pc:docMk/>
            <pc:sldMk cId="244798989" sldId="354"/>
            <ac:graphicFrameMk id="2" creationId="{5B08BC63-3A32-D9F2-C7BD-8B60D54A9E92}"/>
          </ac:graphicFrameMkLst>
        </pc:graphicFrameChg>
        <pc:picChg chg="add mod">
          <ac:chgData name="Nathan Edwards" userId="4f1aa8b7-5741-4991-b3ff-2e43d7114403" providerId="ADAL" clId="{20E823E2-E6CC-4BBC-B549-F0883863C698}" dt="2026-01-06T04:23:03.562" v="267" actId="14100"/>
          <ac:picMkLst>
            <pc:docMk/>
            <pc:sldMk cId="244798989" sldId="354"/>
            <ac:picMk id="3" creationId="{4F480DD7-1334-BE68-7B75-87D907F35791}"/>
          </ac:picMkLst>
        </pc:picChg>
      </pc:sldChg>
      <pc:sldChg chg="modSp mod">
        <pc:chgData name="Nathan Edwards" userId="4f1aa8b7-5741-4991-b3ff-2e43d7114403" providerId="ADAL" clId="{20E823E2-E6CC-4BBC-B549-F0883863C698}" dt="2026-01-06T04:24:36.684" v="272" actId="14734"/>
        <pc:sldMkLst>
          <pc:docMk/>
          <pc:sldMk cId="1170152537" sldId="357"/>
        </pc:sldMkLst>
        <pc:graphicFrameChg chg="modGraphic">
          <ac:chgData name="Nathan Edwards" userId="4f1aa8b7-5741-4991-b3ff-2e43d7114403" providerId="ADAL" clId="{20E823E2-E6CC-4BBC-B549-F0883863C698}" dt="2026-01-06T04:24:36.684" v="272" actId="14734"/>
          <ac:graphicFrameMkLst>
            <pc:docMk/>
            <pc:sldMk cId="1170152537" sldId="357"/>
            <ac:graphicFrameMk id="3" creationId="{32CF7E76-0673-13F6-543E-FCB4BF774DB2}"/>
          </ac:graphicFrameMkLst>
        </pc:graphicFrameChg>
      </pc:sldChg>
      <pc:sldChg chg="modSp mod">
        <pc:chgData name="Nathan Edwards" userId="4f1aa8b7-5741-4991-b3ff-2e43d7114403" providerId="ADAL" clId="{20E823E2-E6CC-4BBC-B549-F0883863C698}" dt="2026-01-06T04:39:58.287" v="364" actId="1076"/>
        <pc:sldMkLst>
          <pc:docMk/>
          <pc:sldMk cId="4047190972" sldId="358"/>
        </pc:sldMkLst>
        <pc:spChg chg="mod">
          <ac:chgData name="Nathan Edwards" userId="4f1aa8b7-5741-4991-b3ff-2e43d7114403" providerId="ADAL" clId="{20E823E2-E6CC-4BBC-B549-F0883863C698}" dt="2026-01-06T04:39:58.287" v="364" actId="1076"/>
          <ac:spMkLst>
            <pc:docMk/>
            <pc:sldMk cId="4047190972" sldId="358"/>
            <ac:spMk id="3" creationId="{5561E3C9-B657-4AC6-C0F1-6F546B3342B9}"/>
          </ac:spMkLst>
        </pc:spChg>
        <pc:spChg chg="mod">
          <ac:chgData name="Nathan Edwards" userId="4f1aa8b7-5741-4991-b3ff-2e43d7114403" providerId="ADAL" clId="{20E823E2-E6CC-4BBC-B549-F0883863C698}" dt="2026-01-06T04:39:55.340" v="363" actId="1076"/>
          <ac:spMkLst>
            <pc:docMk/>
            <pc:sldMk cId="4047190972" sldId="358"/>
            <ac:spMk id="10" creationId="{4E3F6173-A837-B6C7-3787-6F4C85B39807}"/>
          </ac:spMkLst>
        </pc:spChg>
      </pc:sldChg>
      <pc:sldChg chg="addSp delSp modSp mod delAnim modAnim">
        <pc:chgData name="Nathan Edwards" userId="4f1aa8b7-5741-4991-b3ff-2e43d7114403" providerId="ADAL" clId="{20E823E2-E6CC-4BBC-B549-F0883863C698}" dt="2026-01-06T04:54:14.833" v="370" actId="1076"/>
        <pc:sldMkLst>
          <pc:docMk/>
          <pc:sldMk cId="3515467884" sldId="359"/>
        </pc:sldMkLst>
        <pc:spChg chg="mod">
          <ac:chgData name="Nathan Edwards" userId="4f1aa8b7-5741-4991-b3ff-2e43d7114403" providerId="ADAL" clId="{20E823E2-E6CC-4BBC-B549-F0883863C698}" dt="2026-01-06T04:41:03.065" v="366" actId="20577"/>
          <ac:spMkLst>
            <pc:docMk/>
            <pc:sldMk cId="3515467884" sldId="359"/>
            <ac:spMk id="11" creationId="{B7C4D055-A375-E3AB-57EE-198D819750A0}"/>
          </ac:spMkLst>
        </pc:spChg>
        <pc:picChg chg="add mod">
          <ac:chgData name="Nathan Edwards" userId="4f1aa8b7-5741-4991-b3ff-2e43d7114403" providerId="ADAL" clId="{20E823E2-E6CC-4BBC-B549-F0883863C698}" dt="2026-01-06T04:54:14.833" v="370" actId="1076"/>
          <ac:picMkLst>
            <pc:docMk/>
            <pc:sldMk cId="3515467884" sldId="359"/>
            <ac:picMk id="2" creationId="{1FCAE8F2-596B-1C29-7119-353E85CA8EEB}"/>
          </ac:picMkLst>
        </pc:picChg>
      </pc:sldChg>
      <pc:sldChg chg="modSp mod modNotesTx">
        <pc:chgData name="Nathan Edwards" userId="4f1aa8b7-5741-4991-b3ff-2e43d7114403" providerId="ADAL" clId="{20E823E2-E6CC-4BBC-B549-F0883863C698}" dt="2026-01-22T23:54:20.724" v="450" actId="6549"/>
        <pc:sldMkLst>
          <pc:docMk/>
          <pc:sldMk cId="2113354544" sldId="361"/>
        </pc:sldMkLst>
        <pc:spChg chg="mod">
          <ac:chgData name="Nathan Edwards" userId="4f1aa8b7-5741-4991-b3ff-2e43d7114403" providerId="ADAL" clId="{20E823E2-E6CC-4BBC-B549-F0883863C698}" dt="2026-01-06T04:58:25.583" v="384" actId="20577"/>
          <ac:spMkLst>
            <pc:docMk/>
            <pc:sldMk cId="2113354544" sldId="361"/>
            <ac:spMk id="5" creationId="{6668A82D-5616-3303-8053-7E9E12F886BE}"/>
          </ac:spMkLst>
        </pc:spChg>
      </pc:sldChg>
      <pc:sldChg chg="modSp mod modNotesTx">
        <pc:chgData name="Nathan Edwards" userId="4f1aa8b7-5741-4991-b3ff-2e43d7114403" providerId="ADAL" clId="{20E823E2-E6CC-4BBC-B549-F0883863C698}" dt="2026-01-22T23:54:23.457" v="451" actId="6549"/>
        <pc:sldMkLst>
          <pc:docMk/>
          <pc:sldMk cId="925302510" sldId="362"/>
        </pc:sldMkLst>
        <pc:spChg chg="mod">
          <ac:chgData name="Nathan Edwards" userId="4f1aa8b7-5741-4991-b3ff-2e43d7114403" providerId="ADAL" clId="{20E823E2-E6CC-4BBC-B549-F0883863C698}" dt="2026-01-06T05:02:21.791" v="385" actId="20577"/>
          <ac:spMkLst>
            <pc:docMk/>
            <pc:sldMk cId="925302510" sldId="362"/>
            <ac:spMk id="14" creationId="{CCE664B9-FFFC-53CB-5BD7-846C7B37F204}"/>
          </ac:spMkLst>
        </pc:spChg>
      </pc:sldChg>
      <pc:sldChg chg="modSp mod">
        <pc:chgData name="Nathan Edwards" userId="4f1aa8b7-5741-4991-b3ff-2e43d7114403" providerId="ADAL" clId="{20E823E2-E6CC-4BBC-B549-F0883863C698}" dt="2026-01-06T05:06:07.860" v="390" actId="114"/>
        <pc:sldMkLst>
          <pc:docMk/>
          <pc:sldMk cId="1991444345" sldId="364"/>
        </pc:sldMkLst>
        <pc:spChg chg="mod">
          <ac:chgData name="Nathan Edwards" userId="4f1aa8b7-5741-4991-b3ff-2e43d7114403" providerId="ADAL" clId="{20E823E2-E6CC-4BBC-B549-F0883863C698}" dt="2026-01-06T05:06:07.860" v="390" actId="114"/>
          <ac:spMkLst>
            <pc:docMk/>
            <pc:sldMk cId="1991444345" sldId="364"/>
            <ac:spMk id="10" creationId="{7EF2553C-0BD3-9750-9941-831645C04070}"/>
          </ac:spMkLst>
        </pc:spChg>
        <pc:graphicFrameChg chg="mod modGraphic">
          <ac:chgData name="Nathan Edwards" userId="4f1aa8b7-5741-4991-b3ff-2e43d7114403" providerId="ADAL" clId="{20E823E2-E6CC-4BBC-B549-F0883863C698}" dt="2026-01-06T05:05:02.464" v="388" actId="1076"/>
          <ac:graphicFrameMkLst>
            <pc:docMk/>
            <pc:sldMk cId="1991444345" sldId="364"/>
            <ac:graphicFrameMk id="5" creationId="{775EC1FD-96C0-BBF3-AE99-9ACFB9B6C07D}"/>
          </ac:graphicFrameMkLst>
        </pc:graphicFrameChg>
      </pc:sldChg>
      <pc:sldChg chg="modSp mod">
        <pc:chgData name="Nathan Edwards" userId="4f1aa8b7-5741-4991-b3ff-2e43d7114403" providerId="ADAL" clId="{20E823E2-E6CC-4BBC-B549-F0883863C698}" dt="2026-01-06T04:36:58.731" v="354" actId="5793"/>
        <pc:sldMkLst>
          <pc:docMk/>
          <pc:sldMk cId="1106045802" sldId="369"/>
        </pc:sldMkLst>
        <pc:spChg chg="mod">
          <ac:chgData name="Nathan Edwards" userId="4f1aa8b7-5741-4991-b3ff-2e43d7114403" providerId="ADAL" clId="{20E823E2-E6CC-4BBC-B549-F0883863C698}" dt="2026-01-06T04:36:29.937" v="346" actId="20577"/>
          <ac:spMkLst>
            <pc:docMk/>
            <pc:sldMk cId="1106045802" sldId="369"/>
            <ac:spMk id="5" creationId="{1FDA83CE-DCE0-A036-1E8D-102AF93C0E7D}"/>
          </ac:spMkLst>
        </pc:spChg>
        <pc:graphicFrameChg chg="modGraphic">
          <ac:chgData name="Nathan Edwards" userId="4f1aa8b7-5741-4991-b3ff-2e43d7114403" providerId="ADAL" clId="{20E823E2-E6CC-4BBC-B549-F0883863C698}" dt="2026-01-06T04:36:58.731" v="354" actId="5793"/>
          <ac:graphicFrameMkLst>
            <pc:docMk/>
            <pc:sldMk cId="1106045802" sldId="369"/>
            <ac:graphicFrameMk id="2" creationId="{6CCBEC63-BA48-0088-692D-2E6DC0ADFE69}"/>
          </ac:graphicFrameMkLst>
        </pc:graphicFrameChg>
      </pc:sldChg>
      <pc:sldChg chg="modSp mod">
        <pc:chgData name="Nathan Edwards" userId="4f1aa8b7-5741-4991-b3ff-2e43d7114403" providerId="ADAL" clId="{20E823E2-E6CC-4BBC-B549-F0883863C698}" dt="2026-01-06T05:08:00.441" v="417" actId="20577"/>
        <pc:sldMkLst>
          <pc:docMk/>
          <pc:sldMk cId="1005717303" sldId="372"/>
        </pc:sldMkLst>
        <pc:spChg chg="mod">
          <ac:chgData name="Nathan Edwards" userId="4f1aa8b7-5741-4991-b3ff-2e43d7114403" providerId="ADAL" clId="{20E823E2-E6CC-4BBC-B549-F0883863C698}" dt="2026-01-06T05:08:00.441" v="417" actId="20577"/>
          <ac:spMkLst>
            <pc:docMk/>
            <pc:sldMk cId="1005717303" sldId="372"/>
            <ac:spMk id="3" creationId="{DD0C13F8-AE45-7E1C-2EB3-68DCF0A97202}"/>
          </ac:spMkLst>
        </pc:spChg>
        <pc:graphicFrameChg chg="modGraphic">
          <ac:chgData name="Nathan Edwards" userId="4f1aa8b7-5741-4991-b3ff-2e43d7114403" providerId="ADAL" clId="{20E823E2-E6CC-4BBC-B549-F0883863C698}" dt="2026-01-06T05:07:39.018" v="406" actId="20577"/>
          <ac:graphicFrameMkLst>
            <pc:docMk/>
            <pc:sldMk cId="1005717303" sldId="372"/>
            <ac:graphicFrameMk id="9" creationId="{5A2FA554-F86B-6482-5455-3380895754B1}"/>
          </ac:graphicFrameMkLst>
        </pc:graphicFrameChg>
      </pc:sldChg>
      <pc:sldChg chg="modSp mod">
        <pc:chgData name="Nathan Edwards" userId="4f1aa8b7-5741-4991-b3ff-2e43d7114403" providerId="ADAL" clId="{20E823E2-E6CC-4BBC-B549-F0883863C698}" dt="2026-01-06T05:08:41.606" v="429" actId="20577"/>
        <pc:sldMkLst>
          <pc:docMk/>
          <pc:sldMk cId="747681772" sldId="373"/>
        </pc:sldMkLst>
        <pc:graphicFrameChg chg="mod modGraphic">
          <ac:chgData name="Nathan Edwards" userId="4f1aa8b7-5741-4991-b3ff-2e43d7114403" providerId="ADAL" clId="{20E823E2-E6CC-4BBC-B549-F0883863C698}" dt="2026-01-06T05:08:41.606" v="429" actId="20577"/>
          <ac:graphicFrameMkLst>
            <pc:docMk/>
            <pc:sldMk cId="747681772" sldId="373"/>
            <ac:graphicFrameMk id="9" creationId="{5845F3E2-A4FB-84B6-A9E5-57F992B657D7}"/>
          </ac:graphicFrameMkLst>
        </pc:graphicFrameChg>
      </pc:sldChg>
      <pc:sldChg chg="modSp mod">
        <pc:chgData name="Nathan Edwards" userId="4f1aa8b7-5741-4991-b3ff-2e43d7114403" providerId="ADAL" clId="{20E823E2-E6CC-4BBC-B549-F0883863C698}" dt="2026-01-06T04:28:50.134" v="317" actId="6549"/>
        <pc:sldMkLst>
          <pc:docMk/>
          <pc:sldMk cId="3208098151" sldId="375"/>
        </pc:sldMkLst>
        <pc:spChg chg="mod">
          <ac:chgData name="Nathan Edwards" userId="4f1aa8b7-5741-4991-b3ff-2e43d7114403" providerId="ADAL" clId="{20E823E2-E6CC-4BBC-B549-F0883863C698}" dt="2026-01-06T04:27:54.433" v="296" actId="1076"/>
          <ac:spMkLst>
            <pc:docMk/>
            <pc:sldMk cId="3208098151" sldId="375"/>
            <ac:spMk id="29" creationId="{8B7883A9-40D2-6A55-B870-801E3D4356BB}"/>
          </ac:spMkLst>
        </pc:spChg>
        <pc:graphicFrameChg chg="mod">
          <ac:chgData name="Nathan Edwards" userId="4f1aa8b7-5741-4991-b3ff-2e43d7114403" providerId="ADAL" clId="{20E823E2-E6CC-4BBC-B549-F0883863C698}" dt="2026-01-06T04:27:42.528" v="293" actId="1076"/>
          <ac:graphicFrameMkLst>
            <pc:docMk/>
            <pc:sldMk cId="3208098151" sldId="375"/>
            <ac:graphicFrameMk id="14" creationId="{60D6F353-C32C-DF07-CDC2-2AA273354D09}"/>
          </ac:graphicFrameMkLst>
        </pc:graphicFrameChg>
        <pc:graphicFrameChg chg="mod">
          <ac:chgData name="Nathan Edwards" userId="4f1aa8b7-5741-4991-b3ff-2e43d7114403" providerId="ADAL" clId="{20E823E2-E6CC-4BBC-B549-F0883863C698}" dt="2026-01-06T04:27:42.528" v="293" actId="1076"/>
          <ac:graphicFrameMkLst>
            <pc:docMk/>
            <pc:sldMk cId="3208098151" sldId="375"/>
            <ac:graphicFrameMk id="15" creationId="{8CFB74DF-6FBC-8ED0-4D1E-8AFF4131A8F4}"/>
          </ac:graphicFrameMkLst>
        </pc:graphicFrameChg>
        <pc:graphicFrameChg chg="mod">
          <ac:chgData name="Nathan Edwards" userId="4f1aa8b7-5741-4991-b3ff-2e43d7114403" providerId="ADAL" clId="{20E823E2-E6CC-4BBC-B549-F0883863C698}" dt="2026-01-06T04:27:42.528" v="293" actId="1076"/>
          <ac:graphicFrameMkLst>
            <pc:docMk/>
            <pc:sldMk cId="3208098151" sldId="375"/>
            <ac:graphicFrameMk id="16" creationId="{717B493C-7338-CFC5-B3AE-EFEA0A56F1B7}"/>
          </ac:graphicFrameMkLst>
        </pc:graphicFrameChg>
        <pc:graphicFrameChg chg="mod">
          <ac:chgData name="Nathan Edwards" userId="4f1aa8b7-5741-4991-b3ff-2e43d7114403" providerId="ADAL" clId="{20E823E2-E6CC-4BBC-B549-F0883863C698}" dt="2026-01-06T04:26:25.140" v="281" actId="1076"/>
          <ac:graphicFrameMkLst>
            <pc:docMk/>
            <pc:sldMk cId="3208098151" sldId="375"/>
            <ac:graphicFrameMk id="17" creationId="{A6607540-5CFC-F4B3-5D0D-12BABBAF2DF1}"/>
          </ac:graphicFrameMkLst>
        </pc:graphicFrameChg>
        <pc:graphicFrameChg chg="mod modGraphic">
          <ac:chgData name="Nathan Edwards" userId="4f1aa8b7-5741-4991-b3ff-2e43d7114403" providerId="ADAL" clId="{20E823E2-E6CC-4BBC-B549-F0883863C698}" dt="2026-01-06T04:28:50.134" v="317" actId="6549"/>
          <ac:graphicFrameMkLst>
            <pc:docMk/>
            <pc:sldMk cId="3208098151" sldId="375"/>
            <ac:graphicFrameMk id="18" creationId="{1A140E88-FECC-AB17-AAC6-C842367C0C55}"/>
          </ac:graphicFrameMkLst>
        </pc:graphicFrameChg>
        <pc:picChg chg="mod">
          <ac:chgData name="Nathan Edwards" userId="4f1aa8b7-5741-4991-b3ff-2e43d7114403" providerId="ADAL" clId="{20E823E2-E6CC-4BBC-B549-F0883863C698}" dt="2026-01-06T04:27:42.528" v="293" actId="1076"/>
          <ac:picMkLst>
            <pc:docMk/>
            <pc:sldMk cId="3208098151" sldId="375"/>
            <ac:picMk id="8" creationId="{DDC7552D-5C1F-D407-C7D0-2D7B1ED6FC7B}"/>
          </ac:picMkLst>
        </pc:picChg>
        <pc:picChg chg="mod">
          <ac:chgData name="Nathan Edwards" userId="4f1aa8b7-5741-4991-b3ff-2e43d7114403" providerId="ADAL" clId="{20E823E2-E6CC-4BBC-B549-F0883863C698}" dt="2026-01-06T04:27:24.370" v="291" actId="1076"/>
          <ac:picMkLst>
            <pc:docMk/>
            <pc:sldMk cId="3208098151" sldId="375"/>
            <ac:picMk id="11" creationId="{729C2029-E2E6-67F3-1BF9-D72A7D149F8D}"/>
          </ac:picMkLst>
        </pc:picChg>
        <pc:picChg chg="mod">
          <ac:chgData name="Nathan Edwards" userId="4f1aa8b7-5741-4991-b3ff-2e43d7114403" providerId="ADAL" clId="{20E823E2-E6CC-4BBC-B549-F0883863C698}" dt="2026-01-06T04:27:07.521" v="290" actId="1076"/>
          <ac:picMkLst>
            <pc:docMk/>
            <pc:sldMk cId="3208098151" sldId="375"/>
            <ac:picMk id="19" creationId="{B4F217B0-9D7E-FEA7-6603-9428E1A7EE19}"/>
          </ac:picMkLst>
        </pc:picChg>
        <pc:picChg chg="mod">
          <ac:chgData name="Nathan Edwards" userId="4f1aa8b7-5741-4991-b3ff-2e43d7114403" providerId="ADAL" clId="{20E823E2-E6CC-4BBC-B549-F0883863C698}" dt="2026-01-06T04:27:42.528" v="293" actId="1076"/>
          <ac:picMkLst>
            <pc:docMk/>
            <pc:sldMk cId="3208098151" sldId="375"/>
            <ac:picMk id="22" creationId="{7E269CD8-AD3E-0FFD-D525-55DDD32388AD}"/>
          </ac:picMkLst>
        </pc:picChg>
        <pc:picChg chg="mod">
          <ac:chgData name="Nathan Edwards" userId="4f1aa8b7-5741-4991-b3ff-2e43d7114403" providerId="ADAL" clId="{20E823E2-E6CC-4BBC-B549-F0883863C698}" dt="2026-01-06T04:27:42.528" v="293" actId="1076"/>
          <ac:picMkLst>
            <pc:docMk/>
            <pc:sldMk cId="3208098151" sldId="375"/>
            <ac:picMk id="24" creationId="{C532526C-D40F-37C8-B581-8C4CB0C41A3E}"/>
          </ac:picMkLst>
        </pc:picChg>
        <pc:cxnChg chg="mod">
          <ac:chgData name="Nathan Edwards" userId="4f1aa8b7-5741-4991-b3ff-2e43d7114403" providerId="ADAL" clId="{20E823E2-E6CC-4BBC-B549-F0883863C698}" dt="2026-01-06T04:27:51.227" v="295" actId="1076"/>
          <ac:cxnSpMkLst>
            <pc:docMk/>
            <pc:sldMk cId="3208098151" sldId="375"/>
            <ac:cxnSpMk id="7" creationId="{AE3AF777-D47C-DF63-B4DD-A3D974BA2896}"/>
          </ac:cxnSpMkLst>
        </pc:cxnChg>
      </pc:sldChg>
      <pc:sldChg chg="modSp mod">
        <pc:chgData name="Nathan Edwards" userId="4f1aa8b7-5741-4991-b3ff-2e43d7114403" providerId="ADAL" clId="{20E823E2-E6CC-4BBC-B549-F0883863C698}" dt="2026-01-06T04:54:50.897" v="374" actId="1076"/>
        <pc:sldMkLst>
          <pc:docMk/>
          <pc:sldMk cId="1968355285" sldId="377"/>
        </pc:sldMkLst>
        <pc:spChg chg="mod">
          <ac:chgData name="Nathan Edwards" userId="4f1aa8b7-5741-4991-b3ff-2e43d7114403" providerId="ADAL" clId="{20E823E2-E6CC-4BBC-B549-F0883863C698}" dt="2026-01-06T04:54:50.897" v="374" actId="1076"/>
          <ac:spMkLst>
            <pc:docMk/>
            <pc:sldMk cId="1968355285" sldId="377"/>
            <ac:spMk id="14" creationId="{AF58CABA-3062-DCF1-49BC-B8F077DD7626}"/>
          </ac:spMkLst>
        </pc:spChg>
        <pc:graphicFrameChg chg="mod modGraphic">
          <ac:chgData name="Nathan Edwards" userId="4f1aa8b7-5741-4991-b3ff-2e43d7114403" providerId="ADAL" clId="{20E823E2-E6CC-4BBC-B549-F0883863C698}" dt="2026-01-06T04:54:48.696" v="373" actId="1076"/>
          <ac:graphicFrameMkLst>
            <pc:docMk/>
            <pc:sldMk cId="1968355285" sldId="377"/>
            <ac:graphicFrameMk id="5" creationId="{BFB590DE-419C-D46B-548C-0DD758DF0F66}"/>
          </ac:graphicFrameMkLst>
        </pc:graphicFrameChg>
      </pc:sldChg>
      <pc:sldChg chg="ord">
        <pc:chgData name="Nathan Edwards" userId="4f1aa8b7-5741-4991-b3ff-2e43d7114403" providerId="ADAL" clId="{20E823E2-E6CC-4BBC-B549-F0883863C698}" dt="2026-01-06T05:06:45.624" v="392"/>
        <pc:sldMkLst>
          <pc:docMk/>
          <pc:sldMk cId="3311099761" sldId="378"/>
        </pc:sldMkLst>
      </pc:sldChg>
      <pc:sldChg chg="ord">
        <pc:chgData name="Nathan Edwards" userId="4f1aa8b7-5741-4991-b3ff-2e43d7114403" providerId="ADAL" clId="{20E823E2-E6CC-4BBC-B549-F0883863C698}" dt="2026-01-06T05:06:45.624" v="392"/>
        <pc:sldMkLst>
          <pc:docMk/>
          <pc:sldMk cId="4071298344" sldId="379"/>
        </pc:sldMkLst>
      </pc:sldChg>
      <pc:sldChg chg="addSp delSp modSp mod">
        <pc:chgData name="Nathan Edwards" userId="4f1aa8b7-5741-4991-b3ff-2e43d7114403" providerId="ADAL" clId="{20E823E2-E6CC-4BBC-B549-F0883863C698}" dt="2026-01-06T05:13:27.570" v="449" actId="20577"/>
        <pc:sldMkLst>
          <pc:docMk/>
          <pc:sldMk cId="1804649733" sldId="399"/>
        </pc:sldMkLst>
        <pc:graphicFrameChg chg="modGraphic">
          <ac:chgData name="Nathan Edwards" userId="4f1aa8b7-5741-4991-b3ff-2e43d7114403" providerId="ADAL" clId="{20E823E2-E6CC-4BBC-B549-F0883863C698}" dt="2026-01-06T05:13:27.570" v="449" actId="20577"/>
          <ac:graphicFrameMkLst>
            <pc:docMk/>
            <pc:sldMk cId="1804649733" sldId="399"/>
            <ac:graphicFrameMk id="19" creationId="{CE09910B-D86D-DEE5-E7B1-9D834169BFA9}"/>
          </ac:graphicFrameMkLst>
        </pc:graphicFrameChg>
      </pc:sldChg>
      <pc:sldChg chg="modSp add mod">
        <pc:chgData name="Nathan Edwards" userId="4f1aa8b7-5741-4991-b3ff-2e43d7114403" providerId="ADAL" clId="{20E823E2-E6CC-4BBC-B549-F0883863C698}" dt="2026-01-22T23:57:54.800" v="482" actId="20577"/>
        <pc:sldMkLst>
          <pc:docMk/>
          <pc:sldMk cId="1732252631" sldId="430"/>
        </pc:sldMkLst>
        <pc:spChg chg="mod">
          <ac:chgData name="Nathan Edwards" userId="4f1aa8b7-5741-4991-b3ff-2e43d7114403" providerId="ADAL" clId="{20E823E2-E6CC-4BBC-B549-F0883863C698}" dt="2026-01-22T23:57:54.800" v="482" actId="20577"/>
          <ac:spMkLst>
            <pc:docMk/>
            <pc:sldMk cId="1732252631" sldId="430"/>
            <ac:spMk id="18" creationId="{78B22DD5-3B71-E9FE-C63B-F23DE79B4F0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DD469F1-E2F4-F33C-DFC5-1C10A55C00D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183D9D1-9337-7FD9-5BDB-DA5F7EFE494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9D86A99-0086-CD4E-B1F5-DC882D83D706}" type="datetimeFigureOut">
              <a:rPr lang="en-US" smtClean="0"/>
              <a:t>1/23/2026</a:t>
            </a:fld>
            <a:endParaRPr lang="en-US"/>
          </a:p>
        </p:txBody>
      </p:sp>
      <p:sp>
        <p:nvSpPr>
          <p:cNvPr id="4" name="Footer Placeholder 3">
            <a:extLst>
              <a:ext uri="{FF2B5EF4-FFF2-40B4-BE49-F238E27FC236}">
                <a16:creationId xmlns:a16="http://schemas.microsoft.com/office/drawing/2014/main" id="{49424971-D439-AD0A-1047-F433FC1FCD7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0242AFB2-204C-8D30-6501-93C1BA22EA4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A2962FA-F8AA-5B49-858F-1066F9D70728}" type="slidenum">
              <a:rPr lang="en-US" smtClean="0"/>
              <a:t>‹#›</a:t>
            </a:fld>
            <a:endParaRPr lang="en-US"/>
          </a:p>
        </p:txBody>
      </p:sp>
    </p:spTree>
    <p:extLst>
      <p:ext uri="{BB962C8B-B14F-4D97-AF65-F5344CB8AC3E}">
        <p14:creationId xmlns:p14="http://schemas.microsoft.com/office/powerpoint/2010/main" val="3825601648"/>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D79A04-3EBD-4A68-823F-E113C3DE4730}" type="datetimeFigureOut">
              <a:rPr lang="en-AU" smtClean="0"/>
              <a:t>23/01/2026</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153D6C-43B9-4211-B633-CC7148638171}" type="slidenum">
              <a:rPr lang="en-AU" smtClean="0"/>
              <a:t>‹#›</a:t>
            </a:fld>
            <a:endParaRPr lang="en-AU"/>
          </a:p>
        </p:txBody>
      </p:sp>
    </p:spTree>
    <p:extLst>
      <p:ext uri="{BB962C8B-B14F-4D97-AF65-F5344CB8AC3E}">
        <p14:creationId xmlns:p14="http://schemas.microsoft.com/office/powerpoint/2010/main" val="3737888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9E153D6C-43B9-4211-B633-CC7148638171}" type="slidenum">
              <a:rPr lang="en-AU" smtClean="0"/>
              <a:t>4</a:t>
            </a:fld>
            <a:endParaRPr lang="en-AU"/>
          </a:p>
        </p:txBody>
      </p:sp>
    </p:spTree>
    <p:extLst>
      <p:ext uri="{BB962C8B-B14F-4D97-AF65-F5344CB8AC3E}">
        <p14:creationId xmlns:p14="http://schemas.microsoft.com/office/powerpoint/2010/main" val="29278522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D63CFE-7D29-F997-A8E1-096A76DDDD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09D3DC-C685-9A37-8796-467E297C7AB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69A140-B095-EE2C-FC67-0C12CAC527B4}"/>
              </a:ext>
            </a:extLst>
          </p:cNvPr>
          <p:cNvSpPr>
            <a:spLocks noGrp="1"/>
          </p:cNvSpPr>
          <p:nvPr>
            <p:ph type="body" idx="1"/>
          </p:nvPr>
        </p:nvSpPr>
        <p:spPr/>
        <p:txBody>
          <a:bodyPr/>
          <a:lstStyle/>
          <a:p>
            <a:endParaRPr lang="en-AU" dirty="0"/>
          </a:p>
        </p:txBody>
      </p:sp>
      <p:sp>
        <p:nvSpPr>
          <p:cNvPr id="4" name="Slide Number Placeholder 3">
            <a:extLst>
              <a:ext uri="{FF2B5EF4-FFF2-40B4-BE49-F238E27FC236}">
                <a16:creationId xmlns:a16="http://schemas.microsoft.com/office/drawing/2014/main" id="{BC746A4C-88A6-4832-1AE9-05832E143D8B}"/>
              </a:ext>
            </a:extLst>
          </p:cNvPr>
          <p:cNvSpPr>
            <a:spLocks noGrp="1"/>
          </p:cNvSpPr>
          <p:nvPr>
            <p:ph type="sldNum" sz="quarter" idx="5"/>
          </p:nvPr>
        </p:nvSpPr>
        <p:spPr/>
        <p:txBody>
          <a:bodyPr/>
          <a:lstStyle/>
          <a:p>
            <a:fld id="{9E153D6C-43B9-4211-B633-CC7148638171}" type="slidenum">
              <a:rPr lang="en-AU" smtClean="0"/>
              <a:t>17</a:t>
            </a:fld>
            <a:endParaRPr lang="en-AU"/>
          </a:p>
        </p:txBody>
      </p:sp>
    </p:spTree>
    <p:extLst>
      <p:ext uri="{BB962C8B-B14F-4D97-AF65-F5344CB8AC3E}">
        <p14:creationId xmlns:p14="http://schemas.microsoft.com/office/powerpoint/2010/main" val="11839147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BB9087-1DFC-052E-E615-D98D627BF9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AFCE65-7137-4FBC-9FCC-2D0458CEAA6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931002-1084-4B20-D7D1-DD1BAF7D73FF}"/>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0782F8CF-B04C-6F37-C729-58EF13A8956E}"/>
              </a:ext>
            </a:extLst>
          </p:cNvPr>
          <p:cNvSpPr>
            <a:spLocks noGrp="1"/>
          </p:cNvSpPr>
          <p:nvPr>
            <p:ph type="sldNum" sz="quarter" idx="5"/>
          </p:nvPr>
        </p:nvSpPr>
        <p:spPr/>
        <p:txBody>
          <a:bodyPr/>
          <a:lstStyle/>
          <a:p>
            <a:fld id="{9E153D6C-43B9-4211-B633-CC7148638171}" type="slidenum">
              <a:rPr lang="en-AU" smtClean="0"/>
              <a:t>18</a:t>
            </a:fld>
            <a:endParaRPr lang="en-AU"/>
          </a:p>
        </p:txBody>
      </p:sp>
    </p:spTree>
    <p:extLst>
      <p:ext uri="{BB962C8B-B14F-4D97-AF65-F5344CB8AC3E}">
        <p14:creationId xmlns:p14="http://schemas.microsoft.com/office/powerpoint/2010/main" val="11211808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5A04DD-DCC9-A933-084A-127B6E9F45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2DAE4E2-8EF7-04FA-875B-FECD32B3244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071D55-0927-DD1C-CB04-DB3978C41A22}"/>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7731A067-2358-90EE-DC4C-73B51421146E}"/>
              </a:ext>
            </a:extLst>
          </p:cNvPr>
          <p:cNvSpPr>
            <a:spLocks noGrp="1"/>
          </p:cNvSpPr>
          <p:nvPr>
            <p:ph type="sldNum" sz="quarter" idx="5"/>
          </p:nvPr>
        </p:nvSpPr>
        <p:spPr/>
        <p:txBody>
          <a:bodyPr/>
          <a:lstStyle/>
          <a:p>
            <a:fld id="{9E153D6C-43B9-4211-B633-CC7148638171}" type="slidenum">
              <a:rPr lang="en-AU" smtClean="0"/>
              <a:t>20</a:t>
            </a:fld>
            <a:endParaRPr lang="en-AU"/>
          </a:p>
        </p:txBody>
      </p:sp>
    </p:spTree>
    <p:extLst>
      <p:ext uri="{BB962C8B-B14F-4D97-AF65-F5344CB8AC3E}">
        <p14:creationId xmlns:p14="http://schemas.microsoft.com/office/powerpoint/2010/main" val="18601713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71CA73-CB61-9E29-670C-4E4F365E1E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A3FF99B-2856-4267-904B-6BB896A7E5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B4DBF14-5D65-C07B-3519-DF968D0F164A}"/>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AEB5F30E-941B-29A4-78E8-6B4FC8668312}"/>
              </a:ext>
            </a:extLst>
          </p:cNvPr>
          <p:cNvSpPr>
            <a:spLocks noGrp="1"/>
          </p:cNvSpPr>
          <p:nvPr>
            <p:ph type="sldNum" sz="quarter" idx="5"/>
          </p:nvPr>
        </p:nvSpPr>
        <p:spPr/>
        <p:txBody>
          <a:bodyPr/>
          <a:lstStyle/>
          <a:p>
            <a:fld id="{9E153D6C-43B9-4211-B633-CC7148638171}" type="slidenum">
              <a:rPr lang="en-AU" smtClean="0"/>
              <a:t>21</a:t>
            </a:fld>
            <a:endParaRPr lang="en-AU"/>
          </a:p>
        </p:txBody>
      </p:sp>
    </p:spTree>
    <p:extLst>
      <p:ext uri="{BB962C8B-B14F-4D97-AF65-F5344CB8AC3E}">
        <p14:creationId xmlns:p14="http://schemas.microsoft.com/office/powerpoint/2010/main" val="42712655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EC77D5-678C-6D7E-9174-98E799C3A3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9699CA-80A6-FAA8-F5D4-6352A5779B4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9349CF-BC6D-DF93-1D0E-3D89B679BF84}"/>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E08C0662-48CF-A22F-4DF9-1B2BD789AD16}"/>
              </a:ext>
            </a:extLst>
          </p:cNvPr>
          <p:cNvSpPr>
            <a:spLocks noGrp="1"/>
          </p:cNvSpPr>
          <p:nvPr>
            <p:ph type="sldNum" sz="quarter" idx="5"/>
          </p:nvPr>
        </p:nvSpPr>
        <p:spPr/>
        <p:txBody>
          <a:bodyPr/>
          <a:lstStyle/>
          <a:p>
            <a:fld id="{9E153D6C-43B9-4211-B633-CC7148638171}" type="slidenum">
              <a:rPr lang="en-AU" smtClean="0"/>
              <a:t>22</a:t>
            </a:fld>
            <a:endParaRPr lang="en-AU"/>
          </a:p>
        </p:txBody>
      </p:sp>
    </p:spTree>
    <p:extLst>
      <p:ext uri="{BB962C8B-B14F-4D97-AF65-F5344CB8AC3E}">
        <p14:creationId xmlns:p14="http://schemas.microsoft.com/office/powerpoint/2010/main" val="6491243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BE5903-BD10-6B60-89BC-8DF38EF95E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A69EE3-88EA-EE91-21F5-9FE11E9CAFE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939440-1E7A-7DF8-00F8-FA9B1E2D9436}"/>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9DD018CD-8A5E-3320-26C0-AAC6E9358D0C}"/>
              </a:ext>
            </a:extLst>
          </p:cNvPr>
          <p:cNvSpPr>
            <a:spLocks noGrp="1"/>
          </p:cNvSpPr>
          <p:nvPr>
            <p:ph type="sldNum" sz="quarter" idx="5"/>
          </p:nvPr>
        </p:nvSpPr>
        <p:spPr/>
        <p:txBody>
          <a:bodyPr/>
          <a:lstStyle/>
          <a:p>
            <a:fld id="{9E153D6C-43B9-4211-B633-CC7148638171}" type="slidenum">
              <a:rPr lang="en-AU" smtClean="0"/>
              <a:t>23</a:t>
            </a:fld>
            <a:endParaRPr lang="en-AU"/>
          </a:p>
        </p:txBody>
      </p:sp>
    </p:spTree>
    <p:extLst>
      <p:ext uri="{BB962C8B-B14F-4D97-AF65-F5344CB8AC3E}">
        <p14:creationId xmlns:p14="http://schemas.microsoft.com/office/powerpoint/2010/main" val="37372186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9E153D6C-43B9-4211-B633-CC7148638171}" type="slidenum">
              <a:rPr lang="en-AU" smtClean="0"/>
              <a:t>24</a:t>
            </a:fld>
            <a:endParaRPr lang="en-AU"/>
          </a:p>
        </p:txBody>
      </p:sp>
    </p:spTree>
    <p:extLst>
      <p:ext uri="{BB962C8B-B14F-4D97-AF65-F5344CB8AC3E}">
        <p14:creationId xmlns:p14="http://schemas.microsoft.com/office/powerpoint/2010/main" val="19277944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7D5950-015C-4223-BB51-466B4781F6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9E76A1-1983-2B89-F624-56281A2C12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3F1070D-3D37-6656-6AE0-B8BE48E3B6B8}"/>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C42C79D0-7214-40A0-2291-01B741191E76}"/>
              </a:ext>
            </a:extLst>
          </p:cNvPr>
          <p:cNvSpPr>
            <a:spLocks noGrp="1"/>
          </p:cNvSpPr>
          <p:nvPr>
            <p:ph type="sldNum" sz="quarter" idx="5"/>
          </p:nvPr>
        </p:nvSpPr>
        <p:spPr/>
        <p:txBody>
          <a:bodyPr/>
          <a:lstStyle/>
          <a:p>
            <a:fld id="{9E153D6C-43B9-4211-B633-CC7148638171}" type="slidenum">
              <a:rPr lang="en-AU" smtClean="0"/>
              <a:t>5</a:t>
            </a:fld>
            <a:endParaRPr lang="en-AU"/>
          </a:p>
        </p:txBody>
      </p:sp>
    </p:spTree>
    <p:extLst>
      <p:ext uri="{BB962C8B-B14F-4D97-AF65-F5344CB8AC3E}">
        <p14:creationId xmlns:p14="http://schemas.microsoft.com/office/powerpoint/2010/main" val="1516777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96EC84-6F28-3C50-7D3C-FD0FA91BB6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A71963-CADB-8BB1-A32F-5785878D653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0463D7A-91C8-66E0-4A6E-C1609A666BB9}"/>
              </a:ext>
            </a:extLst>
          </p:cNvPr>
          <p:cNvSpPr>
            <a:spLocks noGrp="1"/>
          </p:cNvSpPr>
          <p:nvPr>
            <p:ph type="body" idx="1"/>
          </p:nvPr>
        </p:nvSpPr>
        <p:spPr/>
        <p:txBody>
          <a:bodyPr/>
          <a:lstStyle/>
          <a:p>
            <a:endParaRPr lang="en-AU" dirty="0"/>
          </a:p>
        </p:txBody>
      </p:sp>
      <p:sp>
        <p:nvSpPr>
          <p:cNvPr id="4" name="Slide Number Placeholder 3">
            <a:extLst>
              <a:ext uri="{FF2B5EF4-FFF2-40B4-BE49-F238E27FC236}">
                <a16:creationId xmlns:a16="http://schemas.microsoft.com/office/drawing/2014/main" id="{6C69126A-DFEC-A95F-1D23-7AC52DE0E84B}"/>
              </a:ext>
            </a:extLst>
          </p:cNvPr>
          <p:cNvSpPr>
            <a:spLocks noGrp="1"/>
          </p:cNvSpPr>
          <p:nvPr>
            <p:ph type="sldNum" sz="quarter" idx="5"/>
          </p:nvPr>
        </p:nvSpPr>
        <p:spPr/>
        <p:txBody>
          <a:bodyPr/>
          <a:lstStyle/>
          <a:p>
            <a:fld id="{9E153D6C-43B9-4211-B633-CC7148638171}" type="slidenum">
              <a:rPr lang="en-AU" smtClean="0"/>
              <a:t>6</a:t>
            </a:fld>
            <a:endParaRPr lang="en-AU"/>
          </a:p>
        </p:txBody>
      </p:sp>
    </p:spTree>
    <p:extLst>
      <p:ext uri="{BB962C8B-B14F-4D97-AF65-F5344CB8AC3E}">
        <p14:creationId xmlns:p14="http://schemas.microsoft.com/office/powerpoint/2010/main" val="31822387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B4FCDD-EAEC-A683-940E-3DEA8CFD501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58603D-0C8F-04BB-6EE1-C8DD5B0B9D8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5B24E91-E504-01F4-0F37-5248A20B13EB}"/>
              </a:ext>
            </a:extLst>
          </p:cNvPr>
          <p:cNvSpPr>
            <a:spLocks noGrp="1"/>
          </p:cNvSpPr>
          <p:nvPr>
            <p:ph type="body" idx="1"/>
          </p:nvPr>
        </p:nvSpPr>
        <p:spPr/>
        <p:txBody>
          <a:bodyPr/>
          <a:lstStyle/>
          <a:p>
            <a:endParaRPr lang="en-AU" dirty="0"/>
          </a:p>
        </p:txBody>
      </p:sp>
      <p:sp>
        <p:nvSpPr>
          <p:cNvPr id="4" name="Slide Number Placeholder 3">
            <a:extLst>
              <a:ext uri="{FF2B5EF4-FFF2-40B4-BE49-F238E27FC236}">
                <a16:creationId xmlns:a16="http://schemas.microsoft.com/office/drawing/2014/main" id="{21085AC4-7B82-54D4-44B8-D1533C4F11B8}"/>
              </a:ext>
            </a:extLst>
          </p:cNvPr>
          <p:cNvSpPr>
            <a:spLocks noGrp="1"/>
          </p:cNvSpPr>
          <p:nvPr>
            <p:ph type="sldNum" sz="quarter" idx="5"/>
          </p:nvPr>
        </p:nvSpPr>
        <p:spPr/>
        <p:txBody>
          <a:bodyPr/>
          <a:lstStyle/>
          <a:p>
            <a:fld id="{9E153D6C-43B9-4211-B633-CC7148638171}" type="slidenum">
              <a:rPr lang="en-AU" smtClean="0"/>
              <a:t>7</a:t>
            </a:fld>
            <a:endParaRPr lang="en-AU"/>
          </a:p>
        </p:txBody>
      </p:sp>
    </p:spTree>
    <p:extLst>
      <p:ext uri="{BB962C8B-B14F-4D97-AF65-F5344CB8AC3E}">
        <p14:creationId xmlns:p14="http://schemas.microsoft.com/office/powerpoint/2010/main" val="18191327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87870C-7828-DF9A-87A9-E31DFD1ADFA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A2D4E2-7542-C8D9-7490-1417A57DFDD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78362FA-A6C1-893A-B9B2-46E95949A402}"/>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93D40F64-9F88-24C1-3F9E-0E29EB0AEFB5}"/>
              </a:ext>
            </a:extLst>
          </p:cNvPr>
          <p:cNvSpPr>
            <a:spLocks noGrp="1"/>
          </p:cNvSpPr>
          <p:nvPr>
            <p:ph type="sldNum" sz="quarter" idx="5"/>
          </p:nvPr>
        </p:nvSpPr>
        <p:spPr/>
        <p:txBody>
          <a:bodyPr/>
          <a:lstStyle/>
          <a:p>
            <a:fld id="{9E153D6C-43B9-4211-B633-CC7148638171}" type="slidenum">
              <a:rPr lang="en-AU" smtClean="0"/>
              <a:t>8</a:t>
            </a:fld>
            <a:endParaRPr lang="en-AU"/>
          </a:p>
        </p:txBody>
      </p:sp>
    </p:spTree>
    <p:extLst>
      <p:ext uri="{BB962C8B-B14F-4D97-AF65-F5344CB8AC3E}">
        <p14:creationId xmlns:p14="http://schemas.microsoft.com/office/powerpoint/2010/main" val="23847382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A5B693-4CD0-6BC6-1605-8F81E38C825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557E20-CEF9-527E-3382-8D68EA13EEA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CED2923-2052-4382-9E76-8640613D52AA}"/>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1384A792-8012-E389-FE2A-ED7FAE376BAC}"/>
              </a:ext>
            </a:extLst>
          </p:cNvPr>
          <p:cNvSpPr>
            <a:spLocks noGrp="1"/>
          </p:cNvSpPr>
          <p:nvPr>
            <p:ph type="sldNum" sz="quarter" idx="5"/>
          </p:nvPr>
        </p:nvSpPr>
        <p:spPr/>
        <p:txBody>
          <a:bodyPr/>
          <a:lstStyle/>
          <a:p>
            <a:fld id="{9E153D6C-43B9-4211-B633-CC7148638171}" type="slidenum">
              <a:rPr lang="en-AU" smtClean="0"/>
              <a:t>9</a:t>
            </a:fld>
            <a:endParaRPr lang="en-AU"/>
          </a:p>
        </p:txBody>
      </p:sp>
    </p:spTree>
    <p:extLst>
      <p:ext uri="{BB962C8B-B14F-4D97-AF65-F5344CB8AC3E}">
        <p14:creationId xmlns:p14="http://schemas.microsoft.com/office/powerpoint/2010/main" val="34709391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9E153D6C-43B9-4211-B633-CC7148638171}" type="slidenum">
              <a:rPr lang="en-AU" smtClean="0"/>
              <a:t>10</a:t>
            </a:fld>
            <a:endParaRPr lang="en-AU"/>
          </a:p>
        </p:txBody>
      </p:sp>
    </p:spTree>
    <p:extLst>
      <p:ext uri="{BB962C8B-B14F-4D97-AF65-F5344CB8AC3E}">
        <p14:creationId xmlns:p14="http://schemas.microsoft.com/office/powerpoint/2010/main" val="21113256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i="1" dirty="0"/>
          </a:p>
        </p:txBody>
      </p:sp>
      <p:sp>
        <p:nvSpPr>
          <p:cNvPr id="4" name="Slide Number Placeholder 3"/>
          <p:cNvSpPr>
            <a:spLocks noGrp="1"/>
          </p:cNvSpPr>
          <p:nvPr>
            <p:ph type="sldNum" sz="quarter" idx="5"/>
          </p:nvPr>
        </p:nvSpPr>
        <p:spPr/>
        <p:txBody>
          <a:bodyPr/>
          <a:lstStyle/>
          <a:p>
            <a:fld id="{9E153D6C-43B9-4211-B633-CC7148638171}" type="slidenum">
              <a:rPr lang="en-AU" smtClean="0"/>
              <a:t>15</a:t>
            </a:fld>
            <a:endParaRPr lang="en-AU"/>
          </a:p>
        </p:txBody>
      </p:sp>
    </p:spTree>
    <p:extLst>
      <p:ext uri="{BB962C8B-B14F-4D97-AF65-F5344CB8AC3E}">
        <p14:creationId xmlns:p14="http://schemas.microsoft.com/office/powerpoint/2010/main" val="7795800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0B72FA-1F98-3751-6DCF-7DB10AF570C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085760F-58AC-DD08-57D8-58E7CD5162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81DB6C-D2FA-BD31-2DB3-BE0C75270C56}"/>
              </a:ext>
            </a:extLst>
          </p:cNvPr>
          <p:cNvSpPr>
            <a:spLocks noGrp="1"/>
          </p:cNvSpPr>
          <p:nvPr>
            <p:ph type="body" idx="1"/>
          </p:nvPr>
        </p:nvSpPr>
        <p:spPr/>
        <p:txBody>
          <a:bodyPr/>
          <a:lstStyle/>
          <a:p>
            <a:endParaRPr lang="en-AU" dirty="0"/>
          </a:p>
        </p:txBody>
      </p:sp>
      <p:sp>
        <p:nvSpPr>
          <p:cNvPr id="4" name="Slide Number Placeholder 3">
            <a:extLst>
              <a:ext uri="{FF2B5EF4-FFF2-40B4-BE49-F238E27FC236}">
                <a16:creationId xmlns:a16="http://schemas.microsoft.com/office/drawing/2014/main" id="{866E4004-0D5F-DC8E-1558-5073E79262F1}"/>
              </a:ext>
            </a:extLst>
          </p:cNvPr>
          <p:cNvSpPr>
            <a:spLocks noGrp="1"/>
          </p:cNvSpPr>
          <p:nvPr>
            <p:ph type="sldNum" sz="quarter" idx="5"/>
          </p:nvPr>
        </p:nvSpPr>
        <p:spPr/>
        <p:txBody>
          <a:bodyPr/>
          <a:lstStyle/>
          <a:p>
            <a:fld id="{9E153D6C-43B9-4211-B633-CC7148638171}" type="slidenum">
              <a:rPr lang="en-AU" smtClean="0"/>
              <a:t>16</a:t>
            </a:fld>
            <a:endParaRPr lang="en-AU"/>
          </a:p>
        </p:txBody>
      </p:sp>
    </p:spTree>
    <p:extLst>
      <p:ext uri="{BB962C8B-B14F-4D97-AF65-F5344CB8AC3E}">
        <p14:creationId xmlns:p14="http://schemas.microsoft.com/office/powerpoint/2010/main" val="426665079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37.emf"/><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7.png"/></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8.png"/></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41.svg"/><Relationship Id="rId4" Type="http://schemas.openxmlformats.org/officeDocument/2006/relationships/image" Target="../media/image40.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1.png"/><Relationship Id="rId4" Type="http://schemas.openxmlformats.org/officeDocument/2006/relationships/image" Target="../media/image7.png"/></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9.png"/></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1.png"/></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5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41.svg"/><Relationship Id="rId4" Type="http://schemas.openxmlformats.org/officeDocument/2006/relationships/image" Target="../media/image40.png"/></Relationships>
</file>

<file path=ppt/slideLayouts/_rels/slideLayout157.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58.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59.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7.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image" Target="../media/image4.svg"/></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9.png"/><Relationship Id="rId4" Type="http://schemas.openxmlformats.org/officeDocument/2006/relationships/image" Target="../media/image4.svg"/></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5.png"/></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8.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9.png"/></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1.png"/></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5.png"/><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4.png"/><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5.png"/><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283523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18180"/>
            <a:ext cx="6240462" cy="6839819"/>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26270"/>
            <a:ext cx="5951538" cy="6884269"/>
          </a:xfrm>
          <a:prstGeom prst="rect">
            <a:avLst/>
          </a:prstGeom>
          <a:solidFill>
            <a:schemeClr val="accent2">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1434E7EF-9FF9-1B4A-FCE5-7748B4B66B98}"/>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764413" y="5677988"/>
            <a:ext cx="3143905" cy="1169876"/>
          </a:xfrm>
          <a:prstGeom prst="rect">
            <a:avLst/>
          </a:prstGeom>
        </p:spPr>
      </p:pic>
    </p:spTree>
    <p:extLst>
      <p:ext uri="{BB962C8B-B14F-4D97-AF65-F5344CB8AC3E}">
        <p14:creationId xmlns:p14="http://schemas.microsoft.com/office/powerpoint/2010/main" val="862521461"/>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2_QUOTE With Image Left">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2BCA7B22-A14F-031E-74E4-CBCA0F796AE0}"/>
              </a:ext>
            </a:extLst>
          </p:cNvPr>
          <p:cNvSpPr txBox="1">
            <a:spLocks/>
          </p:cNvSpPr>
          <p:nvPr userDrawn="1"/>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HOMEWORK</a:t>
            </a:r>
          </a:p>
        </p:txBody>
      </p:sp>
      <p:sp>
        <p:nvSpPr>
          <p:cNvPr id="6" name="Rectangle 5">
            <a:extLst>
              <a:ext uri="{FF2B5EF4-FFF2-40B4-BE49-F238E27FC236}">
                <a16:creationId xmlns:a16="http://schemas.microsoft.com/office/drawing/2014/main" id="{80B78F25-387E-7F58-B15D-F57C4DE4EE57}"/>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7" name="Title 11">
            <a:extLst>
              <a:ext uri="{FF2B5EF4-FFF2-40B4-BE49-F238E27FC236}">
                <a16:creationId xmlns:a16="http://schemas.microsoft.com/office/drawing/2014/main" id="{CF06E796-C619-E7FD-1756-923B4BB0C19F}"/>
              </a:ext>
            </a:extLst>
          </p:cNvPr>
          <p:cNvSpPr>
            <a:spLocks noGrp="1"/>
          </p:cNvSpPr>
          <p:nvPr>
            <p:ph type="title"/>
          </p:nvPr>
        </p:nvSpPr>
        <p:spPr>
          <a:xfrm>
            <a:off x="1055941" y="873125"/>
            <a:ext cx="6589281" cy="524553"/>
          </a:xfrm>
        </p:spPr>
        <p:txBody>
          <a:bodyPr/>
          <a:lstStyle/>
          <a:p>
            <a:r>
              <a:rPr lang="en-US"/>
              <a:t>TAG HOMEWORK ICONS FOR USE</a:t>
            </a:r>
          </a:p>
        </p:txBody>
      </p:sp>
      <p:pic>
        <p:nvPicPr>
          <p:cNvPr id="8" name="Picture 7">
            <a:extLst>
              <a:ext uri="{FF2B5EF4-FFF2-40B4-BE49-F238E27FC236}">
                <a16:creationId xmlns:a16="http://schemas.microsoft.com/office/drawing/2014/main" id="{6573FA37-FE01-48C0-C9B9-7B5851489AAB}"/>
              </a:ext>
            </a:extLst>
          </p:cNvPr>
          <p:cNvPicPr>
            <a:picLocks noChangeAspect="1"/>
          </p:cNvPicPr>
          <p:nvPr userDrawn="1"/>
        </p:nvPicPr>
        <p:blipFill>
          <a:blip r:embed="rId2"/>
          <a:stretch>
            <a:fillRect/>
          </a:stretch>
        </p:blipFill>
        <p:spPr>
          <a:xfrm>
            <a:off x="55128" y="62360"/>
            <a:ext cx="241528" cy="201224"/>
          </a:xfrm>
          <a:prstGeom prst="rect">
            <a:avLst/>
          </a:prstGeom>
        </p:spPr>
      </p:pic>
    </p:spTree>
    <p:extLst>
      <p:ext uri="{BB962C8B-B14F-4D97-AF65-F5344CB8AC3E}">
        <p14:creationId xmlns:p14="http://schemas.microsoft.com/office/powerpoint/2010/main" val="1593333636"/>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5_QUOTE With Image Left">
    <p:spTree>
      <p:nvGrpSpPr>
        <p:cNvPr id="1" name=""/>
        <p:cNvGrpSpPr/>
        <p:nvPr/>
      </p:nvGrpSpPr>
      <p:grpSpPr>
        <a:xfrm>
          <a:off x="0" y="0"/>
          <a:ext cx="0" cy="0"/>
          <a:chOff x="0" y="0"/>
          <a:chExt cx="0" cy="0"/>
        </a:xfrm>
      </p:grpSpPr>
      <p:sp>
        <p:nvSpPr>
          <p:cNvPr id="7" name="Title 11">
            <a:extLst>
              <a:ext uri="{FF2B5EF4-FFF2-40B4-BE49-F238E27FC236}">
                <a16:creationId xmlns:a16="http://schemas.microsoft.com/office/drawing/2014/main" id="{CF06E796-C619-E7FD-1756-923B4BB0C19F}"/>
              </a:ext>
            </a:extLst>
          </p:cNvPr>
          <p:cNvSpPr>
            <a:spLocks noGrp="1"/>
          </p:cNvSpPr>
          <p:nvPr>
            <p:ph type="title" hasCustomPrompt="1"/>
          </p:nvPr>
        </p:nvSpPr>
        <p:spPr>
          <a:xfrm>
            <a:off x="1055941" y="927652"/>
            <a:ext cx="6589281" cy="415498"/>
          </a:xfrm>
        </p:spPr>
        <p:txBody>
          <a:bodyPr/>
          <a:lstStyle/>
          <a:p>
            <a:r>
              <a:rPr lang="en-US"/>
              <a:t>TAG SUMMARY ICONS FOR USE</a:t>
            </a:r>
          </a:p>
        </p:txBody>
      </p:sp>
      <p:sp>
        <p:nvSpPr>
          <p:cNvPr id="2" name="Text Placeholder 6">
            <a:extLst>
              <a:ext uri="{FF2B5EF4-FFF2-40B4-BE49-F238E27FC236}">
                <a16:creationId xmlns:a16="http://schemas.microsoft.com/office/drawing/2014/main" id="{1437D37C-18D6-C573-6944-4DD21E7287A8}"/>
              </a:ext>
            </a:extLst>
          </p:cNvPr>
          <p:cNvSpPr txBox="1">
            <a:spLocks/>
          </p:cNvSpPr>
          <p:nvPr userDrawn="1"/>
        </p:nvSpPr>
        <p:spPr>
          <a:xfrm>
            <a:off x="0" y="336632"/>
            <a:ext cx="339305" cy="115664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SUMMARY</a:t>
            </a:r>
          </a:p>
        </p:txBody>
      </p:sp>
      <p:sp>
        <p:nvSpPr>
          <p:cNvPr id="3" name="Rectangle 2">
            <a:extLst>
              <a:ext uri="{FF2B5EF4-FFF2-40B4-BE49-F238E27FC236}">
                <a16:creationId xmlns:a16="http://schemas.microsoft.com/office/drawing/2014/main" id="{F91491EB-2353-CA9F-7239-80DAA4007DF8}"/>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07C496C1-2B51-736B-1A90-8512CF33ECA3}"/>
              </a:ext>
            </a:extLst>
          </p:cNvPr>
          <p:cNvPicPr>
            <a:picLocks noChangeAspect="1"/>
          </p:cNvPicPr>
          <p:nvPr userDrawn="1"/>
        </p:nvPicPr>
        <p:blipFill>
          <a:blip r:embed="rId2"/>
          <a:stretch>
            <a:fillRect/>
          </a:stretch>
        </p:blipFill>
        <p:spPr>
          <a:xfrm>
            <a:off x="75358" y="45909"/>
            <a:ext cx="187932" cy="251236"/>
          </a:xfrm>
          <a:prstGeom prst="rect">
            <a:avLst/>
          </a:prstGeom>
        </p:spPr>
      </p:pic>
    </p:spTree>
    <p:extLst>
      <p:ext uri="{BB962C8B-B14F-4D97-AF65-F5344CB8AC3E}">
        <p14:creationId xmlns:p14="http://schemas.microsoft.com/office/powerpoint/2010/main" val="279538351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4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58366C13-1CBA-EBB7-FBEE-B0D09D6599F4}"/>
              </a:ext>
            </a:extLst>
          </p:cNvPr>
          <p:cNvSpPr txBox="1">
            <a:spLocks/>
          </p:cNvSpPr>
          <p:nvPr userDrawn="1"/>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HOMEWORK</a:t>
            </a:r>
          </a:p>
        </p:txBody>
      </p:sp>
      <p:sp>
        <p:nvSpPr>
          <p:cNvPr id="3" name="Rectangle 2">
            <a:extLst>
              <a:ext uri="{FF2B5EF4-FFF2-40B4-BE49-F238E27FC236}">
                <a16:creationId xmlns:a16="http://schemas.microsoft.com/office/drawing/2014/main" id="{ECAF6B76-723D-ECE1-D39F-773F63A88033}"/>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D4192B3F-5040-CE7F-D82B-B6A64F67B814}"/>
              </a:ext>
            </a:extLst>
          </p:cNvPr>
          <p:cNvPicPr>
            <a:picLocks noChangeAspect="1"/>
          </p:cNvPicPr>
          <p:nvPr userDrawn="1"/>
        </p:nvPicPr>
        <p:blipFill>
          <a:blip r:embed="rId2"/>
          <a:stretch>
            <a:fillRect/>
          </a:stretch>
        </p:blipFill>
        <p:spPr>
          <a:xfrm>
            <a:off x="75358" y="45909"/>
            <a:ext cx="187932" cy="251236"/>
          </a:xfrm>
          <a:prstGeom prst="rect">
            <a:avLst/>
          </a:prstGeom>
        </p:spPr>
      </p:pic>
      <p:sp>
        <p:nvSpPr>
          <p:cNvPr id="9" name="Text Placeholder 6">
            <a:extLst>
              <a:ext uri="{FF2B5EF4-FFF2-40B4-BE49-F238E27FC236}">
                <a16:creationId xmlns:a16="http://schemas.microsoft.com/office/drawing/2014/main" id="{9DC6DE9D-2F7A-7499-4615-92F2EA8A2ED5}"/>
              </a:ext>
            </a:extLst>
          </p:cNvPr>
          <p:cNvSpPr txBox="1">
            <a:spLocks/>
          </p:cNvSpPr>
          <p:nvPr userDrawn="1"/>
        </p:nvSpPr>
        <p:spPr>
          <a:xfrm>
            <a:off x="0" y="336632"/>
            <a:ext cx="339305" cy="2326453"/>
          </a:xfrm>
          <a:prstGeom prst="rect">
            <a:avLst/>
          </a:prstGeom>
          <a:solidFill>
            <a:schemeClr val="accent3"/>
          </a:solidFill>
        </p:spPr>
        <p:txBody>
          <a:bodyPr vert="vert270" wrap="none" lIns="72000" tIns="72000" rIns="72000" bIns="72000"/>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ACTIVITY - &lt;Tag Title&gt;</a:t>
            </a:r>
          </a:p>
        </p:txBody>
      </p:sp>
      <p:sp>
        <p:nvSpPr>
          <p:cNvPr id="10" name="Rectangle 9">
            <a:extLst>
              <a:ext uri="{FF2B5EF4-FFF2-40B4-BE49-F238E27FC236}">
                <a16:creationId xmlns:a16="http://schemas.microsoft.com/office/drawing/2014/main" id="{A7C6B737-7AA5-7E35-4F22-B1A60BF9313E}"/>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AAFF24A6-585A-8E8A-C3E2-2B39C791A350}"/>
              </a:ext>
            </a:extLst>
          </p:cNvPr>
          <p:cNvPicPr>
            <a:picLocks noChangeAspect="1"/>
          </p:cNvPicPr>
          <p:nvPr userDrawn="1"/>
        </p:nvPicPr>
        <p:blipFill>
          <a:blip r:embed="rId3"/>
          <a:stretch>
            <a:fillRect/>
          </a:stretch>
        </p:blipFill>
        <p:spPr>
          <a:xfrm>
            <a:off x="43930" y="63259"/>
            <a:ext cx="240137" cy="198609"/>
          </a:xfrm>
          <a:prstGeom prst="rect">
            <a:avLst/>
          </a:prstGeom>
        </p:spPr>
      </p:pic>
      <p:sp>
        <p:nvSpPr>
          <p:cNvPr id="12" name="Title 11">
            <a:extLst>
              <a:ext uri="{FF2B5EF4-FFF2-40B4-BE49-F238E27FC236}">
                <a16:creationId xmlns:a16="http://schemas.microsoft.com/office/drawing/2014/main" id="{AD34475A-1F8B-D988-634A-7753F2D394F4}"/>
              </a:ext>
            </a:extLst>
          </p:cNvPr>
          <p:cNvSpPr>
            <a:spLocks noGrp="1"/>
          </p:cNvSpPr>
          <p:nvPr>
            <p:ph type="title"/>
          </p:nvPr>
        </p:nvSpPr>
        <p:spPr>
          <a:xfrm>
            <a:off x="1055941" y="873125"/>
            <a:ext cx="5949299" cy="524553"/>
          </a:xfrm>
        </p:spPr>
        <p:txBody>
          <a:bodyPr/>
          <a:lstStyle/>
          <a:p>
            <a:r>
              <a:rPr lang="en-US"/>
              <a:t>TAG ACTIVITY ICONS FOR USE</a:t>
            </a:r>
          </a:p>
        </p:txBody>
      </p:sp>
    </p:spTree>
    <p:extLst>
      <p:ext uri="{BB962C8B-B14F-4D97-AF65-F5344CB8AC3E}">
        <p14:creationId xmlns:p14="http://schemas.microsoft.com/office/powerpoint/2010/main" val="677485465"/>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3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13FD353D-43FD-8070-73C8-A4EE79FFD20F}"/>
              </a:ext>
            </a:extLst>
          </p:cNvPr>
          <p:cNvSpPr txBox="1">
            <a:spLocks/>
          </p:cNvSpPr>
          <p:nvPr userDrawn="1"/>
        </p:nvSpPr>
        <p:spPr>
          <a:xfrm>
            <a:off x="0" y="336632"/>
            <a:ext cx="339305" cy="1430502"/>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INSPIRATION</a:t>
            </a:r>
          </a:p>
        </p:txBody>
      </p:sp>
      <p:sp>
        <p:nvSpPr>
          <p:cNvPr id="3" name="Rectangle 2">
            <a:extLst>
              <a:ext uri="{FF2B5EF4-FFF2-40B4-BE49-F238E27FC236}">
                <a16:creationId xmlns:a16="http://schemas.microsoft.com/office/drawing/2014/main" id="{462A3909-5D9F-5256-4708-BCA29EE417BD}"/>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62C92B3C-41F2-A9D6-F5E6-4C3E24D20B96}"/>
              </a:ext>
            </a:extLst>
          </p:cNvPr>
          <p:cNvPicPr>
            <a:picLocks noChangeAspect="1"/>
          </p:cNvPicPr>
          <p:nvPr userDrawn="1"/>
        </p:nvPicPr>
        <p:blipFill>
          <a:blip r:embed="rId2"/>
          <a:stretch>
            <a:fillRect/>
          </a:stretch>
        </p:blipFill>
        <p:spPr>
          <a:xfrm>
            <a:off x="59511" y="45907"/>
            <a:ext cx="217607" cy="251237"/>
          </a:xfrm>
          <a:prstGeom prst="rect">
            <a:avLst/>
          </a:prstGeom>
        </p:spPr>
      </p:pic>
      <p:sp>
        <p:nvSpPr>
          <p:cNvPr id="9" name="Title 11">
            <a:extLst>
              <a:ext uri="{FF2B5EF4-FFF2-40B4-BE49-F238E27FC236}">
                <a16:creationId xmlns:a16="http://schemas.microsoft.com/office/drawing/2014/main" id="{95E57A70-DFBA-BA1A-4EC3-FDD8333C1CA9}"/>
              </a:ext>
            </a:extLst>
          </p:cNvPr>
          <p:cNvSpPr>
            <a:spLocks noGrp="1"/>
          </p:cNvSpPr>
          <p:nvPr>
            <p:ph type="title"/>
          </p:nvPr>
        </p:nvSpPr>
        <p:spPr>
          <a:xfrm>
            <a:off x="1055941" y="873125"/>
            <a:ext cx="6668149" cy="524553"/>
          </a:xfrm>
        </p:spPr>
        <p:txBody>
          <a:bodyPr/>
          <a:lstStyle/>
          <a:p>
            <a:r>
              <a:rPr lang="en-US"/>
              <a:t>TAG INSPIRATION ICONS FOR USE</a:t>
            </a:r>
          </a:p>
        </p:txBody>
      </p:sp>
    </p:spTree>
    <p:extLst>
      <p:ext uri="{BB962C8B-B14F-4D97-AF65-F5344CB8AC3E}">
        <p14:creationId xmlns:p14="http://schemas.microsoft.com/office/powerpoint/2010/main" val="253533693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1AB0F-1C86-22BE-1568-BFB9F550ECD2}"/>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A667331-D4AD-638B-A3C8-0593AEC0BDCD}"/>
              </a:ext>
            </a:extLst>
          </p:cNvPr>
          <p:cNvSpPr>
            <a:spLocks noGrp="1"/>
          </p:cNvSpPr>
          <p:nvPr>
            <p:ph idx="1"/>
          </p:nvPr>
        </p:nvSpPr>
        <p:spPr>
          <a:xfrm>
            <a:off x="1055688" y="1704361"/>
            <a:ext cx="10515600" cy="1586075"/>
          </a:xfrm>
          <a:prstGeom prst="rect">
            <a:avLst/>
          </a:prstGeom>
        </p:spPr>
        <p:txBody>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8" name="Slide Number Placeholder 5">
            <a:extLst>
              <a:ext uri="{FF2B5EF4-FFF2-40B4-BE49-F238E27FC236}">
                <a16:creationId xmlns:a16="http://schemas.microsoft.com/office/drawing/2014/main" id="{90DA549F-0EF4-EB07-46AA-1A03D9AD7470}"/>
              </a:ext>
            </a:extLst>
          </p:cNvPr>
          <p:cNvSpPr>
            <a:spLocks noGrp="1"/>
          </p:cNvSpPr>
          <p:nvPr>
            <p:ph type="sldNum" sz="quarter" idx="4"/>
          </p:nvPr>
        </p:nvSpPr>
        <p:spPr>
          <a:xfrm>
            <a:off x="8932863" y="6644667"/>
            <a:ext cx="2743200" cy="123111"/>
          </a:xfrm>
          <a:prstGeom prst="rect">
            <a:avLst/>
          </a:prstGeom>
        </p:spPr>
        <p:txBody>
          <a:bodyPr vert="horz" lIns="0" tIns="0" rIns="0" bIns="0" rtlCol="0" anchor="ctr">
            <a:spAutoFit/>
          </a:bodyPr>
          <a:lstStyle>
            <a:lvl1pPr algn="r">
              <a:defRPr sz="800" b="1">
                <a:solidFill>
                  <a:srgbClr val="696567"/>
                </a:solidFill>
                <a:latin typeface="Arial" panose="020B0604020202020204" pitchFamily="34" charset="0"/>
                <a:cs typeface="Arial" panose="020B0604020202020204" pitchFamily="34" charset="0"/>
              </a:defRPr>
            </a:lvl1pPr>
          </a:lstStyle>
          <a:p>
            <a:r>
              <a:rPr lang="en-AU"/>
              <a:t> |  </a:t>
            </a:r>
            <a:fld id="{7C38B2F5-1F4E-421C-A073-1DF85226CA25}" type="slidenum">
              <a:rPr lang="en-AU" smtClean="0"/>
              <a:pPr/>
              <a:t>‹#›</a:t>
            </a:fld>
            <a:endParaRPr lang="en-AU"/>
          </a:p>
        </p:txBody>
      </p:sp>
      <p:sp>
        <p:nvSpPr>
          <p:cNvPr id="9" name="Footer Placeholder 4">
            <a:extLst>
              <a:ext uri="{FF2B5EF4-FFF2-40B4-BE49-F238E27FC236}">
                <a16:creationId xmlns:a16="http://schemas.microsoft.com/office/drawing/2014/main" id="{1472EE1E-9DA2-CF0F-2FB2-AD2FB7288258}"/>
              </a:ext>
            </a:extLst>
          </p:cNvPr>
          <p:cNvSpPr>
            <a:spLocks noGrp="1"/>
          </p:cNvSpPr>
          <p:nvPr>
            <p:ph type="ftr" sz="quarter" idx="3"/>
          </p:nvPr>
        </p:nvSpPr>
        <p:spPr>
          <a:xfrm>
            <a:off x="533400" y="6644667"/>
            <a:ext cx="4114800" cy="123111"/>
          </a:xfrm>
          <a:prstGeom prst="rect">
            <a:avLst/>
          </a:prstGeom>
        </p:spPr>
        <p:txBody>
          <a:bodyPr vert="horz" lIns="0" tIns="0" rIns="0" bIns="0" rtlCol="0" anchor="ctr">
            <a:spAutoFit/>
          </a:bodyPr>
          <a:lstStyle>
            <a:lvl1pPr algn="l">
              <a:defRPr sz="800" b="1">
                <a:solidFill>
                  <a:srgbClr val="696567"/>
                </a:solidFill>
                <a:latin typeface="Arial" panose="020B0604020202020204" pitchFamily="34" charset="0"/>
                <a:cs typeface="Arial" panose="020B0604020202020204" pitchFamily="34" charset="0"/>
              </a:defRPr>
            </a:lvl1pPr>
          </a:lstStyle>
          <a:p>
            <a:r>
              <a:rPr lang="en-AU"/>
              <a:t>TAFE Queensland</a:t>
            </a:r>
          </a:p>
        </p:txBody>
      </p:sp>
    </p:spTree>
    <p:extLst>
      <p:ext uri="{BB962C8B-B14F-4D97-AF65-F5344CB8AC3E}">
        <p14:creationId xmlns:p14="http://schemas.microsoft.com/office/powerpoint/2010/main" val="406520127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50D3F-485B-1A8F-5947-14019236DB07}"/>
              </a:ext>
            </a:extLst>
          </p:cNvPr>
          <p:cNvSpPr>
            <a:spLocks noGrp="1"/>
          </p:cNvSpPr>
          <p:nvPr>
            <p:ph type="title"/>
          </p:nvPr>
        </p:nvSpPr>
        <p:spPr>
          <a:xfrm>
            <a:off x="1055688" y="1700213"/>
            <a:ext cx="10080625" cy="553998"/>
          </a:xfrm>
          <a:prstGeom prst="rect">
            <a:avLst/>
          </a:prstGeom>
        </p:spPr>
        <p:txBody>
          <a:bodyPr anchor="b"/>
          <a:lstStyle>
            <a:lvl1pPr>
              <a:defRPr sz="4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EF0C91EC-0563-1BFC-E325-7D66CDDE4046}"/>
              </a:ext>
            </a:extLst>
          </p:cNvPr>
          <p:cNvSpPr>
            <a:spLocks noGrp="1"/>
          </p:cNvSpPr>
          <p:nvPr>
            <p:ph type="body" idx="1"/>
          </p:nvPr>
        </p:nvSpPr>
        <p:spPr>
          <a:xfrm>
            <a:off x="1055688" y="2423439"/>
            <a:ext cx="10080625" cy="332399"/>
          </a:xfrm>
          <a:prstGeom prst="rect">
            <a:avLst/>
          </a:prstGeo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719304951"/>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9F55D-0E93-1AC5-D3C9-53ECA71E223D}"/>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09FA32E6-7C41-27F6-E400-8BA1DBDDAAFA}"/>
              </a:ext>
            </a:extLst>
          </p:cNvPr>
          <p:cNvSpPr>
            <a:spLocks noGrp="1"/>
          </p:cNvSpPr>
          <p:nvPr>
            <p:ph sz="half" idx="1"/>
          </p:nvPr>
        </p:nvSpPr>
        <p:spPr>
          <a:xfrm>
            <a:off x="1055688"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5D5739CF-CE41-0623-B3BD-C4C353F6D84F}"/>
              </a:ext>
            </a:extLst>
          </p:cNvPr>
          <p:cNvSpPr>
            <a:spLocks noGrp="1"/>
          </p:cNvSpPr>
          <p:nvPr>
            <p:ph sz="half" idx="2"/>
          </p:nvPr>
        </p:nvSpPr>
        <p:spPr>
          <a:xfrm>
            <a:off x="6240463"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733472104"/>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6FA41-0467-7C08-78DF-6D3713D9D15F}"/>
              </a:ext>
            </a:extLst>
          </p:cNvPr>
          <p:cNvSpPr>
            <a:spLocks noGrp="1"/>
          </p:cNvSpPr>
          <p:nvPr>
            <p:ph type="title"/>
          </p:nvPr>
        </p:nvSpPr>
        <p:spPr>
          <a:xfrm>
            <a:off x="1055688" y="872533"/>
            <a:ext cx="10080625" cy="415498"/>
          </a:xfrm>
          <a:prstGeom prst="rect">
            <a:avLst/>
          </a:prstGeom>
        </p:spPr>
        <p:txBody>
          <a:bodyPr anchor="t"/>
          <a:lstStyle/>
          <a:p>
            <a:r>
              <a:rPr lang="en-US"/>
              <a:t>Click to edit Master title style</a:t>
            </a:r>
            <a:endParaRPr lang="en-AU"/>
          </a:p>
        </p:txBody>
      </p:sp>
      <p:sp>
        <p:nvSpPr>
          <p:cNvPr id="3" name="Text Placeholder 2">
            <a:extLst>
              <a:ext uri="{FF2B5EF4-FFF2-40B4-BE49-F238E27FC236}">
                <a16:creationId xmlns:a16="http://schemas.microsoft.com/office/drawing/2014/main" id="{B0473DFD-9301-0F71-EF95-B80FB1B510D4}"/>
              </a:ext>
            </a:extLst>
          </p:cNvPr>
          <p:cNvSpPr>
            <a:spLocks noGrp="1"/>
          </p:cNvSpPr>
          <p:nvPr>
            <p:ph type="body" idx="1"/>
          </p:nvPr>
        </p:nvSpPr>
        <p:spPr>
          <a:xfrm>
            <a:off x="1055689" y="1700213"/>
            <a:ext cx="4895850" cy="31334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DC72F27-0FDA-4A8C-31DA-889965B2C68F}"/>
              </a:ext>
            </a:extLst>
          </p:cNvPr>
          <p:cNvSpPr>
            <a:spLocks noGrp="1"/>
          </p:cNvSpPr>
          <p:nvPr>
            <p:ph sz="half" idx="2"/>
          </p:nvPr>
        </p:nvSpPr>
        <p:spPr>
          <a:xfrm>
            <a:off x="1055689" y="2425744"/>
            <a:ext cx="4895850"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70855CB2-17A0-D780-A10F-D52F1861C9CE}"/>
              </a:ext>
            </a:extLst>
          </p:cNvPr>
          <p:cNvSpPr>
            <a:spLocks noGrp="1"/>
          </p:cNvSpPr>
          <p:nvPr>
            <p:ph type="body" sz="quarter" idx="3"/>
          </p:nvPr>
        </p:nvSpPr>
        <p:spPr>
          <a:xfrm>
            <a:off x="6240462" y="1701483"/>
            <a:ext cx="4895849" cy="33239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3CBFD1D-574D-7AE4-F456-9211C91BF607}"/>
              </a:ext>
            </a:extLst>
          </p:cNvPr>
          <p:cNvSpPr>
            <a:spLocks noGrp="1"/>
          </p:cNvSpPr>
          <p:nvPr>
            <p:ph sz="quarter" idx="4"/>
          </p:nvPr>
        </p:nvSpPr>
        <p:spPr>
          <a:xfrm>
            <a:off x="6240462" y="2425744"/>
            <a:ext cx="4895849"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958004656"/>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5E14E-6B98-2EA5-AAE7-10FE05254483}"/>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Tree>
    <p:extLst>
      <p:ext uri="{BB962C8B-B14F-4D97-AF65-F5344CB8AC3E}">
        <p14:creationId xmlns:p14="http://schemas.microsoft.com/office/powerpoint/2010/main" val="2932539209"/>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8E5CADA-B09C-A53B-9DC1-3FBF2355DF77}"/>
              </a:ext>
            </a:extLst>
          </p:cNvPr>
          <p:cNvSpPr>
            <a:spLocks noGrp="1"/>
          </p:cNvSpPr>
          <p:nvPr>
            <p:ph type="dt" sz="half" idx="10"/>
          </p:nvPr>
        </p:nvSpPr>
        <p:spPr>
          <a:xfrm>
            <a:off x="838200" y="6356350"/>
            <a:ext cx="2743200" cy="365125"/>
          </a:xfrm>
          <a:prstGeom prst="rect">
            <a:avLst/>
          </a:prstGeom>
        </p:spPr>
        <p:txBody>
          <a:bodyPr/>
          <a:lstStyle/>
          <a:p>
            <a:endParaRPr lang="en-AU"/>
          </a:p>
        </p:txBody>
      </p:sp>
      <p:sp>
        <p:nvSpPr>
          <p:cNvPr id="3" name="Footer Placeholder 2">
            <a:extLst>
              <a:ext uri="{FF2B5EF4-FFF2-40B4-BE49-F238E27FC236}">
                <a16:creationId xmlns:a16="http://schemas.microsoft.com/office/drawing/2014/main" id="{B4F622A8-D5F8-F022-C632-E65A9BF4E33D}"/>
              </a:ext>
            </a:extLst>
          </p:cNvPr>
          <p:cNvSpPr>
            <a:spLocks noGrp="1"/>
          </p:cNvSpPr>
          <p:nvPr>
            <p:ph type="ftr" sz="quarter" idx="11"/>
          </p:nvPr>
        </p:nvSpPr>
        <p:spPr>
          <a:xfrm>
            <a:off x="58270" y="6552315"/>
            <a:ext cx="4114800" cy="365125"/>
          </a:xfrm>
          <a:prstGeom prst="rect">
            <a:avLst/>
          </a:prstGeom>
        </p:spPr>
        <p:txBody>
          <a:bodyPr/>
          <a:lstStyle/>
          <a:p>
            <a:endParaRPr lang="en-AU"/>
          </a:p>
        </p:txBody>
      </p:sp>
      <p:sp>
        <p:nvSpPr>
          <p:cNvPr id="4" name="Slide Number Placeholder 3">
            <a:extLst>
              <a:ext uri="{FF2B5EF4-FFF2-40B4-BE49-F238E27FC236}">
                <a16:creationId xmlns:a16="http://schemas.microsoft.com/office/drawing/2014/main" id="{39CB2E66-1C4B-2F1F-E434-036F87304FBF}"/>
              </a:ext>
            </a:extLst>
          </p:cNvPr>
          <p:cNvSpPr>
            <a:spLocks noGrp="1"/>
          </p:cNvSpPr>
          <p:nvPr>
            <p:ph type="sldNum" sz="quarter" idx="12"/>
          </p:nvPr>
        </p:nvSpPr>
        <p:spPr>
          <a:xfrm>
            <a:off x="8932863" y="6644667"/>
            <a:ext cx="2743200" cy="123111"/>
          </a:xfrm>
          <a:prstGeom prst="rect">
            <a:avLst/>
          </a:prstGeom>
        </p:spPr>
        <p:txBody>
          <a:bodyPr/>
          <a:lstStyle/>
          <a:p>
            <a:fld id="{7C38B2F5-1F4E-421C-A073-1DF85226CA25}" type="slidenum">
              <a:rPr lang="en-AU" smtClean="0"/>
              <a:t>‹#›</a:t>
            </a:fld>
            <a:endParaRPr lang="en-AU"/>
          </a:p>
        </p:txBody>
      </p:sp>
    </p:spTree>
    <p:extLst>
      <p:ext uri="{BB962C8B-B14F-4D97-AF65-F5344CB8AC3E}">
        <p14:creationId xmlns:p14="http://schemas.microsoft.com/office/powerpoint/2010/main" val="14746188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pic>
        <p:nvPicPr>
          <p:cNvPr id="7" name="Picture 6" descr="A cartoon of a green robot&#10;&#10;AI-generated content may be incorrect.">
            <a:extLst>
              <a:ext uri="{FF2B5EF4-FFF2-40B4-BE49-F238E27FC236}">
                <a16:creationId xmlns:a16="http://schemas.microsoft.com/office/drawing/2014/main" id="{FD3AED08-33F5-1A1F-75FA-B47153895187}"/>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930768" y="4767517"/>
            <a:ext cx="2194595" cy="1981232"/>
          </a:xfrm>
          <a:prstGeom prst="rect">
            <a:avLst/>
          </a:prstGeom>
        </p:spPr>
      </p:pic>
    </p:spTree>
    <p:extLst>
      <p:ext uri="{BB962C8B-B14F-4D97-AF65-F5344CB8AC3E}">
        <p14:creationId xmlns:p14="http://schemas.microsoft.com/office/powerpoint/2010/main" val="1377256444"/>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954B6-C4AC-B9D1-A50E-89AC0DB6FD7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33B974D8-89CA-C5A3-4DEC-D965A0C9B41D}"/>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42ADFBE5-86E3-C388-9272-CDE1827AD55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503E1394-0345-54AD-7438-802A19F8F7AE}"/>
              </a:ext>
            </a:extLst>
          </p:cNvPr>
          <p:cNvSpPr>
            <a:spLocks noGrp="1"/>
          </p:cNvSpPr>
          <p:nvPr>
            <p:ph type="sldNum" sz="quarter" idx="12"/>
          </p:nvPr>
        </p:nvSpPr>
        <p:spPr>
          <a:xfrm>
            <a:off x="8932863" y="6644667"/>
            <a:ext cx="2743200" cy="123111"/>
          </a:xfrm>
          <a:prstGeom prst="rect">
            <a:avLst/>
          </a:prstGeom>
        </p:spPr>
        <p:txBody>
          <a:bodyPr/>
          <a:lstStyle/>
          <a:p>
            <a:fld id="{7C38B2F5-1F4E-421C-A073-1DF85226CA25}" type="slidenum">
              <a:rPr lang="en-AU" smtClean="0"/>
              <a:t>‹#›</a:t>
            </a:fld>
            <a:endParaRPr lang="en-AU"/>
          </a:p>
        </p:txBody>
      </p:sp>
    </p:spTree>
    <p:extLst>
      <p:ext uri="{BB962C8B-B14F-4D97-AF65-F5344CB8AC3E}">
        <p14:creationId xmlns:p14="http://schemas.microsoft.com/office/powerpoint/2010/main" val="3623653756"/>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BBAB4-7385-E176-0D21-E069522D0489}"/>
              </a:ext>
            </a:extLst>
          </p:cNvPr>
          <p:cNvSpPr>
            <a:spLocks noGrp="1"/>
          </p:cNvSpPr>
          <p:nvPr>
            <p:ph type="title"/>
          </p:nvPr>
        </p:nvSpPr>
        <p:spPr>
          <a:xfrm>
            <a:off x="1055688" y="873125"/>
            <a:ext cx="10080625" cy="451295"/>
          </a:xfrm>
          <a:prstGeom prst="rect">
            <a:avLst/>
          </a:prstGeom>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6F8865B4-57E9-9996-2B2F-F5DE913B27CA}"/>
              </a:ext>
            </a:extLst>
          </p:cNvPr>
          <p:cNvSpPr>
            <a:spLocks noGrp="1"/>
          </p:cNvSpPr>
          <p:nvPr>
            <p:ph type="body" orient="vert" idx="1"/>
          </p:nvPr>
        </p:nvSpPr>
        <p:spPr>
          <a:xfrm>
            <a:off x="1055688" y="1704361"/>
            <a:ext cx="10080625" cy="4847954"/>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929525247"/>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897991A-40F8-7AF0-9F96-E68B993578CD}"/>
              </a:ext>
            </a:extLst>
          </p:cNvPr>
          <p:cNvSpPr>
            <a:spLocks noGrp="1"/>
          </p:cNvSpPr>
          <p:nvPr>
            <p:ph type="title" orient="vert"/>
          </p:nvPr>
        </p:nvSpPr>
        <p:spPr>
          <a:xfrm>
            <a:off x="10293775" y="873125"/>
            <a:ext cx="842538" cy="5303838"/>
          </a:xfrm>
          <a:prstGeom prst="rect">
            <a:avLst/>
          </a:prstGeom>
        </p:spPr>
        <p:txBody>
          <a:bodyPr vert="eaVert" ancho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54EFF6A7-6C1F-9559-9A8C-12532EC928A1}"/>
              </a:ext>
            </a:extLst>
          </p:cNvPr>
          <p:cNvSpPr>
            <a:spLocks noGrp="1"/>
          </p:cNvSpPr>
          <p:nvPr>
            <p:ph type="body" orient="vert" idx="1"/>
          </p:nvPr>
        </p:nvSpPr>
        <p:spPr>
          <a:xfrm>
            <a:off x="1055686" y="873125"/>
            <a:ext cx="8880793" cy="5303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454985511"/>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824324449"/>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4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prstGeom prst="rect">
            <a:avLst/>
          </a:prstGeo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2639347407"/>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16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22935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3794926"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Learning objectives</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937290"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OVERVIEW</a:t>
            </a:r>
          </a:p>
        </p:txBody>
      </p:sp>
      <p:sp>
        <p:nvSpPr>
          <p:cNvPr id="2" name="Text Placeholder 5">
            <a:extLst>
              <a:ext uri="{FF2B5EF4-FFF2-40B4-BE49-F238E27FC236}">
                <a16:creationId xmlns:a16="http://schemas.microsoft.com/office/drawing/2014/main" id="{9318DE6A-E6D6-3E93-D7D9-345353F099FC}"/>
              </a:ext>
            </a:extLst>
          </p:cNvPr>
          <p:cNvSpPr>
            <a:spLocks noGrp="1"/>
          </p:cNvSpPr>
          <p:nvPr>
            <p:ph type="body" sz="quarter" idx="11" hasCustomPrompt="1"/>
          </p:nvPr>
        </p:nvSpPr>
        <p:spPr>
          <a:xfrm>
            <a:off x="7680325" y="1700213"/>
            <a:ext cx="1269578"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ACTIVITIES</a:t>
            </a:r>
          </a:p>
        </p:txBody>
      </p:sp>
      <p:sp>
        <p:nvSpPr>
          <p:cNvPr id="11" name="Text Placeholder 2">
            <a:extLst>
              <a:ext uri="{FF2B5EF4-FFF2-40B4-BE49-F238E27FC236}">
                <a16:creationId xmlns:a16="http://schemas.microsoft.com/office/drawing/2014/main" id="{3DEF0A09-EB16-B35C-504E-FBA7D3918DB2}"/>
              </a:ext>
            </a:extLst>
          </p:cNvPr>
          <p:cNvSpPr>
            <a:spLocks noGrp="1"/>
          </p:cNvSpPr>
          <p:nvPr>
            <p:ph type="body" idx="1" hasCustomPrompt="1"/>
          </p:nvPr>
        </p:nvSpPr>
        <p:spPr>
          <a:xfrm>
            <a:off x="7697787" y="1907963"/>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graphicFrame>
        <p:nvGraphicFramePr>
          <p:cNvPr id="16" name="Table 15">
            <a:extLst>
              <a:ext uri="{FF2B5EF4-FFF2-40B4-BE49-F238E27FC236}">
                <a16:creationId xmlns:a16="http://schemas.microsoft.com/office/drawing/2014/main" id="{94FCAF18-BE5E-6FA8-7F03-8FD5CC5198E7}"/>
              </a:ext>
            </a:extLst>
          </p:cNvPr>
          <p:cNvGraphicFramePr>
            <a:graphicFrameLocks noGrp="1"/>
          </p:cNvGraphicFramePr>
          <p:nvPr userDrawn="1">
            <p:extLst>
              <p:ext uri="{D42A27DB-BD31-4B8C-83A1-F6EECF244321}">
                <p14:modId xmlns:p14="http://schemas.microsoft.com/office/powerpoint/2010/main" val="3485227489"/>
              </p:ext>
            </p:extLst>
          </p:nvPr>
        </p:nvGraphicFramePr>
        <p:xfrm>
          <a:off x="1055688" y="1706839"/>
          <a:ext cx="4895850" cy="4170084"/>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695014">
                <a:tc>
                  <a:txBody>
                    <a:bodyPr/>
                    <a:lstStyle/>
                    <a:p>
                      <a:r>
                        <a:rPr lang="en-US" sz="1600" noProof="0"/>
                        <a:t>By the end of this lesson, you will be able to:</a:t>
                      </a:r>
                      <a:endParaRPr lang="en-AU" sz="1600" noProof="0"/>
                    </a:p>
                  </a:txBody>
                  <a:tcPr anchor="ctr"/>
                </a:tc>
                <a:extLst>
                  <a:ext uri="{0D108BD9-81ED-4DB2-BD59-A6C34878D82A}">
                    <a16:rowId xmlns:a16="http://schemas.microsoft.com/office/drawing/2014/main" val="479762216"/>
                  </a:ext>
                </a:extLst>
              </a:tr>
              <a:tr h="695014">
                <a:tc>
                  <a:txBody>
                    <a:bodyPr/>
                    <a:lstStyle/>
                    <a:p>
                      <a:pPr marL="0" indent="0">
                        <a:buFont typeface="+mj-lt"/>
                        <a:buNone/>
                      </a:pPr>
                      <a:r>
                        <a:rPr lang="en-US" sz="1400" b="1" noProof="0">
                          <a:solidFill>
                            <a:schemeClr val="tx2"/>
                          </a:solidFill>
                        </a:rPr>
                        <a:t>Learning objective 1</a:t>
                      </a:r>
                      <a:endParaRPr lang="en-AU" sz="1400" b="0" noProof="0">
                        <a:solidFill>
                          <a:schemeClr val="tx2"/>
                        </a:solidFill>
                      </a:endParaRPr>
                    </a:p>
                  </a:txBody>
                  <a:tcPr anchor="ctr"/>
                </a:tc>
                <a:extLst>
                  <a:ext uri="{0D108BD9-81ED-4DB2-BD59-A6C34878D82A}">
                    <a16:rowId xmlns:a16="http://schemas.microsoft.com/office/drawing/2014/main" val="508081052"/>
                  </a:ext>
                </a:extLst>
              </a:tr>
              <a:tr h="695014">
                <a:tc>
                  <a:txBody>
                    <a:bodyPr/>
                    <a:lstStyle/>
                    <a:p>
                      <a:pPr marL="0" indent="0">
                        <a:buFont typeface="+mj-lt"/>
                        <a:buNone/>
                      </a:pPr>
                      <a:r>
                        <a:rPr lang="en-US" sz="1400" b="1" noProof="0">
                          <a:solidFill>
                            <a:schemeClr val="tx2"/>
                          </a:solidFill>
                        </a:rPr>
                        <a:t>Learning objective 2</a:t>
                      </a:r>
                      <a:endParaRPr lang="en-AU" sz="1400" b="0" noProof="0">
                        <a:solidFill>
                          <a:schemeClr val="tx2"/>
                        </a:solidFill>
                      </a:endParaRPr>
                    </a:p>
                  </a:txBody>
                  <a:tcPr anchor="ctr"/>
                </a:tc>
                <a:extLst>
                  <a:ext uri="{0D108BD9-81ED-4DB2-BD59-A6C34878D82A}">
                    <a16:rowId xmlns:a16="http://schemas.microsoft.com/office/drawing/2014/main" val="2929732075"/>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a:ln>
                            <a:noFill/>
                          </a:ln>
                          <a:solidFill>
                            <a:srgbClr val="000000"/>
                          </a:solidFill>
                          <a:effectLst/>
                          <a:uLnTx/>
                          <a:uFillTx/>
                          <a:latin typeface="Arial" panose="020B0604020202020204"/>
                          <a:ea typeface="+mn-ea"/>
                          <a:cs typeface="+mn-cs"/>
                        </a:rPr>
                        <a:t>Learning objective 3</a:t>
                      </a:r>
                      <a:endParaRPr kumimoji="0" lang="en-AU" sz="1400" b="0" i="0" u="none" strike="noStrike" kern="1200" cap="none" spc="0" normalizeH="0" baseline="0" noProof="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923861008"/>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a:ln>
                            <a:noFill/>
                          </a:ln>
                          <a:solidFill>
                            <a:srgbClr val="000000"/>
                          </a:solidFill>
                          <a:effectLst/>
                          <a:uLnTx/>
                          <a:uFillTx/>
                          <a:latin typeface="Arial" panose="020B0604020202020204"/>
                          <a:ea typeface="+mn-ea"/>
                          <a:cs typeface="+mn-cs"/>
                        </a:rPr>
                        <a:t>Learning objective 4</a:t>
                      </a:r>
                      <a:endParaRPr kumimoji="0" lang="en-AU" sz="1400" b="0" i="0" u="none" strike="noStrike" kern="1200" cap="none" spc="0" normalizeH="0" baseline="0" noProof="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1553370433"/>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a:ln>
                            <a:noFill/>
                          </a:ln>
                          <a:solidFill>
                            <a:srgbClr val="000000"/>
                          </a:solidFill>
                          <a:effectLst/>
                          <a:uLnTx/>
                          <a:uFillTx/>
                          <a:latin typeface="Arial" panose="020B0604020202020204"/>
                          <a:ea typeface="+mn-ea"/>
                          <a:cs typeface="+mn-cs"/>
                        </a:rPr>
                        <a:t>Learning objective 5</a:t>
                      </a:r>
                      <a:endParaRPr kumimoji="0" lang="en-AU" sz="1400" b="0" i="0" u="none" strike="noStrike" kern="1200" cap="none" spc="0" normalizeH="0" baseline="0" noProof="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1725021986"/>
                  </a:ext>
                </a:extLst>
              </a:tr>
            </a:tbl>
          </a:graphicData>
        </a:graphic>
      </p:graphicFrame>
      <p:sp>
        <p:nvSpPr>
          <p:cNvPr id="21" name="Text Placeholder 5">
            <a:extLst>
              <a:ext uri="{FF2B5EF4-FFF2-40B4-BE49-F238E27FC236}">
                <a16:creationId xmlns:a16="http://schemas.microsoft.com/office/drawing/2014/main" id="{7FF0A8D8-07BC-8179-DE90-5CFEDCEDDD93}"/>
              </a:ext>
            </a:extLst>
          </p:cNvPr>
          <p:cNvSpPr>
            <a:spLocks noGrp="1"/>
          </p:cNvSpPr>
          <p:nvPr>
            <p:ph type="body" sz="quarter" idx="21" hasCustomPrompt="1"/>
          </p:nvPr>
        </p:nvSpPr>
        <p:spPr>
          <a:xfrm>
            <a:off x="7680325" y="3732825"/>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RESOURCES</a:t>
            </a:r>
          </a:p>
        </p:txBody>
      </p:sp>
      <p:sp>
        <p:nvSpPr>
          <p:cNvPr id="22" name="Text Placeholder 2">
            <a:extLst>
              <a:ext uri="{FF2B5EF4-FFF2-40B4-BE49-F238E27FC236}">
                <a16:creationId xmlns:a16="http://schemas.microsoft.com/office/drawing/2014/main" id="{84A6B9B4-D892-4B5A-36C1-8E82C49566CA}"/>
              </a:ext>
            </a:extLst>
          </p:cNvPr>
          <p:cNvSpPr>
            <a:spLocks noGrp="1"/>
          </p:cNvSpPr>
          <p:nvPr>
            <p:ph type="body" idx="22" hasCustomPrompt="1"/>
          </p:nvPr>
        </p:nvSpPr>
        <p:spPr>
          <a:xfrm>
            <a:off x="7697787" y="3940575"/>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Tree>
    <p:extLst>
      <p:ext uri="{BB962C8B-B14F-4D97-AF65-F5344CB8AC3E}">
        <p14:creationId xmlns:p14="http://schemas.microsoft.com/office/powerpoint/2010/main" val="1425854902"/>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21_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ext Placeholder 6">
            <a:extLst>
              <a:ext uri="{FF2B5EF4-FFF2-40B4-BE49-F238E27FC236}">
                <a16:creationId xmlns:a16="http://schemas.microsoft.com/office/drawing/2014/main" id="{F8303A1B-F066-6119-9307-60B41E43504D}"/>
              </a:ext>
            </a:extLst>
          </p:cNvPr>
          <p:cNvSpPr>
            <a:spLocks noGrp="1"/>
          </p:cNvSpPr>
          <p:nvPr>
            <p:ph type="body" sz="quarter" idx="13"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408826164"/>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22_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ext Placeholder 6">
            <a:extLst>
              <a:ext uri="{FF2B5EF4-FFF2-40B4-BE49-F238E27FC236}">
                <a16:creationId xmlns:a16="http://schemas.microsoft.com/office/drawing/2014/main" id="{F8303A1B-F066-6119-9307-60B41E43504D}"/>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621535034"/>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14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584994928"/>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3_TITLE Slide Master 1">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303838" y="1"/>
            <a:ext cx="6888162" cy="6813550"/>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0"/>
            <a:ext cx="5303838"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accent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8" name="Picture 6">
            <a:extLst>
              <a:ext uri="{FF2B5EF4-FFF2-40B4-BE49-F238E27FC236}">
                <a16:creationId xmlns:a16="http://schemas.microsoft.com/office/drawing/2014/main" id="{A948AC89-CB30-2D5F-3B59-2EF641689523}"/>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05411" y="5866094"/>
            <a:ext cx="2087618" cy="833418"/>
          </a:xfrm>
          <a:prstGeom prst="rect">
            <a:avLst/>
          </a:prstGeom>
        </p:spPr>
      </p:pic>
    </p:spTree>
    <p:extLst>
      <p:ext uri="{BB962C8B-B14F-4D97-AF65-F5344CB8AC3E}">
        <p14:creationId xmlns:p14="http://schemas.microsoft.com/office/powerpoint/2010/main" val="16454037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pic>
        <p:nvPicPr>
          <p:cNvPr id="7" name="Picture 6" descr="A cartoon of a person with a bag of money and a basket&#10;&#10;AI-generated content may be incorrect.">
            <a:extLst>
              <a:ext uri="{FF2B5EF4-FFF2-40B4-BE49-F238E27FC236}">
                <a16:creationId xmlns:a16="http://schemas.microsoft.com/office/drawing/2014/main" id="{4A7D1F74-5CDE-93E3-6469-E3C8A446C8C3}"/>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6087624" y="4566484"/>
            <a:ext cx="2354585" cy="2291516"/>
          </a:xfrm>
          <a:prstGeom prst="rect">
            <a:avLst/>
          </a:prstGeom>
        </p:spPr>
      </p:pic>
    </p:spTree>
    <p:extLst>
      <p:ext uri="{BB962C8B-B14F-4D97-AF65-F5344CB8AC3E}">
        <p14:creationId xmlns:p14="http://schemas.microsoft.com/office/powerpoint/2010/main" val="1645661016"/>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3_TITLE Slide Master 2 Date and Presenter">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F6C7CA9-AFB1-D5BC-C797-717A8F4A4EA9}"/>
              </a:ext>
            </a:extLst>
          </p:cNvPr>
          <p:cNvSpPr txBox="1"/>
          <p:nvPr userDrawn="1"/>
        </p:nvSpPr>
        <p:spPr>
          <a:xfrm>
            <a:off x="3601963" y="6178448"/>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Presented by:</a:t>
            </a:r>
          </a:p>
        </p:txBody>
      </p:sp>
      <p:sp>
        <p:nvSpPr>
          <p:cNvPr id="8" name="Text Placeholder 7">
            <a:extLst>
              <a:ext uri="{FF2B5EF4-FFF2-40B4-BE49-F238E27FC236}">
                <a16:creationId xmlns:a16="http://schemas.microsoft.com/office/drawing/2014/main" id="{857F5978-7563-5DCD-F1F2-344903B80799}"/>
              </a:ext>
            </a:extLst>
          </p:cNvPr>
          <p:cNvSpPr>
            <a:spLocks noGrp="1"/>
          </p:cNvSpPr>
          <p:nvPr>
            <p:ph type="body" sz="quarter" idx="11" hasCustomPrompt="1"/>
          </p:nvPr>
        </p:nvSpPr>
        <p:spPr>
          <a:xfrm>
            <a:off x="3601963" y="6341918"/>
            <a:ext cx="6049031" cy="219220"/>
          </a:xfr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presenter name &gt;</a:t>
            </a:r>
            <a:endParaRPr lang="en-US"/>
          </a:p>
        </p:txBody>
      </p:sp>
      <p:sp>
        <p:nvSpPr>
          <p:cNvPr id="9" name="TextBox 8">
            <a:extLst>
              <a:ext uri="{FF2B5EF4-FFF2-40B4-BE49-F238E27FC236}">
                <a16:creationId xmlns:a16="http://schemas.microsoft.com/office/drawing/2014/main" id="{16408D9E-4A91-1FDB-550A-BE04F55E6ACA}"/>
              </a:ext>
            </a:extLst>
          </p:cNvPr>
          <p:cNvSpPr txBox="1"/>
          <p:nvPr userDrawn="1"/>
        </p:nvSpPr>
        <p:spPr>
          <a:xfrm>
            <a:off x="1062552" y="6183173"/>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Date:</a:t>
            </a:r>
          </a:p>
        </p:txBody>
      </p:sp>
      <p:sp>
        <p:nvSpPr>
          <p:cNvPr id="6" name="Text Placeholder 7">
            <a:extLst>
              <a:ext uri="{FF2B5EF4-FFF2-40B4-BE49-F238E27FC236}">
                <a16:creationId xmlns:a16="http://schemas.microsoft.com/office/drawing/2014/main" id="{EC0A3E38-9FD6-F72A-6FCD-DA3A9AE7BD83}"/>
              </a:ext>
            </a:extLst>
          </p:cNvPr>
          <p:cNvSpPr>
            <a:spLocks noGrp="1"/>
          </p:cNvSpPr>
          <p:nvPr>
            <p:ph type="body" sz="quarter" idx="10" hasCustomPrompt="1"/>
          </p:nvPr>
        </p:nvSpPr>
        <p:spPr>
          <a:xfrm>
            <a:off x="1076046" y="6341918"/>
            <a:ext cx="2418592" cy="219220"/>
          </a:xfr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date &gt;</a:t>
            </a:r>
            <a:endParaRPr lang="en-US"/>
          </a:p>
        </p:txBody>
      </p:sp>
      <p:pic>
        <p:nvPicPr>
          <p:cNvPr id="3" name="Picture 6">
            <a:extLst>
              <a:ext uri="{FF2B5EF4-FFF2-40B4-BE49-F238E27FC236}">
                <a16:creationId xmlns:a16="http://schemas.microsoft.com/office/drawing/2014/main" id="{8E0345D2-8CA0-3B84-5A15-EF648BA5D559}"/>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2" name="Subtitle 2">
            <a:extLst>
              <a:ext uri="{FF2B5EF4-FFF2-40B4-BE49-F238E27FC236}">
                <a16:creationId xmlns:a16="http://schemas.microsoft.com/office/drawing/2014/main" id="{2DF8409B-648E-184F-C4D1-A03333E6DB56}"/>
              </a:ext>
            </a:extLst>
          </p:cNvPr>
          <p:cNvSpPr>
            <a:spLocks noGrp="1"/>
          </p:cNvSpPr>
          <p:nvPr>
            <p:ph type="subTitle" idx="1" hasCustomPrompt="1"/>
          </p:nvPr>
        </p:nvSpPr>
        <p:spPr>
          <a:xfrm>
            <a:off x="1064653" y="3698217"/>
            <a:ext cx="10071660" cy="332399"/>
          </a:xfrm>
          <a:prstGeom prst="rect">
            <a:avLst/>
          </a:prstGeom>
        </p:spPr>
        <p:txBody>
          <a:bodyPr/>
          <a:lstStyle>
            <a:lvl1pPr marL="342900" indent="-342900" algn="l">
              <a:buFontTx/>
              <a:buBlip>
                <a:blip r:embed="rId4">
                  <a:extLst>
                    <a:ext uri="{96DAC541-7B7A-43D3-8B79-37D633B846F1}">
                      <asvg:svgBlip xmlns:asvg="http://schemas.microsoft.com/office/drawing/2016/SVG/main" r:embed="rId5"/>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Tree>
    <p:extLst>
      <p:ext uri="{BB962C8B-B14F-4D97-AF65-F5344CB8AC3E}">
        <p14:creationId xmlns:p14="http://schemas.microsoft.com/office/powerpoint/2010/main" val="3214776752"/>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3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706457"/>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pic>
        <p:nvPicPr>
          <p:cNvPr id="2" name="Picture 6">
            <a:extLst>
              <a:ext uri="{FF2B5EF4-FFF2-40B4-BE49-F238E27FC236}">
                <a16:creationId xmlns:a16="http://schemas.microsoft.com/office/drawing/2014/main" id="{2AEF0E0E-C7A4-34AB-4E05-6E976AD5C785}"/>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5" name="Subtitle 2">
            <a:extLst>
              <a:ext uri="{FF2B5EF4-FFF2-40B4-BE49-F238E27FC236}">
                <a16:creationId xmlns:a16="http://schemas.microsoft.com/office/drawing/2014/main" id="{5E9B1AAB-ACAE-D245-C836-68969C7EE34C}"/>
              </a:ext>
            </a:extLst>
          </p:cNvPr>
          <p:cNvSpPr txBox="1">
            <a:spLocks/>
          </p:cNvSpPr>
          <p:nvPr userDrawn="1"/>
        </p:nvSpPr>
        <p:spPr>
          <a:xfrm>
            <a:off x="1064653" y="5798624"/>
            <a:ext cx="8073084" cy="332399"/>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75919357"/>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3_TITLE Slide Master 5 Image Option Left">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6">
            <a:extLst>
              <a:ext uri="{FF2B5EF4-FFF2-40B4-BE49-F238E27FC236}">
                <a16:creationId xmlns:a16="http://schemas.microsoft.com/office/drawing/2014/main" id="{8F37D748-A9C4-08DD-E0F7-965480A9995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7" name="Subtitle 2">
            <a:extLst>
              <a:ext uri="{FF2B5EF4-FFF2-40B4-BE49-F238E27FC236}">
                <a16:creationId xmlns:a16="http://schemas.microsoft.com/office/drawing/2014/main" id="{F2902EC9-5B24-3FD8-4FED-6B2EAAD935FD}"/>
              </a:ext>
            </a:extLst>
          </p:cNvPr>
          <p:cNvSpPr txBox="1">
            <a:spLocks/>
          </p:cNvSpPr>
          <p:nvPr userDrawn="1"/>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spTree>
    <p:extLst>
      <p:ext uri="{BB962C8B-B14F-4D97-AF65-F5344CB8AC3E}">
        <p14:creationId xmlns:p14="http://schemas.microsoft.com/office/powerpoint/2010/main" val="845542424"/>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15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a:t>
            </a: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717117098"/>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23_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ext Placeholder 6">
            <a:extLst>
              <a:ext uri="{FF2B5EF4-FFF2-40B4-BE49-F238E27FC236}">
                <a16:creationId xmlns:a16="http://schemas.microsoft.com/office/drawing/2014/main" id="{F8303A1B-F066-6119-9307-60B41E43504D}"/>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956515494"/>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2_TEXT 2 Column">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3" name="Text Placeholder 6">
            <a:extLst>
              <a:ext uri="{FF2B5EF4-FFF2-40B4-BE49-F238E27FC236}">
                <a16:creationId xmlns:a16="http://schemas.microsoft.com/office/drawing/2014/main" id="{924715E9-5830-E2FC-2989-39420C5DB35A}"/>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035105270"/>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2_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9AD35F7F-4F87-0625-ABBE-2B7535DF4747}"/>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576997420"/>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2_TEXT 3 Column Text 4 points">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5" name="Title 1">
            <a:extLst>
              <a:ext uri="{FF2B5EF4-FFF2-40B4-BE49-F238E27FC236}">
                <a16:creationId xmlns:a16="http://schemas.microsoft.com/office/drawing/2014/main" id="{B17850F3-3B81-4C36-89EF-ACF74D9303E0}"/>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three</a:t>
            </a:r>
            <a:endParaRPr lang="en-AU">
              <a:latin typeface="Arial" panose="020B0604020202020204" pitchFamily="34" charset="0"/>
              <a:cs typeface="Arial" panose="020B0604020202020204" pitchFamily="34" charset="0"/>
            </a:endParaRPr>
          </a:p>
        </p:txBody>
      </p:sp>
      <p:sp>
        <p:nvSpPr>
          <p:cNvPr id="8" name="Text Placeholder 6">
            <a:extLst>
              <a:ext uri="{FF2B5EF4-FFF2-40B4-BE49-F238E27FC236}">
                <a16:creationId xmlns:a16="http://schemas.microsoft.com/office/drawing/2014/main" id="{1A03E6EC-BA50-0C7E-EBD8-D62121AC9672}"/>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310398401"/>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6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CHARTS</a:t>
            </a:r>
          </a:p>
        </p:txBody>
      </p:sp>
      <p:pic>
        <p:nvPicPr>
          <p:cNvPr id="2" name="Picture 1">
            <a:extLst>
              <a:ext uri="{FF2B5EF4-FFF2-40B4-BE49-F238E27FC236}">
                <a16:creationId xmlns:a16="http://schemas.microsoft.com/office/drawing/2014/main" id="{7ADDA281-2091-1D8A-0B0A-626EA9B3C6D8}"/>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3" name="TextBox 2">
            <a:extLst>
              <a:ext uri="{FF2B5EF4-FFF2-40B4-BE49-F238E27FC236}">
                <a16:creationId xmlns:a16="http://schemas.microsoft.com/office/drawing/2014/main" id="{CCE23FD9-F2DC-4389-2857-C0C380DDD87C}"/>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201515297"/>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2_CHART 2 Column Text">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4854575"/>
          </a:xfrm>
          <a:solidFill>
            <a:schemeClr val="bg2">
              <a:lumMod val="95000"/>
            </a:schemeClr>
          </a:solidFill>
        </p:spPr>
        <p:txBody>
          <a:bodyPr anchor="ctr">
            <a:normAutofit/>
          </a:bodyPr>
          <a:lstStyle>
            <a:lvl1pPr algn="ctr">
              <a:defRPr sz="2000"/>
            </a:lvl1pPr>
          </a:lstStyle>
          <a:p>
            <a:r>
              <a:rPr lang="en-US"/>
              <a:t>Click to add chart</a:t>
            </a:r>
          </a:p>
        </p:txBody>
      </p:sp>
      <p:sp>
        <p:nvSpPr>
          <p:cNvPr id="4" name="Text Placeholder 5">
            <a:extLst>
              <a:ext uri="{FF2B5EF4-FFF2-40B4-BE49-F238E27FC236}">
                <a16:creationId xmlns:a16="http://schemas.microsoft.com/office/drawing/2014/main" id="{7221D844-6CBA-88E8-236B-A7A4927B2ECB}"/>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58FCEC2-D075-F01E-F630-C30D310FC445}"/>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E9098E16-FE14-42C4-A780-D1202A835F7C}"/>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1F2EF648-B74B-4F23-4100-A6CBE57EC8D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1554527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2C391086-5E30-7C29-328A-58546DD6135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1517061823"/>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_CHART 1 Column ">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4D7048F1-B5A2-1C7B-525D-9A42BCFF9265}"/>
              </a:ext>
            </a:extLst>
          </p:cNvPr>
          <p:cNvSpPr>
            <a:spLocks noGrp="1"/>
          </p:cNvSpPr>
          <p:nvPr>
            <p:ph type="chart" sz="quarter" idx="10" hasCustomPrompt="1"/>
          </p:nvPr>
        </p:nvSpPr>
        <p:spPr>
          <a:xfrm>
            <a:off x="1065213" y="2295525"/>
            <a:ext cx="10071100" cy="4265613"/>
          </a:xfrm>
          <a:solidFill>
            <a:schemeClr val="bg1">
              <a:lumMod val="95000"/>
            </a:schemeClr>
          </a:solidFill>
        </p:spPr>
        <p:txBody>
          <a:bodyPr anchor="ctr">
            <a:noAutofit/>
          </a:bodyPr>
          <a:lstStyle>
            <a:lvl1pPr marL="0" indent="0" algn="ctr">
              <a:buNone/>
              <a:defRPr sz="2000"/>
            </a:lvl1pPr>
          </a:lstStyle>
          <a:p>
            <a:r>
              <a:rPr lang="en-US"/>
              <a:t>Click to add chart</a:t>
            </a:r>
          </a:p>
          <a:p>
            <a:endParaRPr lang="en-US"/>
          </a:p>
        </p:txBody>
      </p:sp>
      <p:sp>
        <p:nvSpPr>
          <p:cNvPr id="3" name="Text Placeholder 5">
            <a:extLst>
              <a:ext uri="{FF2B5EF4-FFF2-40B4-BE49-F238E27FC236}">
                <a16:creationId xmlns:a16="http://schemas.microsoft.com/office/drawing/2014/main" id="{0D3F9F64-E3AA-75C8-C2EB-E9380F4184B4}"/>
              </a:ext>
            </a:extLst>
          </p:cNvPr>
          <p:cNvSpPr>
            <a:spLocks noGrp="1"/>
          </p:cNvSpPr>
          <p:nvPr>
            <p:ph type="body" sz="quarter" idx="12" hasCustomPrompt="1"/>
          </p:nvPr>
        </p:nvSpPr>
        <p:spPr>
          <a:xfrm>
            <a:off x="4523893" y="873125"/>
            <a:ext cx="660264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BE0AE7A-59E2-940F-8911-6A171E71485F}"/>
              </a:ext>
            </a:extLst>
          </p:cNvPr>
          <p:cNvSpPr>
            <a:spLocks noGrp="1"/>
          </p:cNvSpPr>
          <p:nvPr>
            <p:ph type="body" idx="11" hasCustomPrompt="1"/>
          </p:nvPr>
        </p:nvSpPr>
        <p:spPr>
          <a:xfrm>
            <a:off x="4511675" y="1187489"/>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77CB8C4D-5BF3-4CFD-EB9A-A99ADC6B6780}"/>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8" name="Title 1">
            <a:extLst>
              <a:ext uri="{FF2B5EF4-FFF2-40B4-BE49-F238E27FC236}">
                <a16:creationId xmlns:a16="http://schemas.microsoft.com/office/drawing/2014/main" id="{10D2170A-C1EC-F4B5-CE3D-0589F6BCF292}"/>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AE793E3B-FB10-6133-F6BC-2FDC76B744C4}"/>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901773192"/>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7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TABLES</a:t>
            </a:r>
          </a:p>
        </p:txBody>
      </p:sp>
      <p:pic>
        <p:nvPicPr>
          <p:cNvPr id="3" name="Picture 2">
            <a:extLst>
              <a:ext uri="{FF2B5EF4-FFF2-40B4-BE49-F238E27FC236}">
                <a16:creationId xmlns:a16="http://schemas.microsoft.com/office/drawing/2014/main" id="{F1CEAAC2-50F4-FA32-BFD6-282FB75B8041}"/>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2" name="TextBox 1">
            <a:extLst>
              <a:ext uri="{FF2B5EF4-FFF2-40B4-BE49-F238E27FC236}">
                <a16:creationId xmlns:a16="http://schemas.microsoft.com/office/drawing/2014/main" id="{0140CA2B-48E2-3951-EAC4-591DF7982914}"/>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300947582"/>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1_TABLE 2 Column text">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0ADC4E72-9BCB-DB74-EC87-2A826E39F477}"/>
              </a:ext>
            </a:extLst>
          </p:cNvPr>
          <p:cNvSpPr>
            <a:spLocks noGrp="1"/>
          </p:cNvSpPr>
          <p:nvPr>
            <p:ph type="tbl" sz="quarter" idx="13" hasCustomPrompt="1"/>
          </p:nvPr>
        </p:nvSpPr>
        <p:spPr>
          <a:xfrm>
            <a:off x="6240463" y="1706563"/>
            <a:ext cx="5435600" cy="4854575"/>
          </a:xfrm>
          <a:solidFill>
            <a:schemeClr val="bg1">
              <a:lumMod val="95000"/>
            </a:schemeClr>
          </a:solidFill>
        </p:spPr>
        <p:txBody>
          <a:bodyPr anchor="ctr">
            <a:noAutofit/>
          </a:bodyPr>
          <a:lstStyle>
            <a:lvl1pPr algn="ctr">
              <a:defRPr sz="2000"/>
            </a:lvl1pPr>
          </a:lstStyle>
          <a:p>
            <a:r>
              <a:rPr lang="en-US"/>
              <a:t>Click to insert table</a:t>
            </a:r>
          </a:p>
        </p:txBody>
      </p:sp>
      <p:sp>
        <p:nvSpPr>
          <p:cNvPr id="3" name="Text Placeholder 5">
            <a:extLst>
              <a:ext uri="{FF2B5EF4-FFF2-40B4-BE49-F238E27FC236}">
                <a16:creationId xmlns:a16="http://schemas.microsoft.com/office/drawing/2014/main" id="{9543B646-152D-5843-EA17-B5E215EBC8ED}"/>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2DFECE63-96F9-E49B-4C9C-0C2511FD78E6}"/>
              </a:ext>
            </a:extLst>
          </p:cNvPr>
          <p:cNvSpPr>
            <a:spLocks noGrp="1"/>
          </p:cNvSpPr>
          <p:nvPr>
            <p:ph type="body" idx="1" hasCustomPrompt="1"/>
          </p:nvPr>
        </p:nvSpPr>
        <p:spPr>
          <a:xfrm>
            <a:off x="1055687" y="233368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08FCAFD6-2DE0-E64A-5B52-96FC3B555894}"/>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0" name="Text Placeholder 6">
            <a:extLst>
              <a:ext uri="{FF2B5EF4-FFF2-40B4-BE49-F238E27FC236}">
                <a16:creationId xmlns:a16="http://schemas.microsoft.com/office/drawing/2014/main" id="{22A73659-7436-1031-0A87-AC0E267562D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737559389"/>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1_TABLE 1 Column ">
    <p:spTree>
      <p:nvGrpSpPr>
        <p:cNvPr id="1" name=""/>
        <p:cNvGrpSpPr/>
        <p:nvPr/>
      </p:nvGrpSpPr>
      <p:grpSpPr>
        <a:xfrm>
          <a:off x="0" y="0"/>
          <a:ext cx="0" cy="0"/>
          <a:chOff x="0" y="0"/>
          <a:chExt cx="0" cy="0"/>
        </a:xfrm>
      </p:grpSpPr>
      <p:sp>
        <p:nvSpPr>
          <p:cNvPr id="5" name="Table Placeholder 3">
            <a:extLst>
              <a:ext uri="{FF2B5EF4-FFF2-40B4-BE49-F238E27FC236}">
                <a16:creationId xmlns:a16="http://schemas.microsoft.com/office/drawing/2014/main" id="{DD9A58B2-4CEE-5DE9-2A4A-6CAB62FAA973}"/>
              </a:ext>
            </a:extLst>
          </p:cNvPr>
          <p:cNvSpPr>
            <a:spLocks noGrp="1"/>
          </p:cNvSpPr>
          <p:nvPr>
            <p:ph type="tbl" sz="quarter" idx="14" hasCustomPrompt="1"/>
          </p:nvPr>
        </p:nvSpPr>
        <p:spPr>
          <a:xfrm>
            <a:off x="1055688" y="2203450"/>
            <a:ext cx="10080625" cy="4357688"/>
          </a:xfrm>
          <a:solidFill>
            <a:schemeClr val="bg1">
              <a:lumMod val="95000"/>
            </a:schemeClr>
          </a:solidFill>
        </p:spPr>
        <p:txBody>
          <a:bodyPr anchor="ctr">
            <a:noAutofit/>
          </a:bodyPr>
          <a:lstStyle>
            <a:lvl1pPr algn="ctr">
              <a:defRPr sz="2000"/>
            </a:lvl1pPr>
          </a:lstStyle>
          <a:p>
            <a:r>
              <a:rPr lang="en-US"/>
              <a:t>Click to insert table</a:t>
            </a:r>
          </a:p>
        </p:txBody>
      </p:sp>
      <p:sp>
        <p:nvSpPr>
          <p:cNvPr id="4" name="Text Placeholder 5">
            <a:extLst>
              <a:ext uri="{FF2B5EF4-FFF2-40B4-BE49-F238E27FC236}">
                <a16:creationId xmlns:a16="http://schemas.microsoft.com/office/drawing/2014/main" id="{9B00594E-0594-E141-DCC1-E305B6A01C61}"/>
              </a:ext>
            </a:extLst>
          </p:cNvPr>
          <p:cNvSpPr>
            <a:spLocks noGrp="1"/>
          </p:cNvSpPr>
          <p:nvPr>
            <p:ph type="body" sz="quarter" idx="12" hasCustomPrompt="1"/>
          </p:nvPr>
        </p:nvSpPr>
        <p:spPr>
          <a:xfrm>
            <a:off x="4511675" y="873125"/>
            <a:ext cx="6625616" cy="304699"/>
          </a:xfrm>
          <a:prstGeom prst="rect">
            <a:avLst/>
          </a:prstGeom>
        </p:spPr>
        <p:txBody>
          <a:bodyPr wrap="square">
            <a:spAutoFit/>
          </a:bodyPr>
          <a:lstStyle>
            <a:lvl1pPr marL="0" indent="0">
              <a:buNone/>
              <a:defRPr sz="2200"/>
            </a:lvl1pPr>
          </a:lstStyle>
          <a:p>
            <a:pPr lvl="0"/>
            <a:r>
              <a:rPr lang="en-GB"/>
              <a:t>Sample heading which is of a standard length</a:t>
            </a:r>
          </a:p>
        </p:txBody>
      </p:sp>
      <p:sp>
        <p:nvSpPr>
          <p:cNvPr id="3" name="Text Placeholder 2">
            <a:extLst>
              <a:ext uri="{FF2B5EF4-FFF2-40B4-BE49-F238E27FC236}">
                <a16:creationId xmlns:a16="http://schemas.microsoft.com/office/drawing/2014/main" id="{613CA1F4-4CB2-756E-C2AF-3941DC34E805}"/>
              </a:ext>
            </a:extLst>
          </p:cNvPr>
          <p:cNvSpPr>
            <a:spLocks noGrp="1"/>
          </p:cNvSpPr>
          <p:nvPr>
            <p:ph type="body" idx="11" hasCustomPrompt="1"/>
          </p:nvPr>
        </p:nvSpPr>
        <p:spPr>
          <a:xfrm>
            <a:off x="4514449" y="1187489"/>
            <a:ext cx="662186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DA43F0BE-0917-C5D9-D3FC-49E7F70DC051}"/>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4F35FD25-4FBA-FB3F-E55B-C8DA26C1A35D}"/>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7F8219AA-55E3-D7B5-F428-6CFFEAD0C725}"/>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174459400"/>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18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IMAGE</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79643240"/>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1_TEXT 2 Column Text with images">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F9D2F94C-24D9-6409-1761-F8F214350568}"/>
              </a:ext>
            </a:extLst>
          </p:cNvPr>
          <p:cNvSpPr>
            <a:spLocks noGrp="1"/>
          </p:cNvSpPr>
          <p:nvPr>
            <p:ph type="pic" sz="quarter" idx="20" hasCustomPrompt="1"/>
          </p:nvPr>
        </p:nvSpPr>
        <p:spPr>
          <a:xfrm>
            <a:off x="1067391" y="1700213"/>
            <a:ext cx="1723707" cy="1728787"/>
          </a:xfrm>
          <a:solidFill>
            <a:srgbClr val="F1EFED"/>
          </a:solidFill>
        </p:spPr>
        <p:txBody>
          <a:bodyPr anchor="ctr">
            <a:noAutofit/>
          </a:bodyPr>
          <a:lstStyle>
            <a:lvl1pPr algn="ctr">
              <a:defRPr sz="1200"/>
            </a:lvl1pPr>
          </a:lstStyle>
          <a:p>
            <a:r>
              <a:rPr lang="en-US"/>
              <a:t>Click to add image</a:t>
            </a:r>
          </a:p>
        </p:txBody>
      </p:sp>
      <p:sp>
        <p:nvSpPr>
          <p:cNvPr id="4" name="Picture Placeholder 9">
            <a:extLst>
              <a:ext uri="{FF2B5EF4-FFF2-40B4-BE49-F238E27FC236}">
                <a16:creationId xmlns:a16="http://schemas.microsoft.com/office/drawing/2014/main" id="{08798A64-B339-0352-B408-13FD2EF90B11}"/>
              </a:ext>
            </a:extLst>
          </p:cNvPr>
          <p:cNvSpPr>
            <a:spLocks noGrp="1"/>
          </p:cNvSpPr>
          <p:nvPr>
            <p:ph type="pic" sz="quarter" idx="21" hasCustomPrompt="1"/>
          </p:nvPr>
        </p:nvSpPr>
        <p:spPr>
          <a:xfrm>
            <a:off x="6240859" y="1700213"/>
            <a:ext cx="1723707" cy="1728787"/>
          </a:xfrm>
          <a:solidFill>
            <a:srgbClr val="F1EFED"/>
          </a:solidFill>
        </p:spPr>
        <p:txBody>
          <a:bodyPr anchor="ctr">
            <a:noAutofit/>
          </a:bodyPr>
          <a:lstStyle>
            <a:lvl1pPr algn="ctr">
              <a:defRPr sz="1200"/>
            </a:lvl1pPr>
          </a:lstStyle>
          <a:p>
            <a:r>
              <a:rPr lang="en-US"/>
              <a:t>Click to add image</a:t>
            </a:r>
          </a:p>
        </p:txBody>
      </p:sp>
      <p:sp>
        <p:nvSpPr>
          <p:cNvPr id="13" name="Text Placeholder 5">
            <a:extLst>
              <a:ext uri="{FF2B5EF4-FFF2-40B4-BE49-F238E27FC236}">
                <a16:creationId xmlns:a16="http://schemas.microsoft.com/office/drawing/2014/main" id="{6ACDB1AE-9028-5F40-5F32-8078E06D436D}"/>
              </a:ext>
            </a:extLst>
          </p:cNvPr>
          <p:cNvSpPr>
            <a:spLocks noGrp="1"/>
          </p:cNvSpPr>
          <p:nvPr>
            <p:ph type="body" sz="quarter" idx="11" hasCustomPrompt="1"/>
          </p:nvPr>
        </p:nvSpPr>
        <p:spPr>
          <a:xfrm>
            <a:off x="1055687"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8" name="Text Placeholder 5">
            <a:extLst>
              <a:ext uri="{FF2B5EF4-FFF2-40B4-BE49-F238E27FC236}">
                <a16:creationId xmlns:a16="http://schemas.microsoft.com/office/drawing/2014/main" id="{07A78545-2B59-5DD2-00C8-E72FDBFAE41A}"/>
              </a:ext>
            </a:extLst>
          </p:cNvPr>
          <p:cNvSpPr>
            <a:spLocks noGrp="1"/>
          </p:cNvSpPr>
          <p:nvPr>
            <p:ph type="body" sz="quarter" idx="14" hasCustomPrompt="1"/>
          </p:nvPr>
        </p:nvSpPr>
        <p:spPr>
          <a:xfrm>
            <a:off x="6249172"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2" name="Text Placeholder 2">
            <a:extLst>
              <a:ext uri="{FF2B5EF4-FFF2-40B4-BE49-F238E27FC236}">
                <a16:creationId xmlns:a16="http://schemas.microsoft.com/office/drawing/2014/main" id="{FEE5FA85-5E1E-D5E0-57EA-1B0C3FC245F4}"/>
              </a:ext>
            </a:extLst>
          </p:cNvPr>
          <p:cNvSpPr>
            <a:spLocks noGrp="1"/>
          </p:cNvSpPr>
          <p:nvPr>
            <p:ph type="body" idx="1" hasCustomPrompt="1"/>
          </p:nvPr>
        </p:nvSpPr>
        <p:spPr>
          <a:xfrm>
            <a:off x="1055687"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7" name="Text Placeholder 2">
            <a:extLst>
              <a:ext uri="{FF2B5EF4-FFF2-40B4-BE49-F238E27FC236}">
                <a16:creationId xmlns:a16="http://schemas.microsoft.com/office/drawing/2014/main" id="{9CB2E053-4E9D-69EA-E32C-82E2FBC4BB05}"/>
              </a:ext>
            </a:extLst>
          </p:cNvPr>
          <p:cNvSpPr>
            <a:spLocks noGrp="1"/>
          </p:cNvSpPr>
          <p:nvPr>
            <p:ph type="body" idx="13" hasCustomPrompt="1"/>
          </p:nvPr>
        </p:nvSpPr>
        <p:spPr>
          <a:xfrm>
            <a:off x="6249172"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6F8CCD8D-2D65-1A21-00FF-E287BEF889E3}"/>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58D84153-6BD7-F353-8950-7BCCB9FB6B8B}"/>
              </a:ext>
            </a:extLst>
          </p:cNvPr>
          <p:cNvSpPr>
            <a:spLocks noGrp="1"/>
          </p:cNvSpPr>
          <p:nvPr>
            <p:ph type="body" sz="quarter" idx="22"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829253855"/>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1_TEXT 3 Column Text with images">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B40C0B-4024-D330-96C1-482C458F0CC6}"/>
              </a:ext>
            </a:extLst>
          </p:cNvPr>
          <p:cNvSpPr>
            <a:spLocks noGrp="1"/>
          </p:cNvSpPr>
          <p:nvPr>
            <p:ph type="pic" sz="quarter" idx="20" hasCustomPrompt="1"/>
          </p:nvPr>
        </p:nvSpPr>
        <p:spPr>
          <a:xfrm>
            <a:off x="1065213" y="1700213"/>
            <a:ext cx="3194050" cy="1728787"/>
          </a:xfrm>
          <a:solidFill>
            <a:srgbClr val="F1EFED"/>
          </a:solidFill>
        </p:spPr>
        <p:txBody>
          <a:bodyPr anchor="ctr">
            <a:noAutofit/>
          </a:bodyPr>
          <a:lstStyle>
            <a:lvl1pPr algn="ctr">
              <a:defRPr sz="2000"/>
            </a:lvl1pPr>
          </a:lstStyle>
          <a:p>
            <a:r>
              <a:rPr lang="en-US"/>
              <a:t>Click to add image</a:t>
            </a:r>
          </a:p>
        </p:txBody>
      </p:sp>
      <p:sp>
        <p:nvSpPr>
          <p:cNvPr id="12" name="Picture Placeholder 9">
            <a:extLst>
              <a:ext uri="{FF2B5EF4-FFF2-40B4-BE49-F238E27FC236}">
                <a16:creationId xmlns:a16="http://schemas.microsoft.com/office/drawing/2014/main" id="{ED824BC8-91A2-C7F2-37A1-36932B9157F0}"/>
              </a:ext>
            </a:extLst>
          </p:cNvPr>
          <p:cNvSpPr>
            <a:spLocks noGrp="1"/>
          </p:cNvSpPr>
          <p:nvPr>
            <p:ph type="pic" sz="quarter" idx="21" hasCustomPrompt="1"/>
          </p:nvPr>
        </p:nvSpPr>
        <p:spPr>
          <a:xfrm>
            <a:off x="4516852" y="1700213"/>
            <a:ext cx="3163473" cy="1728786"/>
          </a:xfrm>
          <a:solidFill>
            <a:srgbClr val="F1EFED"/>
          </a:solidFill>
        </p:spPr>
        <p:txBody>
          <a:bodyPr anchor="ctr">
            <a:noAutofit/>
          </a:bodyPr>
          <a:lstStyle>
            <a:lvl1pPr algn="ctr">
              <a:defRPr sz="2000"/>
            </a:lvl1pPr>
          </a:lstStyle>
          <a:p>
            <a:r>
              <a:rPr lang="en-US"/>
              <a:t>Click to add image</a:t>
            </a:r>
          </a:p>
        </p:txBody>
      </p:sp>
      <p:sp>
        <p:nvSpPr>
          <p:cNvPr id="13" name="Picture Placeholder 9">
            <a:extLst>
              <a:ext uri="{FF2B5EF4-FFF2-40B4-BE49-F238E27FC236}">
                <a16:creationId xmlns:a16="http://schemas.microsoft.com/office/drawing/2014/main" id="{9E8BF5A6-5734-F66B-0937-C3DABEC1C86F}"/>
              </a:ext>
            </a:extLst>
          </p:cNvPr>
          <p:cNvSpPr>
            <a:spLocks noGrp="1"/>
          </p:cNvSpPr>
          <p:nvPr>
            <p:ph type="pic" sz="quarter" idx="22" hasCustomPrompt="1"/>
          </p:nvPr>
        </p:nvSpPr>
        <p:spPr>
          <a:xfrm>
            <a:off x="7938842" y="1700213"/>
            <a:ext cx="3194050" cy="1728785"/>
          </a:xfrm>
          <a:solidFill>
            <a:srgbClr val="F1EFED"/>
          </a:solidFill>
        </p:spPr>
        <p:txBody>
          <a:bodyPr anchor="ctr">
            <a:noAutofit/>
          </a:bodyPr>
          <a:lstStyle>
            <a:lvl1pPr algn="ctr">
              <a:defRPr sz="2000"/>
            </a:lvl1pPr>
          </a:lstStyle>
          <a:p>
            <a:r>
              <a:rPr lang="en-US"/>
              <a:t>Click to add image</a:t>
            </a:r>
          </a:p>
        </p:txBody>
      </p:sp>
      <p:sp>
        <p:nvSpPr>
          <p:cNvPr id="15" name="Text Placeholder 5">
            <a:extLst>
              <a:ext uri="{FF2B5EF4-FFF2-40B4-BE49-F238E27FC236}">
                <a16:creationId xmlns:a16="http://schemas.microsoft.com/office/drawing/2014/main" id="{7AC3DD0B-7994-7806-C0D8-1040A7EE8DEA}"/>
              </a:ext>
            </a:extLst>
          </p:cNvPr>
          <p:cNvSpPr>
            <a:spLocks noGrp="1"/>
          </p:cNvSpPr>
          <p:nvPr>
            <p:ph type="body" sz="quarter" idx="11" hasCustomPrompt="1"/>
          </p:nvPr>
        </p:nvSpPr>
        <p:spPr>
          <a:xfrm>
            <a:off x="1055687"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C1E3AEA2-CB8A-C217-8B38-9E5CDEF943D0}"/>
              </a:ext>
            </a:extLst>
          </p:cNvPr>
          <p:cNvSpPr>
            <a:spLocks noGrp="1"/>
          </p:cNvSpPr>
          <p:nvPr>
            <p:ph type="body" sz="quarter" idx="14" hasCustomPrompt="1"/>
          </p:nvPr>
        </p:nvSpPr>
        <p:spPr>
          <a:xfrm>
            <a:off x="4511676" y="3660407"/>
            <a:ext cx="31704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3" name="Text Placeholder 5">
            <a:extLst>
              <a:ext uri="{FF2B5EF4-FFF2-40B4-BE49-F238E27FC236}">
                <a16:creationId xmlns:a16="http://schemas.microsoft.com/office/drawing/2014/main" id="{4E95EB5B-23E2-3089-6F17-DD6942B113C7}"/>
              </a:ext>
            </a:extLst>
          </p:cNvPr>
          <p:cNvSpPr>
            <a:spLocks noGrp="1"/>
          </p:cNvSpPr>
          <p:nvPr>
            <p:ph type="body" sz="quarter" idx="17" hasCustomPrompt="1"/>
          </p:nvPr>
        </p:nvSpPr>
        <p:spPr>
          <a:xfrm>
            <a:off x="7939269"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2">
            <a:extLst>
              <a:ext uri="{FF2B5EF4-FFF2-40B4-BE49-F238E27FC236}">
                <a16:creationId xmlns:a16="http://schemas.microsoft.com/office/drawing/2014/main" id="{5E1AC239-6B44-ED82-9801-F80F0530995E}"/>
              </a:ext>
            </a:extLst>
          </p:cNvPr>
          <p:cNvSpPr>
            <a:spLocks noGrp="1"/>
          </p:cNvSpPr>
          <p:nvPr>
            <p:ph type="body" idx="1" hasCustomPrompt="1"/>
          </p:nvPr>
        </p:nvSpPr>
        <p:spPr>
          <a:xfrm>
            <a:off x="1055688"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9FF5F328-DC88-905C-2A2B-2BFCA551BBB2}"/>
              </a:ext>
            </a:extLst>
          </p:cNvPr>
          <p:cNvSpPr>
            <a:spLocks noGrp="1"/>
          </p:cNvSpPr>
          <p:nvPr>
            <p:ph type="body" idx="13" hasCustomPrompt="1"/>
          </p:nvPr>
        </p:nvSpPr>
        <p:spPr>
          <a:xfrm>
            <a:off x="4511676" y="4285692"/>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68E02920-09A5-465C-BEFC-CCB3E905360A}"/>
              </a:ext>
            </a:extLst>
          </p:cNvPr>
          <p:cNvSpPr>
            <a:spLocks noGrp="1"/>
          </p:cNvSpPr>
          <p:nvPr>
            <p:ph type="body" idx="16" hasCustomPrompt="1"/>
          </p:nvPr>
        </p:nvSpPr>
        <p:spPr>
          <a:xfrm>
            <a:off x="7939270"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C544EAD7-4074-D8DE-D95E-71A906077C7D}"/>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45670C34-7743-076B-4F42-AC7E62FE8A18}"/>
              </a:ext>
            </a:extLst>
          </p:cNvPr>
          <p:cNvSpPr>
            <a:spLocks noGrp="1"/>
          </p:cNvSpPr>
          <p:nvPr>
            <p:ph type="body" sz="quarter" idx="2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594692038"/>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18_IMAGE 1 Column Text Lef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7932738" y="0"/>
            <a:ext cx="4259262"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B1CEEBC6-3E63-7259-D7D7-DCE3DE22262F}"/>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86E6157A-473D-4926-1E1D-240E3D1E8690}"/>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669FB8B9-0461-1590-FA28-8684964536A8}"/>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40357721-3AA7-4F68-1067-C533CE292EE2}"/>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142181589"/>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1_IMAGE 1 Column Text Righ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0" y="1"/>
            <a:ext cx="425926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D8F6A88A-E06A-552D-4703-FD9D74427217}"/>
              </a:ext>
            </a:extLst>
          </p:cNvPr>
          <p:cNvSpPr>
            <a:spLocks noGrp="1"/>
          </p:cNvSpPr>
          <p:nvPr>
            <p:ph type="body" sz="quarter" idx="11" hasCustomPrompt="1"/>
          </p:nvPr>
        </p:nvSpPr>
        <p:spPr>
          <a:xfrm>
            <a:off x="4527430"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09FBA178-8A86-759C-671F-0213E48AF9C0}"/>
              </a:ext>
            </a:extLst>
          </p:cNvPr>
          <p:cNvSpPr>
            <a:spLocks noGrp="1"/>
          </p:cNvSpPr>
          <p:nvPr>
            <p:ph type="body" idx="1" hasCustomPrompt="1"/>
          </p:nvPr>
        </p:nvSpPr>
        <p:spPr>
          <a:xfrm>
            <a:off x="4527430"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C4C4760-D72F-4182-0F35-A9EE84C667F6}"/>
              </a:ext>
            </a:extLst>
          </p:cNvPr>
          <p:cNvSpPr>
            <a:spLocks noGrp="1"/>
          </p:cNvSpPr>
          <p:nvPr>
            <p:ph type="title" hasCustomPrompt="1"/>
          </p:nvPr>
        </p:nvSpPr>
        <p:spPr>
          <a:xfrm>
            <a:off x="4511928"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ABFFDA23-C955-C702-ED2E-13F36A5A096E}"/>
              </a:ext>
            </a:extLst>
          </p:cNvPr>
          <p:cNvSpPr>
            <a:spLocks noGrp="1"/>
          </p:cNvSpPr>
          <p:nvPr>
            <p:ph type="body" sz="quarter" idx="20" hasCustomPrompt="1"/>
          </p:nvPr>
        </p:nvSpPr>
        <p:spPr>
          <a:xfrm>
            <a:off x="4511675"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854498793"/>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1_IMAGE 2 Column Text Lef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7941060" y="0"/>
            <a:ext cx="4251949"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D4A2D10C-2188-21CF-93DA-7D457A547ECA}"/>
              </a:ext>
            </a:extLst>
          </p:cNvPr>
          <p:cNvSpPr>
            <a:spLocks noGrp="1"/>
          </p:cNvSpPr>
          <p:nvPr>
            <p:ph type="body" sz="quarter" idx="14" hasCustomPrompt="1"/>
          </p:nvPr>
        </p:nvSpPr>
        <p:spPr>
          <a:xfrm>
            <a:off x="1062219" y="1708680"/>
            <a:ext cx="31970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5">
            <a:extLst>
              <a:ext uri="{FF2B5EF4-FFF2-40B4-BE49-F238E27FC236}">
                <a16:creationId xmlns:a16="http://schemas.microsoft.com/office/drawing/2014/main" id="{53EF37CE-23DE-D365-58AD-941DF5EC1D6E}"/>
              </a:ext>
            </a:extLst>
          </p:cNvPr>
          <p:cNvSpPr>
            <a:spLocks noGrp="1"/>
          </p:cNvSpPr>
          <p:nvPr>
            <p:ph type="body" sz="quarter" idx="17" hasCustomPrompt="1"/>
          </p:nvPr>
        </p:nvSpPr>
        <p:spPr>
          <a:xfrm>
            <a:off x="4518207" y="1708680"/>
            <a:ext cx="3163910"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16CF93E8-C6C4-6A6D-BED9-9870011F1E69}"/>
              </a:ext>
            </a:extLst>
          </p:cNvPr>
          <p:cNvSpPr>
            <a:spLocks noGrp="1"/>
          </p:cNvSpPr>
          <p:nvPr>
            <p:ph type="body" idx="13" hasCustomPrompt="1"/>
          </p:nvPr>
        </p:nvSpPr>
        <p:spPr>
          <a:xfrm>
            <a:off x="1062219" y="2335496"/>
            <a:ext cx="320357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63850AB2-DB2B-537A-035F-AE29215CACEE}"/>
              </a:ext>
            </a:extLst>
          </p:cNvPr>
          <p:cNvSpPr>
            <a:spLocks noGrp="1"/>
          </p:cNvSpPr>
          <p:nvPr>
            <p:ph type="body" idx="16" hasCustomPrompt="1"/>
          </p:nvPr>
        </p:nvSpPr>
        <p:spPr>
          <a:xfrm>
            <a:off x="4518207" y="2335496"/>
            <a:ext cx="316211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6F02EE06-7653-95FA-8B6C-EEF5AC49230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8C92D4B0-EE65-D952-63FF-5EB35499FAE9}"/>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0145023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437633" y="45914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pic>
        <p:nvPicPr>
          <p:cNvPr id="11" name="Picture 10" descr="A blue orange and white sign&#10;&#10;AI-generated content may be incorrect.">
            <a:extLst>
              <a:ext uri="{FF2B5EF4-FFF2-40B4-BE49-F238E27FC236}">
                <a16:creationId xmlns:a16="http://schemas.microsoft.com/office/drawing/2014/main" id="{E94EE0F6-5D3E-A40C-35EB-22252A4091E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
        <p:nvSpPr>
          <p:cNvPr id="12" name="Subtitle 2">
            <a:extLst>
              <a:ext uri="{FF2B5EF4-FFF2-40B4-BE49-F238E27FC236}">
                <a16:creationId xmlns:a16="http://schemas.microsoft.com/office/drawing/2014/main" id="{32B3C016-703E-D804-8678-C07F2D3903AB}"/>
              </a:ext>
            </a:extLst>
          </p:cNvPr>
          <p:cNvSpPr>
            <a:spLocks noGrp="1"/>
          </p:cNvSpPr>
          <p:nvPr>
            <p:ph type="subTitle" idx="1" hasCustomPrompt="1"/>
          </p:nvPr>
        </p:nvSpPr>
        <p:spPr>
          <a:xfrm>
            <a:off x="6888163" y="3539821"/>
            <a:ext cx="4037447" cy="405102"/>
          </a:xfrm>
          <a:prstGeom prst="rect">
            <a:avLst/>
          </a:prstGeom>
          <a:solidFill>
            <a:schemeClr val="tx1"/>
          </a:solidFill>
        </p:spPr>
        <p:txBody>
          <a:bodyPr wrap="none" lIns="0" tIns="36000" rIns="36000" bIns="36000"/>
          <a:lstStyle>
            <a:lvl1pPr marL="342900" indent="-342900" algn="l">
              <a:buFontTx/>
              <a:buBlip>
                <a:blip r:embed="rId5">
                  <a:extLst>
                    <a:ext uri="{96DAC541-7B7A-43D3-8B79-37D633B846F1}">
                      <asvg:svgBlip xmlns:asvg="http://schemas.microsoft.com/office/drawing/2016/SVG/main" r:embed="rId6"/>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a:t>
            </a:r>
            <a:endParaRPr lang="en-AU"/>
          </a:p>
        </p:txBody>
      </p:sp>
      <p:sp>
        <p:nvSpPr>
          <p:cNvPr id="13" name="Subtitle 2">
            <a:extLst>
              <a:ext uri="{FF2B5EF4-FFF2-40B4-BE49-F238E27FC236}">
                <a16:creationId xmlns:a16="http://schemas.microsoft.com/office/drawing/2014/main" id="{900F08F1-3FF1-C6E5-F898-BB3B092CE1CB}"/>
              </a:ext>
            </a:extLst>
          </p:cNvPr>
          <p:cNvSpPr txBox="1">
            <a:spLocks/>
          </p:cNvSpPr>
          <p:nvPr userDrawn="1"/>
        </p:nvSpPr>
        <p:spPr>
          <a:xfrm>
            <a:off x="6896872" y="4033516"/>
            <a:ext cx="3095967" cy="405102"/>
          </a:xfrm>
          <a:prstGeom prst="rect">
            <a:avLst/>
          </a:prstGeom>
          <a:solidFill>
            <a:schemeClr val="tx1"/>
          </a:solidFill>
        </p:spPr>
        <p:txBody>
          <a:bodyPr vert="horz" wrap="none" lIns="108000" tIns="36000" rIns="36000" bIns="36000" rtlCol="0">
            <a:spAutoFit/>
          </a:bodyPr>
          <a:lstStyle>
            <a:lvl1pPr marL="342900" indent="-342900" algn="l" defTabSz="914400" rtl="0" eaLnBrk="1" latinLnBrk="0" hangingPunct="1">
              <a:lnSpc>
                <a:spcPct val="90000"/>
              </a:lnSpc>
              <a:spcBef>
                <a:spcPts val="1000"/>
              </a:spcBef>
              <a:buFontTx/>
              <a:buBlip>
                <a:blip r:embed="rId5">
                  <a:extLst>
                    <a:ext uri="{96DAC541-7B7A-43D3-8B79-37D633B846F1}">
                      <asvg:svgBlip xmlns:asvg="http://schemas.microsoft.com/office/drawing/2016/SVG/main" r:embed="rId6"/>
                    </a:ext>
                  </a:extLst>
                </a:blip>
              </a:buBlip>
              <a:defRPr sz="2400" b="1" i="0" kern="1200">
                <a:solidFill>
                  <a:srgbClr val="FFFFFF"/>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en-US"/>
              <a:t>of a standard length</a:t>
            </a:r>
            <a:endParaRPr lang="en-AU"/>
          </a:p>
        </p:txBody>
      </p:sp>
    </p:spTree>
    <p:extLst>
      <p:ext uri="{BB962C8B-B14F-4D97-AF65-F5344CB8AC3E}">
        <p14:creationId xmlns:p14="http://schemas.microsoft.com/office/powerpoint/2010/main" val="2988797431"/>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1_IMAGE 2 Column Text Righ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0" y="0"/>
            <a:ext cx="4259263"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7" name="Text Placeholder 5">
            <a:extLst>
              <a:ext uri="{FF2B5EF4-FFF2-40B4-BE49-F238E27FC236}">
                <a16:creationId xmlns:a16="http://schemas.microsoft.com/office/drawing/2014/main" id="{4EA18569-5472-72C7-10D6-D0B4EA57A90D}"/>
              </a:ext>
            </a:extLst>
          </p:cNvPr>
          <p:cNvSpPr>
            <a:spLocks noGrp="1"/>
          </p:cNvSpPr>
          <p:nvPr>
            <p:ph type="body" sz="quarter" idx="14" hasCustomPrompt="1"/>
          </p:nvPr>
        </p:nvSpPr>
        <p:spPr>
          <a:xfrm>
            <a:off x="4518051" y="1708680"/>
            <a:ext cx="3164066"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7AA1F8AA-31EE-11A5-9895-2AD12DD2519E}"/>
              </a:ext>
            </a:extLst>
          </p:cNvPr>
          <p:cNvSpPr>
            <a:spLocks noGrp="1"/>
          </p:cNvSpPr>
          <p:nvPr>
            <p:ph type="body" sz="quarter" idx="17" hasCustomPrompt="1"/>
          </p:nvPr>
        </p:nvSpPr>
        <p:spPr>
          <a:xfrm>
            <a:off x="7944048" y="1708680"/>
            <a:ext cx="319407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6" name="Text Placeholder 2">
            <a:extLst>
              <a:ext uri="{FF2B5EF4-FFF2-40B4-BE49-F238E27FC236}">
                <a16:creationId xmlns:a16="http://schemas.microsoft.com/office/drawing/2014/main" id="{1A97007A-AF47-AD09-CD4F-0B2E929C6919}"/>
              </a:ext>
            </a:extLst>
          </p:cNvPr>
          <p:cNvSpPr>
            <a:spLocks noGrp="1"/>
          </p:cNvSpPr>
          <p:nvPr>
            <p:ph type="body" idx="13" hasCustomPrompt="1"/>
          </p:nvPr>
        </p:nvSpPr>
        <p:spPr>
          <a:xfrm>
            <a:off x="4518052" y="2335496"/>
            <a:ext cx="316227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1F812936-A24A-6A27-3412-D25ED962453D}"/>
              </a:ext>
            </a:extLst>
          </p:cNvPr>
          <p:cNvSpPr>
            <a:spLocks noGrp="1"/>
          </p:cNvSpPr>
          <p:nvPr>
            <p:ph type="body" idx="16" hasCustomPrompt="1"/>
          </p:nvPr>
        </p:nvSpPr>
        <p:spPr>
          <a:xfrm>
            <a:off x="7944047" y="2335496"/>
            <a:ext cx="319226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91B92DD2-8082-7CE8-8838-16404491436C}"/>
              </a:ext>
            </a:extLst>
          </p:cNvPr>
          <p:cNvSpPr>
            <a:spLocks noGrp="1"/>
          </p:cNvSpPr>
          <p:nvPr>
            <p:ph type="title" hasCustomPrompt="1"/>
          </p:nvPr>
        </p:nvSpPr>
        <p:spPr>
          <a:xfrm>
            <a:off x="4511675"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6">
            <a:extLst>
              <a:ext uri="{FF2B5EF4-FFF2-40B4-BE49-F238E27FC236}">
                <a16:creationId xmlns:a16="http://schemas.microsoft.com/office/drawing/2014/main" id="{2BD00B28-E9DE-CABF-F404-BFA74AF76379}"/>
              </a:ext>
            </a:extLst>
          </p:cNvPr>
          <p:cNvSpPr>
            <a:spLocks noGrp="1"/>
          </p:cNvSpPr>
          <p:nvPr>
            <p:ph type="body" sz="quarter" idx="20" hasCustomPrompt="1"/>
          </p:nvPr>
        </p:nvSpPr>
        <p:spPr>
          <a:xfrm>
            <a:off x="4511422"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18003028"/>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1_IMAGE Text Inline Top">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264160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0" name="Text Placeholder 5">
            <a:extLst>
              <a:ext uri="{FF2B5EF4-FFF2-40B4-BE49-F238E27FC236}">
                <a16:creationId xmlns:a16="http://schemas.microsoft.com/office/drawing/2014/main" id="{82E2E8EE-EC1D-BD5A-F1A4-2811232052BB}"/>
              </a:ext>
            </a:extLst>
          </p:cNvPr>
          <p:cNvSpPr>
            <a:spLocks noGrp="1"/>
          </p:cNvSpPr>
          <p:nvPr>
            <p:ph type="body" sz="quarter" idx="18" hasCustomPrompt="1"/>
          </p:nvPr>
        </p:nvSpPr>
        <p:spPr>
          <a:xfrm>
            <a:off x="4518207" y="881362"/>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6837D6B5-431F-7351-1F80-7FA7704C54E2}"/>
              </a:ext>
            </a:extLst>
          </p:cNvPr>
          <p:cNvSpPr>
            <a:spLocks noGrp="1"/>
          </p:cNvSpPr>
          <p:nvPr>
            <p:ph type="body" idx="17" hasCustomPrompt="1"/>
          </p:nvPr>
        </p:nvSpPr>
        <p:spPr>
          <a:xfrm>
            <a:off x="4518207" y="1193239"/>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9B6A5ABB-1F6F-CA24-F94C-FF4C3F225EC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172D8F46-B0EF-10B6-E6E0-56587D48BCF8}"/>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7296309C-665A-676D-EB99-0EEBF0676976}"/>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155213563"/>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1_IMAGE Text Inline Bottom">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421007CB-C434-13FC-8ED1-34A79A4E72B6}"/>
              </a:ext>
            </a:extLst>
          </p:cNvPr>
          <p:cNvSpPr>
            <a:spLocks noGrp="1"/>
          </p:cNvSpPr>
          <p:nvPr>
            <p:ph type="body" sz="quarter" idx="18" hasCustomPrompt="1"/>
          </p:nvPr>
        </p:nvSpPr>
        <p:spPr>
          <a:xfrm>
            <a:off x="4518207" y="4421487"/>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CC47E0F-DB41-80B9-3750-8D0F7ED847CD}"/>
              </a:ext>
            </a:extLst>
          </p:cNvPr>
          <p:cNvSpPr>
            <a:spLocks noGrp="1"/>
          </p:cNvSpPr>
          <p:nvPr>
            <p:ph type="body" idx="17" hasCustomPrompt="1"/>
          </p:nvPr>
        </p:nvSpPr>
        <p:spPr>
          <a:xfrm>
            <a:off x="4518207" y="4733364"/>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AFCE2CDE-7FD8-21C4-4045-96A988337AC7}"/>
              </a:ext>
            </a:extLst>
          </p:cNvPr>
          <p:cNvSpPr>
            <a:spLocks noGrp="1"/>
          </p:cNvSpPr>
          <p:nvPr>
            <p:ph type="title" hasCustomPrompt="1"/>
          </p:nvPr>
        </p:nvSpPr>
        <p:spPr>
          <a:xfrm>
            <a:off x="1058692" y="4428652"/>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32B1D323-B127-1A73-B496-F6DF4C411CC8}"/>
              </a:ext>
            </a:extLst>
          </p:cNvPr>
          <p:cNvSpPr txBox="1">
            <a:spLocks/>
          </p:cNvSpPr>
          <p:nvPr userDrawn="1"/>
        </p:nvSpPr>
        <p:spPr>
          <a:xfrm>
            <a:off x="1058692" y="4977039"/>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292A66A4-EFEB-13CF-22EC-45951332C1F4}"/>
              </a:ext>
            </a:extLst>
          </p:cNvPr>
          <p:cNvSpPr>
            <a:spLocks noGrp="1"/>
          </p:cNvSpPr>
          <p:nvPr>
            <p:ph type="body" sz="quarter" idx="24" hasCustomPrompt="1"/>
          </p:nvPr>
        </p:nvSpPr>
        <p:spPr>
          <a:xfrm>
            <a:off x="1055688" y="4169904"/>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859801353"/>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19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IMAGE 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339726120"/>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1_IMAGE Full P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1462921035"/>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1_IMAGE 2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6096000"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2" name="Picture Placeholder 13">
            <a:extLst>
              <a:ext uri="{FF2B5EF4-FFF2-40B4-BE49-F238E27FC236}">
                <a16:creationId xmlns:a16="http://schemas.microsoft.com/office/drawing/2014/main" id="{FFD985B3-01C9-19CE-0E34-8EBA9E270B28}"/>
              </a:ext>
            </a:extLst>
          </p:cNvPr>
          <p:cNvSpPr>
            <a:spLocks noGrp="1"/>
          </p:cNvSpPr>
          <p:nvPr>
            <p:ph type="pic" sz="quarter" idx="11" hasCustomPrompt="1"/>
          </p:nvPr>
        </p:nvSpPr>
        <p:spPr>
          <a:xfrm>
            <a:off x="6096000" y="0"/>
            <a:ext cx="6096000" cy="6561138"/>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1712753667"/>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1_IMAGE 3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410817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8" name="Picture Placeholder 13">
            <a:extLst>
              <a:ext uri="{FF2B5EF4-FFF2-40B4-BE49-F238E27FC236}">
                <a16:creationId xmlns:a16="http://schemas.microsoft.com/office/drawing/2014/main" id="{4414A110-4862-386E-C5BC-355818DDFD08}"/>
              </a:ext>
            </a:extLst>
          </p:cNvPr>
          <p:cNvSpPr>
            <a:spLocks noGrp="1"/>
          </p:cNvSpPr>
          <p:nvPr>
            <p:ph type="pic" sz="quarter" idx="11" hasCustomPrompt="1"/>
          </p:nvPr>
        </p:nvSpPr>
        <p:spPr>
          <a:xfrm>
            <a:off x="4108174" y="0"/>
            <a:ext cx="4108174" cy="6561138"/>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9" name="Picture Placeholder 13">
            <a:extLst>
              <a:ext uri="{FF2B5EF4-FFF2-40B4-BE49-F238E27FC236}">
                <a16:creationId xmlns:a16="http://schemas.microsoft.com/office/drawing/2014/main" id="{9C8D7AA9-17EC-B6CD-F957-E04322E8CE62}"/>
              </a:ext>
            </a:extLst>
          </p:cNvPr>
          <p:cNvSpPr>
            <a:spLocks noGrp="1"/>
          </p:cNvSpPr>
          <p:nvPr>
            <p:ph type="pic" sz="quarter" idx="12" hasCustomPrompt="1"/>
          </p:nvPr>
        </p:nvSpPr>
        <p:spPr>
          <a:xfrm>
            <a:off x="8216348" y="0"/>
            <a:ext cx="410817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1010297224"/>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20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VIDEO</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32996010"/>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4514207" y="1700213"/>
            <a:ext cx="7161856" cy="408752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76F21410-90A7-5EF4-150A-9DC00004A828}"/>
              </a:ext>
            </a:extLst>
          </p:cNvPr>
          <p:cNvSpPr>
            <a:spLocks noGrp="1"/>
          </p:cNvSpPr>
          <p:nvPr>
            <p:ph type="body" sz="quarter" idx="20" hasCustomPrompt="1"/>
          </p:nvPr>
        </p:nvSpPr>
        <p:spPr>
          <a:xfrm>
            <a:off x="1055688" y="624947"/>
            <a:ext cx="1079957"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MULTIMEDIA</a:t>
            </a:r>
          </a:p>
        </p:txBody>
      </p:sp>
    </p:spTree>
    <p:extLst>
      <p:ext uri="{BB962C8B-B14F-4D97-AF65-F5344CB8AC3E}">
        <p14:creationId xmlns:p14="http://schemas.microsoft.com/office/powerpoint/2010/main" val="2268666257"/>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2_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6282841"/>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76F21410-90A7-5EF4-150A-9DC00004A828}"/>
              </a:ext>
            </a:extLst>
          </p:cNvPr>
          <p:cNvSpPr>
            <a:spLocks noGrp="1"/>
          </p:cNvSpPr>
          <p:nvPr>
            <p:ph type="body" sz="quarter" idx="20" hasCustomPrompt="1"/>
          </p:nvPr>
        </p:nvSpPr>
        <p:spPr>
          <a:xfrm>
            <a:off x="1055688" y="624947"/>
            <a:ext cx="1079957"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MULTIMEDIA</a:t>
            </a:r>
          </a:p>
        </p:txBody>
      </p:sp>
    </p:spTree>
    <p:extLst>
      <p:ext uri="{BB962C8B-B14F-4D97-AF65-F5344CB8AC3E}">
        <p14:creationId xmlns:p14="http://schemas.microsoft.com/office/powerpoint/2010/main" val="13476136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t>
            </a:r>
          </a:p>
          <a:p>
            <a:pPr>
              <a:lnSpc>
                <a:spcPts val="13000"/>
              </a:lnSpc>
            </a:pPr>
            <a:endParaRPr lang="en-US" sz="15000" b="1" i="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3835168"/>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09341065"/>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2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VIDEO</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677256154"/>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1_VIDEO Full Page">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4D7C2592-D070-D325-A386-163CEF980AB9}"/>
              </a:ext>
            </a:extLst>
          </p:cNvPr>
          <p:cNvSpPr>
            <a:spLocks noGrp="1"/>
          </p:cNvSpPr>
          <p:nvPr>
            <p:ph type="media" sz="quarter" idx="10" hasCustomPrompt="1"/>
          </p:nvPr>
        </p:nvSpPr>
        <p:spPr>
          <a:xfrm>
            <a:off x="0" y="0"/>
            <a:ext cx="12096750" cy="6561138"/>
          </a:xfrm>
          <a:solidFill>
            <a:schemeClr val="bg1">
              <a:lumMod val="95000"/>
            </a:schemeClr>
          </a:solidFill>
        </p:spPr>
        <p:txBody>
          <a:bodyPr anchor="ctr">
            <a:noAutofit/>
          </a:bodyPr>
          <a:lstStyle>
            <a:lvl1pPr algn="ctr">
              <a:defRPr sz="2000"/>
            </a:lvl1pPr>
          </a:lstStyle>
          <a:p>
            <a:r>
              <a:rPr lang="en-US"/>
              <a:t>Click to add video</a:t>
            </a:r>
          </a:p>
        </p:txBody>
      </p:sp>
    </p:spTree>
    <p:extLst>
      <p:ext uri="{BB962C8B-B14F-4D97-AF65-F5344CB8AC3E}">
        <p14:creationId xmlns:p14="http://schemas.microsoft.com/office/powerpoint/2010/main" val="1024339145"/>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2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PULL QUOTES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503108619"/>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2_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2" y="0"/>
            <a:ext cx="7932738" cy="6561138"/>
          </a:xfrm>
          <a:prstGeom prst="rect">
            <a:avLst/>
          </a:prstGeom>
          <a:gradFill>
            <a:gsLst>
              <a:gs pos="100000">
                <a:schemeClr val="accent4"/>
              </a:gs>
              <a:gs pos="0">
                <a:schemeClr val="accent3"/>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6372225"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561138"/>
          </a:xfrm>
          <a:solidFill>
            <a:schemeClr val="bg1">
              <a:lumMod val="95000"/>
            </a:schemeClr>
          </a:solidFill>
        </p:spPr>
        <p:txBody>
          <a:bodyPr anchor="ctr">
            <a:noAutofit/>
          </a:bodyPr>
          <a:lstStyle>
            <a:lvl1pPr algn="ctr">
              <a:defRPr sz="2000"/>
            </a:lvl1pPr>
          </a:lstStyle>
          <a:p>
            <a:r>
              <a:rPr lang="en-US"/>
              <a:t>Click icon to add picture</a:t>
            </a:r>
          </a:p>
        </p:txBody>
      </p:sp>
    </p:spTree>
    <p:extLst>
      <p:ext uri="{BB962C8B-B14F-4D97-AF65-F5344CB8AC3E}">
        <p14:creationId xmlns:p14="http://schemas.microsoft.com/office/powerpoint/2010/main" val="3673716319"/>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6_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0"/>
            <a:ext cx="8011937" cy="6561138"/>
          </a:xfrm>
          <a:prstGeom prst="rect">
            <a:avLst/>
          </a:prstGeom>
          <a:gradFill>
            <a:gsLst>
              <a:gs pos="0">
                <a:schemeClr val="accent3"/>
              </a:gs>
              <a:gs pos="100000">
                <a:schemeClr val="accent4"/>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8" y="1700212"/>
            <a:ext cx="6372225"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0"/>
            <a:ext cx="4180063" cy="6561138"/>
          </a:xfrm>
          <a:solidFill>
            <a:schemeClr val="bg1">
              <a:lumMod val="95000"/>
            </a:schemeClr>
          </a:solidFill>
        </p:spPr>
        <p:txBody>
          <a:bodyPr anchor="ctr">
            <a:noAutofit/>
          </a:bodyPr>
          <a:lstStyle>
            <a:lvl1pPr algn="ctr">
              <a:defRPr sz="2000"/>
            </a:lvl1pPr>
          </a:lstStyle>
          <a:p>
            <a:r>
              <a:rPr lang="en-US"/>
              <a:t>Click icon to add picture</a:t>
            </a:r>
          </a:p>
        </p:txBody>
      </p:sp>
    </p:spTree>
    <p:extLst>
      <p:ext uri="{BB962C8B-B14F-4D97-AF65-F5344CB8AC3E}">
        <p14:creationId xmlns:p14="http://schemas.microsoft.com/office/powerpoint/2010/main" val="3257445828"/>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2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115718750"/>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4_TITLE Slide Master 1">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303838" y="1"/>
            <a:ext cx="6888162" cy="6813550"/>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0"/>
            <a:ext cx="5303838"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accent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8" name="Picture 6">
            <a:extLst>
              <a:ext uri="{FF2B5EF4-FFF2-40B4-BE49-F238E27FC236}">
                <a16:creationId xmlns:a16="http://schemas.microsoft.com/office/drawing/2014/main" id="{A948AC89-CB30-2D5F-3B59-2EF641689523}"/>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05411" y="5866094"/>
            <a:ext cx="2087618" cy="833418"/>
          </a:xfrm>
          <a:prstGeom prst="rect">
            <a:avLst/>
          </a:prstGeom>
        </p:spPr>
      </p:pic>
    </p:spTree>
    <p:extLst>
      <p:ext uri="{BB962C8B-B14F-4D97-AF65-F5344CB8AC3E}">
        <p14:creationId xmlns:p14="http://schemas.microsoft.com/office/powerpoint/2010/main" val="3586526999"/>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6_TITLE Slide Master 2 Date and Presenter">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F6C7CA9-AFB1-D5BC-C797-717A8F4A4EA9}"/>
              </a:ext>
            </a:extLst>
          </p:cNvPr>
          <p:cNvSpPr txBox="1"/>
          <p:nvPr userDrawn="1"/>
        </p:nvSpPr>
        <p:spPr>
          <a:xfrm>
            <a:off x="3601963" y="6178448"/>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Presented by:</a:t>
            </a:r>
          </a:p>
        </p:txBody>
      </p:sp>
      <p:sp>
        <p:nvSpPr>
          <p:cNvPr id="8" name="Text Placeholder 7">
            <a:extLst>
              <a:ext uri="{FF2B5EF4-FFF2-40B4-BE49-F238E27FC236}">
                <a16:creationId xmlns:a16="http://schemas.microsoft.com/office/drawing/2014/main" id="{857F5978-7563-5DCD-F1F2-344903B80799}"/>
              </a:ext>
            </a:extLst>
          </p:cNvPr>
          <p:cNvSpPr>
            <a:spLocks noGrp="1"/>
          </p:cNvSpPr>
          <p:nvPr>
            <p:ph type="body" sz="quarter" idx="11" hasCustomPrompt="1"/>
          </p:nvPr>
        </p:nvSpPr>
        <p:spPr>
          <a:xfrm>
            <a:off x="3601963" y="6341918"/>
            <a:ext cx="6049031" cy="219220"/>
          </a:xfr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presenter name &gt;</a:t>
            </a:r>
            <a:endParaRPr lang="en-US"/>
          </a:p>
        </p:txBody>
      </p:sp>
      <p:sp>
        <p:nvSpPr>
          <p:cNvPr id="9" name="TextBox 8">
            <a:extLst>
              <a:ext uri="{FF2B5EF4-FFF2-40B4-BE49-F238E27FC236}">
                <a16:creationId xmlns:a16="http://schemas.microsoft.com/office/drawing/2014/main" id="{16408D9E-4A91-1FDB-550A-BE04F55E6ACA}"/>
              </a:ext>
            </a:extLst>
          </p:cNvPr>
          <p:cNvSpPr txBox="1"/>
          <p:nvPr userDrawn="1"/>
        </p:nvSpPr>
        <p:spPr>
          <a:xfrm>
            <a:off x="1062552" y="6183173"/>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Date:</a:t>
            </a:r>
          </a:p>
        </p:txBody>
      </p:sp>
      <p:sp>
        <p:nvSpPr>
          <p:cNvPr id="6" name="Text Placeholder 7">
            <a:extLst>
              <a:ext uri="{FF2B5EF4-FFF2-40B4-BE49-F238E27FC236}">
                <a16:creationId xmlns:a16="http://schemas.microsoft.com/office/drawing/2014/main" id="{EC0A3E38-9FD6-F72A-6FCD-DA3A9AE7BD83}"/>
              </a:ext>
            </a:extLst>
          </p:cNvPr>
          <p:cNvSpPr>
            <a:spLocks noGrp="1"/>
          </p:cNvSpPr>
          <p:nvPr>
            <p:ph type="body" sz="quarter" idx="10" hasCustomPrompt="1"/>
          </p:nvPr>
        </p:nvSpPr>
        <p:spPr>
          <a:xfrm>
            <a:off x="1076046" y="6341918"/>
            <a:ext cx="2418592" cy="219220"/>
          </a:xfr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date &gt;</a:t>
            </a:r>
            <a:endParaRPr lang="en-US"/>
          </a:p>
        </p:txBody>
      </p:sp>
      <p:pic>
        <p:nvPicPr>
          <p:cNvPr id="3" name="Picture 6">
            <a:extLst>
              <a:ext uri="{FF2B5EF4-FFF2-40B4-BE49-F238E27FC236}">
                <a16:creationId xmlns:a16="http://schemas.microsoft.com/office/drawing/2014/main" id="{8E0345D2-8CA0-3B84-5A15-EF648BA5D559}"/>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2" name="Subtitle 2">
            <a:extLst>
              <a:ext uri="{FF2B5EF4-FFF2-40B4-BE49-F238E27FC236}">
                <a16:creationId xmlns:a16="http://schemas.microsoft.com/office/drawing/2014/main" id="{2DF8409B-648E-184F-C4D1-A03333E6DB56}"/>
              </a:ext>
            </a:extLst>
          </p:cNvPr>
          <p:cNvSpPr>
            <a:spLocks noGrp="1"/>
          </p:cNvSpPr>
          <p:nvPr>
            <p:ph type="subTitle" idx="1" hasCustomPrompt="1"/>
          </p:nvPr>
        </p:nvSpPr>
        <p:spPr>
          <a:xfrm>
            <a:off x="1064653" y="3698217"/>
            <a:ext cx="10071660" cy="332399"/>
          </a:xfrm>
          <a:prstGeom prst="rect">
            <a:avLst/>
          </a:prstGeom>
        </p:spPr>
        <p:txBody>
          <a:bodyPr/>
          <a:lstStyle>
            <a:lvl1pPr marL="342900" indent="-342900" algn="l">
              <a:buFontTx/>
              <a:buBlip>
                <a:blip r:embed="rId4">
                  <a:extLst>
                    <a:ext uri="{96DAC541-7B7A-43D3-8B79-37D633B846F1}">
                      <asvg:svgBlip xmlns:asvg="http://schemas.microsoft.com/office/drawing/2016/SVG/main" r:embed="rId5"/>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Tree>
    <p:extLst>
      <p:ext uri="{BB962C8B-B14F-4D97-AF65-F5344CB8AC3E}">
        <p14:creationId xmlns:p14="http://schemas.microsoft.com/office/powerpoint/2010/main" val="3870613091"/>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4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706457"/>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pic>
        <p:nvPicPr>
          <p:cNvPr id="2" name="Picture 6">
            <a:extLst>
              <a:ext uri="{FF2B5EF4-FFF2-40B4-BE49-F238E27FC236}">
                <a16:creationId xmlns:a16="http://schemas.microsoft.com/office/drawing/2014/main" id="{2AEF0E0E-C7A4-34AB-4E05-6E976AD5C785}"/>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5" name="Subtitle 2">
            <a:extLst>
              <a:ext uri="{FF2B5EF4-FFF2-40B4-BE49-F238E27FC236}">
                <a16:creationId xmlns:a16="http://schemas.microsoft.com/office/drawing/2014/main" id="{5E9B1AAB-ACAE-D245-C836-68969C7EE34C}"/>
              </a:ext>
            </a:extLst>
          </p:cNvPr>
          <p:cNvSpPr txBox="1">
            <a:spLocks/>
          </p:cNvSpPr>
          <p:nvPr userDrawn="1"/>
        </p:nvSpPr>
        <p:spPr>
          <a:xfrm>
            <a:off x="1064653" y="5798624"/>
            <a:ext cx="8073084" cy="332399"/>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67437184"/>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4_TITLE Slide Master 5 Image Option Left">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6">
            <a:extLst>
              <a:ext uri="{FF2B5EF4-FFF2-40B4-BE49-F238E27FC236}">
                <a16:creationId xmlns:a16="http://schemas.microsoft.com/office/drawing/2014/main" id="{8F37D748-A9C4-08DD-E0F7-965480A9995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7" name="Subtitle 2">
            <a:extLst>
              <a:ext uri="{FF2B5EF4-FFF2-40B4-BE49-F238E27FC236}">
                <a16:creationId xmlns:a16="http://schemas.microsoft.com/office/drawing/2014/main" id="{F2902EC9-5B24-3FD8-4FED-6B2EAAD935FD}"/>
              </a:ext>
            </a:extLst>
          </p:cNvPr>
          <p:cNvSpPr txBox="1">
            <a:spLocks/>
          </p:cNvSpPr>
          <p:nvPr userDrawn="1"/>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spTree>
    <p:extLst>
      <p:ext uri="{BB962C8B-B14F-4D97-AF65-F5344CB8AC3E}">
        <p14:creationId xmlns:p14="http://schemas.microsoft.com/office/powerpoint/2010/main" val="10263273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6F89A424-1B2D-E912-BE4A-DE926184A0E7}"/>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3413314" y="4338758"/>
            <a:ext cx="6560712" cy="1348957"/>
          </a:xfrm>
          <a:prstGeom prst="rect">
            <a:avLst/>
          </a:prstGeom>
        </p:spPr>
      </p:pic>
      <p:sp>
        <p:nvSpPr>
          <p:cNvPr id="4" name="Title 1">
            <a:extLst>
              <a:ext uri="{FF2B5EF4-FFF2-40B4-BE49-F238E27FC236}">
                <a16:creationId xmlns:a16="http://schemas.microsoft.com/office/drawing/2014/main" id="{B32150E4-4811-67F0-CFDA-EEA4189D579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5" name="Text Placeholder 5">
            <a:extLst>
              <a:ext uri="{FF2B5EF4-FFF2-40B4-BE49-F238E27FC236}">
                <a16:creationId xmlns:a16="http://schemas.microsoft.com/office/drawing/2014/main" id="{80AE6CAF-C33A-A9E4-A4B5-E2A3F8C1A7A8}"/>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7" name="Text Placeholder 2">
            <a:extLst>
              <a:ext uri="{FF2B5EF4-FFF2-40B4-BE49-F238E27FC236}">
                <a16:creationId xmlns:a16="http://schemas.microsoft.com/office/drawing/2014/main" id="{BBB9DBA8-6866-26C0-D73B-386E05097717}"/>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0" name="Text Placeholder 6">
            <a:extLst>
              <a:ext uri="{FF2B5EF4-FFF2-40B4-BE49-F238E27FC236}">
                <a16:creationId xmlns:a16="http://schemas.microsoft.com/office/drawing/2014/main" id="{2294DC3A-2F17-C993-D9C8-FD36B8E0B43F}"/>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282836515"/>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24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a:t>
            </a: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447059195"/>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24_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ext Placeholder 6">
            <a:extLst>
              <a:ext uri="{FF2B5EF4-FFF2-40B4-BE49-F238E27FC236}">
                <a16:creationId xmlns:a16="http://schemas.microsoft.com/office/drawing/2014/main" id="{F8303A1B-F066-6119-9307-60B41E43504D}"/>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570072281"/>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6_TEXT 2 Column">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3" name="Text Placeholder 6">
            <a:extLst>
              <a:ext uri="{FF2B5EF4-FFF2-40B4-BE49-F238E27FC236}">
                <a16:creationId xmlns:a16="http://schemas.microsoft.com/office/drawing/2014/main" id="{924715E9-5830-E2FC-2989-39420C5DB35A}"/>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644460873"/>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3_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9AD35F7F-4F87-0625-ABBE-2B7535DF4747}"/>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252252224"/>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3_TEXT 3 Column Text 4 points">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5" name="Title 1">
            <a:extLst>
              <a:ext uri="{FF2B5EF4-FFF2-40B4-BE49-F238E27FC236}">
                <a16:creationId xmlns:a16="http://schemas.microsoft.com/office/drawing/2014/main" id="{B17850F3-3B81-4C36-89EF-ACF74D9303E0}"/>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three</a:t>
            </a:r>
            <a:endParaRPr lang="en-AU">
              <a:latin typeface="Arial" panose="020B0604020202020204" pitchFamily="34" charset="0"/>
              <a:cs typeface="Arial" panose="020B0604020202020204" pitchFamily="34" charset="0"/>
            </a:endParaRPr>
          </a:p>
        </p:txBody>
      </p:sp>
      <p:sp>
        <p:nvSpPr>
          <p:cNvPr id="8" name="Text Placeholder 6">
            <a:extLst>
              <a:ext uri="{FF2B5EF4-FFF2-40B4-BE49-F238E27FC236}">
                <a16:creationId xmlns:a16="http://schemas.microsoft.com/office/drawing/2014/main" id="{1A03E6EC-BA50-0C7E-EBD8-D62121AC9672}"/>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691461444"/>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25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CHARTS</a:t>
            </a:r>
          </a:p>
        </p:txBody>
      </p:sp>
      <p:pic>
        <p:nvPicPr>
          <p:cNvPr id="2" name="Picture 1">
            <a:extLst>
              <a:ext uri="{FF2B5EF4-FFF2-40B4-BE49-F238E27FC236}">
                <a16:creationId xmlns:a16="http://schemas.microsoft.com/office/drawing/2014/main" id="{7ADDA281-2091-1D8A-0B0A-626EA9B3C6D8}"/>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3" name="TextBox 2">
            <a:extLst>
              <a:ext uri="{FF2B5EF4-FFF2-40B4-BE49-F238E27FC236}">
                <a16:creationId xmlns:a16="http://schemas.microsoft.com/office/drawing/2014/main" id="{CCE23FD9-F2DC-4389-2857-C0C380DDD87C}"/>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607585653"/>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3_CHART 2 Column Text">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4854575"/>
          </a:xfrm>
          <a:solidFill>
            <a:schemeClr val="bg2">
              <a:lumMod val="95000"/>
            </a:schemeClr>
          </a:solidFill>
        </p:spPr>
        <p:txBody>
          <a:bodyPr anchor="ctr">
            <a:normAutofit/>
          </a:bodyPr>
          <a:lstStyle>
            <a:lvl1pPr algn="ctr">
              <a:defRPr sz="2000"/>
            </a:lvl1pPr>
          </a:lstStyle>
          <a:p>
            <a:r>
              <a:rPr lang="en-US"/>
              <a:t>Click to add chart</a:t>
            </a:r>
          </a:p>
        </p:txBody>
      </p:sp>
      <p:sp>
        <p:nvSpPr>
          <p:cNvPr id="4" name="Text Placeholder 5">
            <a:extLst>
              <a:ext uri="{FF2B5EF4-FFF2-40B4-BE49-F238E27FC236}">
                <a16:creationId xmlns:a16="http://schemas.microsoft.com/office/drawing/2014/main" id="{7221D844-6CBA-88E8-236B-A7A4927B2ECB}"/>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58FCEC2-D075-F01E-F630-C30D310FC445}"/>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E9098E16-FE14-42C4-A780-D1202A835F7C}"/>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1F2EF648-B74B-4F23-4100-A6CBE57EC8D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115726867"/>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2_CHART 1 Column ">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4D7048F1-B5A2-1C7B-525D-9A42BCFF9265}"/>
              </a:ext>
            </a:extLst>
          </p:cNvPr>
          <p:cNvSpPr>
            <a:spLocks noGrp="1"/>
          </p:cNvSpPr>
          <p:nvPr>
            <p:ph type="chart" sz="quarter" idx="10" hasCustomPrompt="1"/>
          </p:nvPr>
        </p:nvSpPr>
        <p:spPr>
          <a:xfrm>
            <a:off x="1065213" y="2295525"/>
            <a:ext cx="10071100" cy="4265613"/>
          </a:xfrm>
          <a:solidFill>
            <a:schemeClr val="bg1">
              <a:lumMod val="95000"/>
            </a:schemeClr>
          </a:solidFill>
        </p:spPr>
        <p:txBody>
          <a:bodyPr anchor="ctr">
            <a:noAutofit/>
          </a:bodyPr>
          <a:lstStyle>
            <a:lvl1pPr marL="0" indent="0" algn="ctr">
              <a:buNone/>
              <a:defRPr sz="2000"/>
            </a:lvl1pPr>
          </a:lstStyle>
          <a:p>
            <a:r>
              <a:rPr lang="en-US"/>
              <a:t>Click to add chart</a:t>
            </a:r>
          </a:p>
          <a:p>
            <a:endParaRPr lang="en-US"/>
          </a:p>
        </p:txBody>
      </p:sp>
      <p:sp>
        <p:nvSpPr>
          <p:cNvPr id="3" name="Text Placeholder 5">
            <a:extLst>
              <a:ext uri="{FF2B5EF4-FFF2-40B4-BE49-F238E27FC236}">
                <a16:creationId xmlns:a16="http://schemas.microsoft.com/office/drawing/2014/main" id="{0D3F9F64-E3AA-75C8-C2EB-E9380F4184B4}"/>
              </a:ext>
            </a:extLst>
          </p:cNvPr>
          <p:cNvSpPr>
            <a:spLocks noGrp="1"/>
          </p:cNvSpPr>
          <p:nvPr>
            <p:ph type="body" sz="quarter" idx="12" hasCustomPrompt="1"/>
          </p:nvPr>
        </p:nvSpPr>
        <p:spPr>
          <a:xfrm>
            <a:off x="4523893" y="873125"/>
            <a:ext cx="660264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BE0AE7A-59E2-940F-8911-6A171E71485F}"/>
              </a:ext>
            </a:extLst>
          </p:cNvPr>
          <p:cNvSpPr>
            <a:spLocks noGrp="1"/>
          </p:cNvSpPr>
          <p:nvPr>
            <p:ph type="body" idx="11" hasCustomPrompt="1"/>
          </p:nvPr>
        </p:nvSpPr>
        <p:spPr>
          <a:xfrm>
            <a:off x="4511675" y="1187489"/>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77CB8C4D-5BF3-4CFD-EB9A-A99ADC6B6780}"/>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8" name="Title 1">
            <a:extLst>
              <a:ext uri="{FF2B5EF4-FFF2-40B4-BE49-F238E27FC236}">
                <a16:creationId xmlns:a16="http://schemas.microsoft.com/office/drawing/2014/main" id="{10D2170A-C1EC-F4B5-CE3D-0589F6BCF292}"/>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AE793E3B-FB10-6133-F6BC-2FDC76B744C4}"/>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902564468"/>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26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TABLES</a:t>
            </a:r>
          </a:p>
        </p:txBody>
      </p:sp>
      <p:pic>
        <p:nvPicPr>
          <p:cNvPr id="3" name="Picture 2">
            <a:extLst>
              <a:ext uri="{FF2B5EF4-FFF2-40B4-BE49-F238E27FC236}">
                <a16:creationId xmlns:a16="http://schemas.microsoft.com/office/drawing/2014/main" id="{F1CEAAC2-50F4-FA32-BFD6-282FB75B8041}"/>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2" name="TextBox 1">
            <a:extLst>
              <a:ext uri="{FF2B5EF4-FFF2-40B4-BE49-F238E27FC236}">
                <a16:creationId xmlns:a16="http://schemas.microsoft.com/office/drawing/2014/main" id="{0140CA2B-48E2-3951-EAC4-591DF7982914}"/>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216906061"/>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2_TABLE 2 Column text">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0ADC4E72-9BCB-DB74-EC87-2A826E39F477}"/>
              </a:ext>
            </a:extLst>
          </p:cNvPr>
          <p:cNvSpPr>
            <a:spLocks noGrp="1"/>
          </p:cNvSpPr>
          <p:nvPr>
            <p:ph type="tbl" sz="quarter" idx="13" hasCustomPrompt="1"/>
          </p:nvPr>
        </p:nvSpPr>
        <p:spPr>
          <a:xfrm>
            <a:off x="6240463" y="1706563"/>
            <a:ext cx="5435600" cy="4854575"/>
          </a:xfrm>
          <a:solidFill>
            <a:schemeClr val="bg1">
              <a:lumMod val="95000"/>
            </a:schemeClr>
          </a:solidFill>
        </p:spPr>
        <p:txBody>
          <a:bodyPr anchor="ctr">
            <a:noAutofit/>
          </a:bodyPr>
          <a:lstStyle>
            <a:lvl1pPr algn="ctr">
              <a:defRPr sz="2000"/>
            </a:lvl1pPr>
          </a:lstStyle>
          <a:p>
            <a:r>
              <a:rPr lang="en-US"/>
              <a:t>Click to insert table</a:t>
            </a:r>
          </a:p>
        </p:txBody>
      </p:sp>
      <p:sp>
        <p:nvSpPr>
          <p:cNvPr id="3" name="Text Placeholder 5">
            <a:extLst>
              <a:ext uri="{FF2B5EF4-FFF2-40B4-BE49-F238E27FC236}">
                <a16:creationId xmlns:a16="http://schemas.microsoft.com/office/drawing/2014/main" id="{9543B646-152D-5843-EA17-B5E215EBC8ED}"/>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2DFECE63-96F9-E49B-4C9C-0C2511FD78E6}"/>
              </a:ext>
            </a:extLst>
          </p:cNvPr>
          <p:cNvSpPr>
            <a:spLocks noGrp="1"/>
          </p:cNvSpPr>
          <p:nvPr>
            <p:ph type="body" idx="1" hasCustomPrompt="1"/>
          </p:nvPr>
        </p:nvSpPr>
        <p:spPr>
          <a:xfrm>
            <a:off x="1055687" y="233368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08FCAFD6-2DE0-E64A-5B52-96FC3B555894}"/>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0" name="Text Placeholder 6">
            <a:extLst>
              <a:ext uri="{FF2B5EF4-FFF2-40B4-BE49-F238E27FC236}">
                <a16:creationId xmlns:a16="http://schemas.microsoft.com/office/drawing/2014/main" id="{22A73659-7436-1031-0A87-AC0E267562D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9664809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5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5E71605-6F09-3082-11A8-397362D55F86}"/>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9944099" y="0"/>
            <a:ext cx="1370671" cy="1317984"/>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6F89A424-1B2D-E912-BE4A-DE926184A0E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3413314" y="4338758"/>
            <a:ext cx="6560712" cy="1348957"/>
          </a:xfrm>
          <a:prstGeom prst="rect">
            <a:avLst/>
          </a:prstGeom>
        </p:spPr>
      </p:pic>
      <p:sp>
        <p:nvSpPr>
          <p:cNvPr id="4" name="Title 1">
            <a:extLst>
              <a:ext uri="{FF2B5EF4-FFF2-40B4-BE49-F238E27FC236}">
                <a16:creationId xmlns:a16="http://schemas.microsoft.com/office/drawing/2014/main" id="{B32150E4-4811-67F0-CFDA-EEA4189D579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5" name="Text Placeholder 5">
            <a:extLst>
              <a:ext uri="{FF2B5EF4-FFF2-40B4-BE49-F238E27FC236}">
                <a16:creationId xmlns:a16="http://schemas.microsoft.com/office/drawing/2014/main" id="{80AE6CAF-C33A-A9E4-A4B5-E2A3F8C1A7A8}"/>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7" name="Text Placeholder 2">
            <a:extLst>
              <a:ext uri="{FF2B5EF4-FFF2-40B4-BE49-F238E27FC236}">
                <a16:creationId xmlns:a16="http://schemas.microsoft.com/office/drawing/2014/main" id="{BBB9DBA8-6866-26C0-D73B-386E05097717}"/>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0" name="Text Placeholder 6">
            <a:extLst>
              <a:ext uri="{FF2B5EF4-FFF2-40B4-BE49-F238E27FC236}">
                <a16:creationId xmlns:a16="http://schemas.microsoft.com/office/drawing/2014/main" id="{2294DC3A-2F17-C993-D9C8-FD36B8E0B43F}"/>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612218306"/>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2_TABLE 1 Column ">
    <p:spTree>
      <p:nvGrpSpPr>
        <p:cNvPr id="1" name=""/>
        <p:cNvGrpSpPr/>
        <p:nvPr/>
      </p:nvGrpSpPr>
      <p:grpSpPr>
        <a:xfrm>
          <a:off x="0" y="0"/>
          <a:ext cx="0" cy="0"/>
          <a:chOff x="0" y="0"/>
          <a:chExt cx="0" cy="0"/>
        </a:xfrm>
      </p:grpSpPr>
      <p:sp>
        <p:nvSpPr>
          <p:cNvPr id="5" name="Table Placeholder 3">
            <a:extLst>
              <a:ext uri="{FF2B5EF4-FFF2-40B4-BE49-F238E27FC236}">
                <a16:creationId xmlns:a16="http://schemas.microsoft.com/office/drawing/2014/main" id="{DD9A58B2-4CEE-5DE9-2A4A-6CAB62FAA973}"/>
              </a:ext>
            </a:extLst>
          </p:cNvPr>
          <p:cNvSpPr>
            <a:spLocks noGrp="1"/>
          </p:cNvSpPr>
          <p:nvPr>
            <p:ph type="tbl" sz="quarter" idx="14" hasCustomPrompt="1"/>
          </p:nvPr>
        </p:nvSpPr>
        <p:spPr>
          <a:xfrm>
            <a:off x="1055688" y="2203450"/>
            <a:ext cx="10080625" cy="4357688"/>
          </a:xfrm>
          <a:solidFill>
            <a:schemeClr val="bg1">
              <a:lumMod val="95000"/>
            </a:schemeClr>
          </a:solidFill>
        </p:spPr>
        <p:txBody>
          <a:bodyPr anchor="ctr">
            <a:noAutofit/>
          </a:bodyPr>
          <a:lstStyle>
            <a:lvl1pPr algn="ctr">
              <a:defRPr sz="2000"/>
            </a:lvl1pPr>
          </a:lstStyle>
          <a:p>
            <a:r>
              <a:rPr lang="en-US"/>
              <a:t>Click to insert table</a:t>
            </a:r>
          </a:p>
        </p:txBody>
      </p:sp>
      <p:sp>
        <p:nvSpPr>
          <p:cNvPr id="4" name="Text Placeholder 5">
            <a:extLst>
              <a:ext uri="{FF2B5EF4-FFF2-40B4-BE49-F238E27FC236}">
                <a16:creationId xmlns:a16="http://schemas.microsoft.com/office/drawing/2014/main" id="{9B00594E-0594-E141-DCC1-E305B6A01C61}"/>
              </a:ext>
            </a:extLst>
          </p:cNvPr>
          <p:cNvSpPr>
            <a:spLocks noGrp="1"/>
          </p:cNvSpPr>
          <p:nvPr>
            <p:ph type="body" sz="quarter" idx="12" hasCustomPrompt="1"/>
          </p:nvPr>
        </p:nvSpPr>
        <p:spPr>
          <a:xfrm>
            <a:off x="4511675" y="873125"/>
            <a:ext cx="6625616" cy="304699"/>
          </a:xfrm>
          <a:prstGeom prst="rect">
            <a:avLst/>
          </a:prstGeom>
        </p:spPr>
        <p:txBody>
          <a:bodyPr wrap="square">
            <a:spAutoFit/>
          </a:bodyPr>
          <a:lstStyle>
            <a:lvl1pPr marL="0" indent="0">
              <a:buNone/>
              <a:defRPr sz="2200"/>
            </a:lvl1pPr>
          </a:lstStyle>
          <a:p>
            <a:pPr lvl="0"/>
            <a:r>
              <a:rPr lang="en-GB"/>
              <a:t>Sample heading which is of a standard length</a:t>
            </a:r>
          </a:p>
        </p:txBody>
      </p:sp>
      <p:sp>
        <p:nvSpPr>
          <p:cNvPr id="3" name="Text Placeholder 2">
            <a:extLst>
              <a:ext uri="{FF2B5EF4-FFF2-40B4-BE49-F238E27FC236}">
                <a16:creationId xmlns:a16="http://schemas.microsoft.com/office/drawing/2014/main" id="{613CA1F4-4CB2-756E-C2AF-3941DC34E805}"/>
              </a:ext>
            </a:extLst>
          </p:cNvPr>
          <p:cNvSpPr>
            <a:spLocks noGrp="1"/>
          </p:cNvSpPr>
          <p:nvPr>
            <p:ph type="body" idx="11" hasCustomPrompt="1"/>
          </p:nvPr>
        </p:nvSpPr>
        <p:spPr>
          <a:xfrm>
            <a:off x="4514449" y="1187489"/>
            <a:ext cx="662186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DA43F0BE-0917-C5D9-D3FC-49E7F70DC051}"/>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4F35FD25-4FBA-FB3F-E55B-C8DA26C1A35D}"/>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7F8219AA-55E3-D7B5-F428-6CFFEAD0C725}"/>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800506899"/>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27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IMAGE</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457600288"/>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2_TEXT 2 Column Text with images">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F9D2F94C-24D9-6409-1761-F8F214350568}"/>
              </a:ext>
            </a:extLst>
          </p:cNvPr>
          <p:cNvSpPr>
            <a:spLocks noGrp="1"/>
          </p:cNvSpPr>
          <p:nvPr>
            <p:ph type="pic" sz="quarter" idx="20" hasCustomPrompt="1"/>
          </p:nvPr>
        </p:nvSpPr>
        <p:spPr>
          <a:xfrm>
            <a:off x="1067391" y="1700213"/>
            <a:ext cx="1723707" cy="1728787"/>
          </a:xfrm>
          <a:solidFill>
            <a:srgbClr val="F1EFED"/>
          </a:solidFill>
        </p:spPr>
        <p:txBody>
          <a:bodyPr anchor="ctr">
            <a:noAutofit/>
          </a:bodyPr>
          <a:lstStyle>
            <a:lvl1pPr algn="ctr">
              <a:defRPr sz="1200"/>
            </a:lvl1pPr>
          </a:lstStyle>
          <a:p>
            <a:r>
              <a:rPr lang="en-US"/>
              <a:t>Click to add image</a:t>
            </a:r>
          </a:p>
        </p:txBody>
      </p:sp>
      <p:sp>
        <p:nvSpPr>
          <p:cNvPr id="4" name="Picture Placeholder 9">
            <a:extLst>
              <a:ext uri="{FF2B5EF4-FFF2-40B4-BE49-F238E27FC236}">
                <a16:creationId xmlns:a16="http://schemas.microsoft.com/office/drawing/2014/main" id="{08798A64-B339-0352-B408-13FD2EF90B11}"/>
              </a:ext>
            </a:extLst>
          </p:cNvPr>
          <p:cNvSpPr>
            <a:spLocks noGrp="1"/>
          </p:cNvSpPr>
          <p:nvPr>
            <p:ph type="pic" sz="quarter" idx="21" hasCustomPrompt="1"/>
          </p:nvPr>
        </p:nvSpPr>
        <p:spPr>
          <a:xfrm>
            <a:off x="6240859" y="1700213"/>
            <a:ext cx="1723707" cy="1728787"/>
          </a:xfrm>
          <a:solidFill>
            <a:srgbClr val="F1EFED"/>
          </a:solidFill>
        </p:spPr>
        <p:txBody>
          <a:bodyPr anchor="ctr">
            <a:noAutofit/>
          </a:bodyPr>
          <a:lstStyle>
            <a:lvl1pPr algn="ctr">
              <a:defRPr sz="1200"/>
            </a:lvl1pPr>
          </a:lstStyle>
          <a:p>
            <a:r>
              <a:rPr lang="en-US"/>
              <a:t>Click to add image</a:t>
            </a:r>
          </a:p>
        </p:txBody>
      </p:sp>
      <p:sp>
        <p:nvSpPr>
          <p:cNvPr id="13" name="Text Placeholder 5">
            <a:extLst>
              <a:ext uri="{FF2B5EF4-FFF2-40B4-BE49-F238E27FC236}">
                <a16:creationId xmlns:a16="http://schemas.microsoft.com/office/drawing/2014/main" id="{6ACDB1AE-9028-5F40-5F32-8078E06D436D}"/>
              </a:ext>
            </a:extLst>
          </p:cNvPr>
          <p:cNvSpPr>
            <a:spLocks noGrp="1"/>
          </p:cNvSpPr>
          <p:nvPr>
            <p:ph type="body" sz="quarter" idx="11" hasCustomPrompt="1"/>
          </p:nvPr>
        </p:nvSpPr>
        <p:spPr>
          <a:xfrm>
            <a:off x="1055687"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8" name="Text Placeholder 5">
            <a:extLst>
              <a:ext uri="{FF2B5EF4-FFF2-40B4-BE49-F238E27FC236}">
                <a16:creationId xmlns:a16="http://schemas.microsoft.com/office/drawing/2014/main" id="{07A78545-2B59-5DD2-00C8-E72FDBFAE41A}"/>
              </a:ext>
            </a:extLst>
          </p:cNvPr>
          <p:cNvSpPr>
            <a:spLocks noGrp="1"/>
          </p:cNvSpPr>
          <p:nvPr>
            <p:ph type="body" sz="quarter" idx="14" hasCustomPrompt="1"/>
          </p:nvPr>
        </p:nvSpPr>
        <p:spPr>
          <a:xfrm>
            <a:off x="6249172"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2" name="Text Placeholder 2">
            <a:extLst>
              <a:ext uri="{FF2B5EF4-FFF2-40B4-BE49-F238E27FC236}">
                <a16:creationId xmlns:a16="http://schemas.microsoft.com/office/drawing/2014/main" id="{FEE5FA85-5E1E-D5E0-57EA-1B0C3FC245F4}"/>
              </a:ext>
            </a:extLst>
          </p:cNvPr>
          <p:cNvSpPr>
            <a:spLocks noGrp="1"/>
          </p:cNvSpPr>
          <p:nvPr>
            <p:ph type="body" idx="1" hasCustomPrompt="1"/>
          </p:nvPr>
        </p:nvSpPr>
        <p:spPr>
          <a:xfrm>
            <a:off x="1055687"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7" name="Text Placeholder 2">
            <a:extLst>
              <a:ext uri="{FF2B5EF4-FFF2-40B4-BE49-F238E27FC236}">
                <a16:creationId xmlns:a16="http://schemas.microsoft.com/office/drawing/2014/main" id="{9CB2E053-4E9D-69EA-E32C-82E2FBC4BB05}"/>
              </a:ext>
            </a:extLst>
          </p:cNvPr>
          <p:cNvSpPr>
            <a:spLocks noGrp="1"/>
          </p:cNvSpPr>
          <p:nvPr>
            <p:ph type="body" idx="13" hasCustomPrompt="1"/>
          </p:nvPr>
        </p:nvSpPr>
        <p:spPr>
          <a:xfrm>
            <a:off x="6249172"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6F8CCD8D-2D65-1A21-00FF-E287BEF889E3}"/>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58D84153-6BD7-F353-8950-7BCCB9FB6B8B}"/>
              </a:ext>
            </a:extLst>
          </p:cNvPr>
          <p:cNvSpPr>
            <a:spLocks noGrp="1"/>
          </p:cNvSpPr>
          <p:nvPr>
            <p:ph type="body" sz="quarter" idx="22"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216051932"/>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2_TEXT 3 Column Text with images">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B40C0B-4024-D330-96C1-482C458F0CC6}"/>
              </a:ext>
            </a:extLst>
          </p:cNvPr>
          <p:cNvSpPr>
            <a:spLocks noGrp="1"/>
          </p:cNvSpPr>
          <p:nvPr>
            <p:ph type="pic" sz="quarter" idx="20" hasCustomPrompt="1"/>
          </p:nvPr>
        </p:nvSpPr>
        <p:spPr>
          <a:xfrm>
            <a:off x="1065213" y="1700213"/>
            <a:ext cx="3194050" cy="1728787"/>
          </a:xfrm>
          <a:solidFill>
            <a:srgbClr val="F1EFED"/>
          </a:solidFill>
        </p:spPr>
        <p:txBody>
          <a:bodyPr anchor="ctr">
            <a:noAutofit/>
          </a:bodyPr>
          <a:lstStyle>
            <a:lvl1pPr algn="ctr">
              <a:defRPr sz="2000"/>
            </a:lvl1pPr>
          </a:lstStyle>
          <a:p>
            <a:r>
              <a:rPr lang="en-US"/>
              <a:t>Click to add image</a:t>
            </a:r>
          </a:p>
        </p:txBody>
      </p:sp>
      <p:sp>
        <p:nvSpPr>
          <p:cNvPr id="12" name="Picture Placeholder 9">
            <a:extLst>
              <a:ext uri="{FF2B5EF4-FFF2-40B4-BE49-F238E27FC236}">
                <a16:creationId xmlns:a16="http://schemas.microsoft.com/office/drawing/2014/main" id="{ED824BC8-91A2-C7F2-37A1-36932B9157F0}"/>
              </a:ext>
            </a:extLst>
          </p:cNvPr>
          <p:cNvSpPr>
            <a:spLocks noGrp="1"/>
          </p:cNvSpPr>
          <p:nvPr>
            <p:ph type="pic" sz="quarter" idx="21" hasCustomPrompt="1"/>
          </p:nvPr>
        </p:nvSpPr>
        <p:spPr>
          <a:xfrm>
            <a:off x="4516852" y="1700213"/>
            <a:ext cx="3163473" cy="1728786"/>
          </a:xfrm>
          <a:solidFill>
            <a:srgbClr val="F1EFED"/>
          </a:solidFill>
        </p:spPr>
        <p:txBody>
          <a:bodyPr anchor="ctr">
            <a:noAutofit/>
          </a:bodyPr>
          <a:lstStyle>
            <a:lvl1pPr algn="ctr">
              <a:defRPr sz="2000"/>
            </a:lvl1pPr>
          </a:lstStyle>
          <a:p>
            <a:r>
              <a:rPr lang="en-US"/>
              <a:t>Click to add image</a:t>
            </a:r>
          </a:p>
        </p:txBody>
      </p:sp>
      <p:sp>
        <p:nvSpPr>
          <p:cNvPr id="13" name="Picture Placeholder 9">
            <a:extLst>
              <a:ext uri="{FF2B5EF4-FFF2-40B4-BE49-F238E27FC236}">
                <a16:creationId xmlns:a16="http://schemas.microsoft.com/office/drawing/2014/main" id="{9E8BF5A6-5734-F66B-0937-C3DABEC1C86F}"/>
              </a:ext>
            </a:extLst>
          </p:cNvPr>
          <p:cNvSpPr>
            <a:spLocks noGrp="1"/>
          </p:cNvSpPr>
          <p:nvPr>
            <p:ph type="pic" sz="quarter" idx="22" hasCustomPrompt="1"/>
          </p:nvPr>
        </p:nvSpPr>
        <p:spPr>
          <a:xfrm>
            <a:off x="7938842" y="1700213"/>
            <a:ext cx="3194050" cy="1728785"/>
          </a:xfrm>
          <a:solidFill>
            <a:srgbClr val="F1EFED"/>
          </a:solidFill>
        </p:spPr>
        <p:txBody>
          <a:bodyPr anchor="ctr">
            <a:noAutofit/>
          </a:bodyPr>
          <a:lstStyle>
            <a:lvl1pPr algn="ctr">
              <a:defRPr sz="2000"/>
            </a:lvl1pPr>
          </a:lstStyle>
          <a:p>
            <a:r>
              <a:rPr lang="en-US"/>
              <a:t>Click to add image</a:t>
            </a:r>
          </a:p>
        </p:txBody>
      </p:sp>
      <p:sp>
        <p:nvSpPr>
          <p:cNvPr id="15" name="Text Placeholder 5">
            <a:extLst>
              <a:ext uri="{FF2B5EF4-FFF2-40B4-BE49-F238E27FC236}">
                <a16:creationId xmlns:a16="http://schemas.microsoft.com/office/drawing/2014/main" id="{7AC3DD0B-7994-7806-C0D8-1040A7EE8DEA}"/>
              </a:ext>
            </a:extLst>
          </p:cNvPr>
          <p:cNvSpPr>
            <a:spLocks noGrp="1"/>
          </p:cNvSpPr>
          <p:nvPr>
            <p:ph type="body" sz="quarter" idx="11" hasCustomPrompt="1"/>
          </p:nvPr>
        </p:nvSpPr>
        <p:spPr>
          <a:xfrm>
            <a:off x="1055687"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C1E3AEA2-CB8A-C217-8B38-9E5CDEF943D0}"/>
              </a:ext>
            </a:extLst>
          </p:cNvPr>
          <p:cNvSpPr>
            <a:spLocks noGrp="1"/>
          </p:cNvSpPr>
          <p:nvPr>
            <p:ph type="body" sz="quarter" idx="14" hasCustomPrompt="1"/>
          </p:nvPr>
        </p:nvSpPr>
        <p:spPr>
          <a:xfrm>
            <a:off x="4511676" y="3660407"/>
            <a:ext cx="31704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3" name="Text Placeholder 5">
            <a:extLst>
              <a:ext uri="{FF2B5EF4-FFF2-40B4-BE49-F238E27FC236}">
                <a16:creationId xmlns:a16="http://schemas.microsoft.com/office/drawing/2014/main" id="{4E95EB5B-23E2-3089-6F17-DD6942B113C7}"/>
              </a:ext>
            </a:extLst>
          </p:cNvPr>
          <p:cNvSpPr>
            <a:spLocks noGrp="1"/>
          </p:cNvSpPr>
          <p:nvPr>
            <p:ph type="body" sz="quarter" idx="17" hasCustomPrompt="1"/>
          </p:nvPr>
        </p:nvSpPr>
        <p:spPr>
          <a:xfrm>
            <a:off x="7939269"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2">
            <a:extLst>
              <a:ext uri="{FF2B5EF4-FFF2-40B4-BE49-F238E27FC236}">
                <a16:creationId xmlns:a16="http://schemas.microsoft.com/office/drawing/2014/main" id="{5E1AC239-6B44-ED82-9801-F80F0530995E}"/>
              </a:ext>
            </a:extLst>
          </p:cNvPr>
          <p:cNvSpPr>
            <a:spLocks noGrp="1"/>
          </p:cNvSpPr>
          <p:nvPr>
            <p:ph type="body" idx="1" hasCustomPrompt="1"/>
          </p:nvPr>
        </p:nvSpPr>
        <p:spPr>
          <a:xfrm>
            <a:off x="1055688"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9FF5F328-DC88-905C-2A2B-2BFCA551BBB2}"/>
              </a:ext>
            </a:extLst>
          </p:cNvPr>
          <p:cNvSpPr>
            <a:spLocks noGrp="1"/>
          </p:cNvSpPr>
          <p:nvPr>
            <p:ph type="body" idx="13" hasCustomPrompt="1"/>
          </p:nvPr>
        </p:nvSpPr>
        <p:spPr>
          <a:xfrm>
            <a:off x="4511676" y="4285692"/>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68E02920-09A5-465C-BEFC-CCB3E905360A}"/>
              </a:ext>
            </a:extLst>
          </p:cNvPr>
          <p:cNvSpPr>
            <a:spLocks noGrp="1"/>
          </p:cNvSpPr>
          <p:nvPr>
            <p:ph type="body" idx="16" hasCustomPrompt="1"/>
          </p:nvPr>
        </p:nvSpPr>
        <p:spPr>
          <a:xfrm>
            <a:off x="7939270"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C544EAD7-4074-D8DE-D95E-71A906077C7D}"/>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45670C34-7743-076B-4F42-AC7E62FE8A18}"/>
              </a:ext>
            </a:extLst>
          </p:cNvPr>
          <p:cNvSpPr>
            <a:spLocks noGrp="1"/>
          </p:cNvSpPr>
          <p:nvPr>
            <p:ph type="body" sz="quarter" idx="2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85908415"/>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19_IMAGE 1 Column Text Lef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7932738" y="0"/>
            <a:ext cx="4259262"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B1CEEBC6-3E63-7259-D7D7-DCE3DE22262F}"/>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86E6157A-473D-4926-1E1D-240E3D1E8690}"/>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669FB8B9-0461-1590-FA28-8684964536A8}"/>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40357721-3AA7-4F68-1067-C533CE292EE2}"/>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479998970"/>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2_IMAGE 1 Column Text Righ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0" y="1"/>
            <a:ext cx="425926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D8F6A88A-E06A-552D-4703-FD9D74427217}"/>
              </a:ext>
            </a:extLst>
          </p:cNvPr>
          <p:cNvSpPr>
            <a:spLocks noGrp="1"/>
          </p:cNvSpPr>
          <p:nvPr>
            <p:ph type="body" sz="quarter" idx="11" hasCustomPrompt="1"/>
          </p:nvPr>
        </p:nvSpPr>
        <p:spPr>
          <a:xfrm>
            <a:off x="4527430"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09FBA178-8A86-759C-671F-0213E48AF9C0}"/>
              </a:ext>
            </a:extLst>
          </p:cNvPr>
          <p:cNvSpPr>
            <a:spLocks noGrp="1"/>
          </p:cNvSpPr>
          <p:nvPr>
            <p:ph type="body" idx="1" hasCustomPrompt="1"/>
          </p:nvPr>
        </p:nvSpPr>
        <p:spPr>
          <a:xfrm>
            <a:off x="4527430"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C4C4760-D72F-4182-0F35-A9EE84C667F6}"/>
              </a:ext>
            </a:extLst>
          </p:cNvPr>
          <p:cNvSpPr>
            <a:spLocks noGrp="1"/>
          </p:cNvSpPr>
          <p:nvPr>
            <p:ph type="title" hasCustomPrompt="1"/>
          </p:nvPr>
        </p:nvSpPr>
        <p:spPr>
          <a:xfrm>
            <a:off x="4511928"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ABFFDA23-C955-C702-ED2E-13F36A5A096E}"/>
              </a:ext>
            </a:extLst>
          </p:cNvPr>
          <p:cNvSpPr>
            <a:spLocks noGrp="1"/>
          </p:cNvSpPr>
          <p:nvPr>
            <p:ph type="body" sz="quarter" idx="20" hasCustomPrompt="1"/>
          </p:nvPr>
        </p:nvSpPr>
        <p:spPr>
          <a:xfrm>
            <a:off x="4511675"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21711751"/>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2_IMAGE 2 Column Text Lef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7941060" y="0"/>
            <a:ext cx="4251949"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D4A2D10C-2188-21CF-93DA-7D457A547ECA}"/>
              </a:ext>
            </a:extLst>
          </p:cNvPr>
          <p:cNvSpPr>
            <a:spLocks noGrp="1"/>
          </p:cNvSpPr>
          <p:nvPr>
            <p:ph type="body" sz="quarter" idx="14" hasCustomPrompt="1"/>
          </p:nvPr>
        </p:nvSpPr>
        <p:spPr>
          <a:xfrm>
            <a:off x="1062219" y="1708680"/>
            <a:ext cx="31970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5">
            <a:extLst>
              <a:ext uri="{FF2B5EF4-FFF2-40B4-BE49-F238E27FC236}">
                <a16:creationId xmlns:a16="http://schemas.microsoft.com/office/drawing/2014/main" id="{53EF37CE-23DE-D365-58AD-941DF5EC1D6E}"/>
              </a:ext>
            </a:extLst>
          </p:cNvPr>
          <p:cNvSpPr>
            <a:spLocks noGrp="1"/>
          </p:cNvSpPr>
          <p:nvPr>
            <p:ph type="body" sz="quarter" idx="17" hasCustomPrompt="1"/>
          </p:nvPr>
        </p:nvSpPr>
        <p:spPr>
          <a:xfrm>
            <a:off x="4518207" y="1708680"/>
            <a:ext cx="3163910"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16CF93E8-C6C4-6A6D-BED9-9870011F1E69}"/>
              </a:ext>
            </a:extLst>
          </p:cNvPr>
          <p:cNvSpPr>
            <a:spLocks noGrp="1"/>
          </p:cNvSpPr>
          <p:nvPr>
            <p:ph type="body" idx="13" hasCustomPrompt="1"/>
          </p:nvPr>
        </p:nvSpPr>
        <p:spPr>
          <a:xfrm>
            <a:off x="1062219" y="2335496"/>
            <a:ext cx="320357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63850AB2-DB2B-537A-035F-AE29215CACEE}"/>
              </a:ext>
            </a:extLst>
          </p:cNvPr>
          <p:cNvSpPr>
            <a:spLocks noGrp="1"/>
          </p:cNvSpPr>
          <p:nvPr>
            <p:ph type="body" idx="16" hasCustomPrompt="1"/>
          </p:nvPr>
        </p:nvSpPr>
        <p:spPr>
          <a:xfrm>
            <a:off x="4518207" y="2335496"/>
            <a:ext cx="316211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6F02EE06-7653-95FA-8B6C-EEF5AC49230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8C92D4B0-EE65-D952-63FF-5EB35499FAE9}"/>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199338534"/>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2_IMAGE 2 Column Text Righ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0" y="0"/>
            <a:ext cx="4259263"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7" name="Text Placeholder 5">
            <a:extLst>
              <a:ext uri="{FF2B5EF4-FFF2-40B4-BE49-F238E27FC236}">
                <a16:creationId xmlns:a16="http://schemas.microsoft.com/office/drawing/2014/main" id="{4EA18569-5472-72C7-10D6-D0B4EA57A90D}"/>
              </a:ext>
            </a:extLst>
          </p:cNvPr>
          <p:cNvSpPr>
            <a:spLocks noGrp="1"/>
          </p:cNvSpPr>
          <p:nvPr>
            <p:ph type="body" sz="quarter" idx="14" hasCustomPrompt="1"/>
          </p:nvPr>
        </p:nvSpPr>
        <p:spPr>
          <a:xfrm>
            <a:off x="4518051" y="1708680"/>
            <a:ext cx="3164066"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7AA1F8AA-31EE-11A5-9895-2AD12DD2519E}"/>
              </a:ext>
            </a:extLst>
          </p:cNvPr>
          <p:cNvSpPr>
            <a:spLocks noGrp="1"/>
          </p:cNvSpPr>
          <p:nvPr>
            <p:ph type="body" sz="quarter" idx="17" hasCustomPrompt="1"/>
          </p:nvPr>
        </p:nvSpPr>
        <p:spPr>
          <a:xfrm>
            <a:off x="7944048" y="1708680"/>
            <a:ext cx="319407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6" name="Text Placeholder 2">
            <a:extLst>
              <a:ext uri="{FF2B5EF4-FFF2-40B4-BE49-F238E27FC236}">
                <a16:creationId xmlns:a16="http://schemas.microsoft.com/office/drawing/2014/main" id="{1A97007A-AF47-AD09-CD4F-0B2E929C6919}"/>
              </a:ext>
            </a:extLst>
          </p:cNvPr>
          <p:cNvSpPr>
            <a:spLocks noGrp="1"/>
          </p:cNvSpPr>
          <p:nvPr>
            <p:ph type="body" idx="13" hasCustomPrompt="1"/>
          </p:nvPr>
        </p:nvSpPr>
        <p:spPr>
          <a:xfrm>
            <a:off x="4518052" y="2335496"/>
            <a:ext cx="316227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1F812936-A24A-6A27-3412-D25ED962453D}"/>
              </a:ext>
            </a:extLst>
          </p:cNvPr>
          <p:cNvSpPr>
            <a:spLocks noGrp="1"/>
          </p:cNvSpPr>
          <p:nvPr>
            <p:ph type="body" idx="16" hasCustomPrompt="1"/>
          </p:nvPr>
        </p:nvSpPr>
        <p:spPr>
          <a:xfrm>
            <a:off x="7944047" y="2335496"/>
            <a:ext cx="319226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91B92DD2-8082-7CE8-8838-16404491436C}"/>
              </a:ext>
            </a:extLst>
          </p:cNvPr>
          <p:cNvSpPr>
            <a:spLocks noGrp="1"/>
          </p:cNvSpPr>
          <p:nvPr>
            <p:ph type="title" hasCustomPrompt="1"/>
          </p:nvPr>
        </p:nvSpPr>
        <p:spPr>
          <a:xfrm>
            <a:off x="4511675"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6">
            <a:extLst>
              <a:ext uri="{FF2B5EF4-FFF2-40B4-BE49-F238E27FC236}">
                <a16:creationId xmlns:a16="http://schemas.microsoft.com/office/drawing/2014/main" id="{2BD00B28-E9DE-CABF-F404-BFA74AF76379}"/>
              </a:ext>
            </a:extLst>
          </p:cNvPr>
          <p:cNvSpPr>
            <a:spLocks noGrp="1"/>
          </p:cNvSpPr>
          <p:nvPr>
            <p:ph type="body" sz="quarter" idx="20" hasCustomPrompt="1"/>
          </p:nvPr>
        </p:nvSpPr>
        <p:spPr>
          <a:xfrm>
            <a:off x="4511422"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557561803"/>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2_IMAGE Text Inline Top">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264160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0" name="Text Placeholder 5">
            <a:extLst>
              <a:ext uri="{FF2B5EF4-FFF2-40B4-BE49-F238E27FC236}">
                <a16:creationId xmlns:a16="http://schemas.microsoft.com/office/drawing/2014/main" id="{82E2E8EE-EC1D-BD5A-F1A4-2811232052BB}"/>
              </a:ext>
            </a:extLst>
          </p:cNvPr>
          <p:cNvSpPr>
            <a:spLocks noGrp="1"/>
          </p:cNvSpPr>
          <p:nvPr>
            <p:ph type="body" sz="quarter" idx="18" hasCustomPrompt="1"/>
          </p:nvPr>
        </p:nvSpPr>
        <p:spPr>
          <a:xfrm>
            <a:off x="4518207" y="881362"/>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6837D6B5-431F-7351-1F80-7FA7704C54E2}"/>
              </a:ext>
            </a:extLst>
          </p:cNvPr>
          <p:cNvSpPr>
            <a:spLocks noGrp="1"/>
          </p:cNvSpPr>
          <p:nvPr>
            <p:ph type="body" idx="17" hasCustomPrompt="1"/>
          </p:nvPr>
        </p:nvSpPr>
        <p:spPr>
          <a:xfrm>
            <a:off x="4518207" y="1193239"/>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9B6A5ABB-1F6F-CA24-F94C-FF4C3F225EC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172D8F46-B0EF-10B6-E6E0-56587D48BCF8}"/>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7296309C-665A-676D-EB99-0EEBF0676976}"/>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749155287"/>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2_IMAGE Text Inline Bottom">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421007CB-C434-13FC-8ED1-34A79A4E72B6}"/>
              </a:ext>
            </a:extLst>
          </p:cNvPr>
          <p:cNvSpPr>
            <a:spLocks noGrp="1"/>
          </p:cNvSpPr>
          <p:nvPr>
            <p:ph type="body" sz="quarter" idx="18" hasCustomPrompt="1"/>
          </p:nvPr>
        </p:nvSpPr>
        <p:spPr>
          <a:xfrm>
            <a:off x="4518207" y="4421487"/>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CC47E0F-DB41-80B9-3750-8D0F7ED847CD}"/>
              </a:ext>
            </a:extLst>
          </p:cNvPr>
          <p:cNvSpPr>
            <a:spLocks noGrp="1"/>
          </p:cNvSpPr>
          <p:nvPr>
            <p:ph type="body" idx="17" hasCustomPrompt="1"/>
          </p:nvPr>
        </p:nvSpPr>
        <p:spPr>
          <a:xfrm>
            <a:off x="4518207" y="4733364"/>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AFCE2CDE-7FD8-21C4-4045-96A988337AC7}"/>
              </a:ext>
            </a:extLst>
          </p:cNvPr>
          <p:cNvSpPr>
            <a:spLocks noGrp="1"/>
          </p:cNvSpPr>
          <p:nvPr>
            <p:ph type="title" hasCustomPrompt="1"/>
          </p:nvPr>
        </p:nvSpPr>
        <p:spPr>
          <a:xfrm>
            <a:off x="1058692" y="4428652"/>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32B1D323-B127-1A73-B496-F6DF4C411CC8}"/>
              </a:ext>
            </a:extLst>
          </p:cNvPr>
          <p:cNvSpPr txBox="1">
            <a:spLocks/>
          </p:cNvSpPr>
          <p:nvPr userDrawn="1"/>
        </p:nvSpPr>
        <p:spPr>
          <a:xfrm>
            <a:off x="1058692" y="4977039"/>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292A66A4-EFEB-13CF-22EC-45951332C1F4}"/>
              </a:ext>
            </a:extLst>
          </p:cNvPr>
          <p:cNvSpPr>
            <a:spLocks noGrp="1"/>
          </p:cNvSpPr>
          <p:nvPr>
            <p:ph type="body" sz="quarter" idx="24" hasCustomPrompt="1"/>
          </p:nvPr>
        </p:nvSpPr>
        <p:spPr>
          <a:xfrm>
            <a:off x="1055688" y="4169904"/>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217142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2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2168262-73AE-9EAE-F094-78FA32594332}"/>
              </a:ext>
            </a:extLst>
          </p:cNvPr>
          <p:cNvPicPr>
            <a:picLocks noChangeAspect="1"/>
          </p:cNvPicPr>
          <p:nvPr userDrawn="1"/>
        </p:nvPicPr>
        <p:blipFill>
          <a:blip r:embed="rId2"/>
          <a:stretch>
            <a:fillRect/>
          </a:stretch>
        </p:blipFill>
        <p:spPr>
          <a:xfrm>
            <a:off x="-1" y="5832092"/>
            <a:ext cx="12191999" cy="694267"/>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ABAC6B11-610B-6263-E71B-F907A5AE8EFF}"/>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8903092" y="3990209"/>
            <a:ext cx="6515335" cy="1339627"/>
          </a:xfrm>
          <a:prstGeom prst="rect">
            <a:avLst/>
          </a:prstGeom>
        </p:spPr>
      </p:pic>
      <p:sp>
        <p:nvSpPr>
          <p:cNvPr id="6" name="Text Placeholder 5">
            <a:extLst>
              <a:ext uri="{FF2B5EF4-FFF2-40B4-BE49-F238E27FC236}">
                <a16:creationId xmlns:a16="http://schemas.microsoft.com/office/drawing/2014/main" id="{14EE8292-17B4-59C9-D4D1-8E9167EF7F9D}"/>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8" name="Text Placeholder 5">
            <a:extLst>
              <a:ext uri="{FF2B5EF4-FFF2-40B4-BE49-F238E27FC236}">
                <a16:creationId xmlns:a16="http://schemas.microsoft.com/office/drawing/2014/main" id="{46FDD1C2-C445-D0C2-47EB-8592DAA07D5D}"/>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0" name="Text Placeholder 2">
            <a:extLst>
              <a:ext uri="{FF2B5EF4-FFF2-40B4-BE49-F238E27FC236}">
                <a16:creationId xmlns:a16="http://schemas.microsoft.com/office/drawing/2014/main" id="{78AE1712-1604-EDD6-6C44-2E2E9D56BCC2}"/>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ext Placeholder 2">
            <a:extLst>
              <a:ext uri="{FF2B5EF4-FFF2-40B4-BE49-F238E27FC236}">
                <a16:creationId xmlns:a16="http://schemas.microsoft.com/office/drawing/2014/main" id="{4E8E8B5D-1DD7-9B57-5E52-413C88BDEA4B}"/>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itle 1">
            <a:extLst>
              <a:ext uri="{FF2B5EF4-FFF2-40B4-BE49-F238E27FC236}">
                <a16:creationId xmlns:a16="http://schemas.microsoft.com/office/drawing/2014/main" id="{B2A0CA31-C815-3BA5-B27D-72D65BBD696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4" name="Text Placeholder 6">
            <a:extLst>
              <a:ext uri="{FF2B5EF4-FFF2-40B4-BE49-F238E27FC236}">
                <a16:creationId xmlns:a16="http://schemas.microsoft.com/office/drawing/2014/main" id="{4DC13A44-2F74-45A9-7E7F-25415112F076}"/>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551270962"/>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28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IMAGE 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58163317"/>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2_IMAGE Full P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4082648887"/>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2_IMAGE 2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6096000"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2" name="Picture Placeholder 13">
            <a:extLst>
              <a:ext uri="{FF2B5EF4-FFF2-40B4-BE49-F238E27FC236}">
                <a16:creationId xmlns:a16="http://schemas.microsoft.com/office/drawing/2014/main" id="{FFD985B3-01C9-19CE-0E34-8EBA9E270B28}"/>
              </a:ext>
            </a:extLst>
          </p:cNvPr>
          <p:cNvSpPr>
            <a:spLocks noGrp="1"/>
          </p:cNvSpPr>
          <p:nvPr>
            <p:ph type="pic" sz="quarter" idx="11" hasCustomPrompt="1"/>
          </p:nvPr>
        </p:nvSpPr>
        <p:spPr>
          <a:xfrm>
            <a:off x="6096000" y="0"/>
            <a:ext cx="6096000" cy="6561138"/>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667522844"/>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2_IMAGE 3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410817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8" name="Picture Placeholder 13">
            <a:extLst>
              <a:ext uri="{FF2B5EF4-FFF2-40B4-BE49-F238E27FC236}">
                <a16:creationId xmlns:a16="http://schemas.microsoft.com/office/drawing/2014/main" id="{4414A110-4862-386E-C5BC-355818DDFD08}"/>
              </a:ext>
            </a:extLst>
          </p:cNvPr>
          <p:cNvSpPr>
            <a:spLocks noGrp="1"/>
          </p:cNvSpPr>
          <p:nvPr>
            <p:ph type="pic" sz="quarter" idx="11" hasCustomPrompt="1"/>
          </p:nvPr>
        </p:nvSpPr>
        <p:spPr>
          <a:xfrm>
            <a:off x="4108174" y="0"/>
            <a:ext cx="4108174" cy="6561138"/>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9" name="Picture Placeholder 13">
            <a:extLst>
              <a:ext uri="{FF2B5EF4-FFF2-40B4-BE49-F238E27FC236}">
                <a16:creationId xmlns:a16="http://schemas.microsoft.com/office/drawing/2014/main" id="{9C8D7AA9-17EC-B6CD-F957-E04322E8CE62}"/>
              </a:ext>
            </a:extLst>
          </p:cNvPr>
          <p:cNvSpPr>
            <a:spLocks noGrp="1"/>
          </p:cNvSpPr>
          <p:nvPr>
            <p:ph type="pic" sz="quarter" idx="12" hasCustomPrompt="1"/>
          </p:nvPr>
        </p:nvSpPr>
        <p:spPr>
          <a:xfrm>
            <a:off x="8216348" y="0"/>
            <a:ext cx="410817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4173163386"/>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29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VIDEO</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443325926"/>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5_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4514207" y="1700213"/>
            <a:ext cx="7161856" cy="408752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76F21410-90A7-5EF4-150A-9DC00004A828}"/>
              </a:ext>
            </a:extLst>
          </p:cNvPr>
          <p:cNvSpPr>
            <a:spLocks noGrp="1"/>
          </p:cNvSpPr>
          <p:nvPr>
            <p:ph type="body" sz="quarter" idx="20" hasCustomPrompt="1"/>
          </p:nvPr>
        </p:nvSpPr>
        <p:spPr>
          <a:xfrm>
            <a:off x="1055688" y="624947"/>
            <a:ext cx="1079957"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MULTIMEDIA</a:t>
            </a:r>
          </a:p>
        </p:txBody>
      </p:sp>
    </p:spTree>
    <p:extLst>
      <p:ext uri="{BB962C8B-B14F-4D97-AF65-F5344CB8AC3E}">
        <p14:creationId xmlns:p14="http://schemas.microsoft.com/office/powerpoint/2010/main" val="590099573"/>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8_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6282841"/>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76F21410-90A7-5EF4-150A-9DC00004A828}"/>
              </a:ext>
            </a:extLst>
          </p:cNvPr>
          <p:cNvSpPr>
            <a:spLocks noGrp="1"/>
          </p:cNvSpPr>
          <p:nvPr>
            <p:ph type="body" sz="quarter" idx="20" hasCustomPrompt="1"/>
          </p:nvPr>
        </p:nvSpPr>
        <p:spPr>
          <a:xfrm>
            <a:off x="1055688" y="624947"/>
            <a:ext cx="1079957"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MULTIMEDIA</a:t>
            </a:r>
          </a:p>
        </p:txBody>
      </p:sp>
    </p:spTree>
    <p:extLst>
      <p:ext uri="{BB962C8B-B14F-4D97-AF65-F5344CB8AC3E}">
        <p14:creationId xmlns:p14="http://schemas.microsoft.com/office/powerpoint/2010/main" val="3796182245"/>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30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VIDEO</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914952299"/>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2_VIDEO Full Page">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4D7C2592-D070-D325-A386-163CEF980AB9}"/>
              </a:ext>
            </a:extLst>
          </p:cNvPr>
          <p:cNvSpPr>
            <a:spLocks noGrp="1"/>
          </p:cNvSpPr>
          <p:nvPr>
            <p:ph type="media" sz="quarter" idx="10" hasCustomPrompt="1"/>
          </p:nvPr>
        </p:nvSpPr>
        <p:spPr>
          <a:xfrm>
            <a:off x="0" y="0"/>
            <a:ext cx="12096750" cy="6561138"/>
          </a:xfrm>
          <a:solidFill>
            <a:schemeClr val="bg1">
              <a:lumMod val="95000"/>
            </a:schemeClr>
          </a:solidFill>
        </p:spPr>
        <p:txBody>
          <a:bodyPr anchor="ctr">
            <a:noAutofit/>
          </a:bodyPr>
          <a:lstStyle>
            <a:lvl1pPr algn="ctr">
              <a:defRPr sz="2000"/>
            </a:lvl1pPr>
          </a:lstStyle>
          <a:p>
            <a:r>
              <a:rPr lang="en-US"/>
              <a:t>Click to add video</a:t>
            </a:r>
          </a:p>
        </p:txBody>
      </p:sp>
    </p:spTree>
    <p:extLst>
      <p:ext uri="{BB962C8B-B14F-4D97-AF65-F5344CB8AC3E}">
        <p14:creationId xmlns:p14="http://schemas.microsoft.com/office/powerpoint/2010/main" val="3037021618"/>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3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PULL QUOTES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4694827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TEXT 2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2168262-73AE-9EAE-F094-78FA32594332}"/>
              </a:ext>
            </a:extLst>
          </p:cNvPr>
          <p:cNvPicPr>
            <a:picLocks noChangeAspect="1"/>
          </p:cNvPicPr>
          <p:nvPr userDrawn="1"/>
        </p:nvPicPr>
        <p:blipFill>
          <a:blip r:embed="rId2"/>
          <a:stretch>
            <a:fillRect/>
          </a:stretch>
        </p:blipFill>
        <p:spPr>
          <a:xfrm>
            <a:off x="-1" y="5832092"/>
            <a:ext cx="12191999" cy="694267"/>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ABAC6B11-610B-6263-E71B-F907A5AE8EFF}"/>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8903092" y="3990209"/>
            <a:ext cx="6515335" cy="1339627"/>
          </a:xfrm>
          <a:prstGeom prst="rect">
            <a:avLst/>
          </a:prstGeom>
        </p:spPr>
      </p:pic>
      <p:sp>
        <p:nvSpPr>
          <p:cNvPr id="11" name="Text Placeholder 2">
            <a:extLst>
              <a:ext uri="{FF2B5EF4-FFF2-40B4-BE49-F238E27FC236}">
                <a16:creationId xmlns:a16="http://schemas.microsoft.com/office/drawing/2014/main" id="{4E8E8B5D-1DD7-9B57-5E52-413C88BDEA4B}"/>
              </a:ext>
            </a:extLst>
          </p:cNvPr>
          <p:cNvSpPr>
            <a:spLocks noGrp="1"/>
          </p:cNvSpPr>
          <p:nvPr>
            <p:ph type="body" idx="1" hasCustomPrompt="1"/>
          </p:nvPr>
        </p:nvSpPr>
        <p:spPr>
          <a:xfrm>
            <a:off x="5407554" y="94041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itle 1">
            <a:extLst>
              <a:ext uri="{FF2B5EF4-FFF2-40B4-BE49-F238E27FC236}">
                <a16:creationId xmlns:a16="http://schemas.microsoft.com/office/drawing/2014/main" id="{B2A0CA31-C815-3BA5-B27D-72D65BBD696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4" name="Text Placeholder 6">
            <a:extLst>
              <a:ext uri="{FF2B5EF4-FFF2-40B4-BE49-F238E27FC236}">
                <a16:creationId xmlns:a16="http://schemas.microsoft.com/office/drawing/2014/main" id="{4DC13A44-2F74-45A9-7E7F-25415112F076}"/>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265206267"/>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3_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2" y="0"/>
            <a:ext cx="7932738" cy="6561138"/>
          </a:xfrm>
          <a:prstGeom prst="rect">
            <a:avLst/>
          </a:prstGeom>
          <a:gradFill>
            <a:gsLst>
              <a:gs pos="100000">
                <a:schemeClr val="accent4"/>
              </a:gs>
              <a:gs pos="0">
                <a:schemeClr val="accent3"/>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6372225"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561138"/>
          </a:xfrm>
          <a:solidFill>
            <a:schemeClr val="bg1">
              <a:lumMod val="95000"/>
            </a:schemeClr>
          </a:solidFill>
        </p:spPr>
        <p:txBody>
          <a:bodyPr anchor="ctr">
            <a:noAutofit/>
          </a:bodyPr>
          <a:lstStyle>
            <a:lvl1pPr algn="ctr">
              <a:defRPr sz="2000"/>
            </a:lvl1pPr>
          </a:lstStyle>
          <a:p>
            <a:r>
              <a:rPr lang="en-US"/>
              <a:t>Click icon to add picture</a:t>
            </a:r>
          </a:p>
        </p:txBody>
      </p:sp>
    </p:spTree>
    <p:extLst>
      <p:ext uri="{BB962C8B-B14F-4D97-AF65-F5344CB8AC3E}">
        <p14:creationId xmlns:p14="http://schemas.microsoft.com/office/powerpoint/2010/main" val="709817342"/>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7_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0"/>
            <a:ext cx="8011937" cy="6561138"/>
          </a:xfrm>
          <a:prstGeom prst="rect">
            <a:avLst/>
          </a:prstGeom>
          <a:gradFill>
            <a:gsLst>
              <a:gs pos="0">
                <a:schemeClr val="accent3"/>
              </a:gs>
              <a:gs pos="100000">
                <a:schemeClr val="accent4"/>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8" y="1700212"/>
            <a:ext cx="6372225"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0"/>
            <a:ext cx="4180063" cy="6561138"/>
          </a:xfrm>
          <a:solidFill>
            <a:schemeClr val="bg1">
              <a:lumMod val="95000"/>
            </a:schemeClr>
          </a:solidFill>
        </p:spPr>
        <p:txBody>
          <a:bodyPr anchor="ctr">
            <a:noAutofit/>
          </a:bodyPr>
          <a:lstStyle>
            <a:lvl1pPr algn="ctr">
              <a:defRPr sz="2000"/>
            </a:lvl1pPr>
          </a:lstStyle>
          <a:p>
            <a:r>
              <a:rPr lang="en-US"/>
              <a:t>Click icon to add picture</a:t>
            </a:r>
          </a:p>
        </p:txBody>
      </p:sp>
    </p:spTree>
    <p:extLst>
      <p:ext uri="{BB962C8B-B14F-4D97-AF65-F5344CB8AC3E}">
        <p14:creationId xmlns:p14="http://schemas.microsoft.com/office/powerpoint/2010/main" val="2253994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0"/>
            <a:ext cx="6240462" cy="6857999"/>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0"/>
            <a:ext cx="5951538" cy="6858000"/>
          </a:xfrm>
          <a:prstGeom prst="rect">
            <a:avLst/>
          </a:prstGeom>
          <a:solidFill>
            <a:srgbClr val="FBBD4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11" name="Picture 10" descr="A white rectangular sign with blue and orange text&#10;&#10;AI-generated content may be incorrect.">
            <a:extLst>
              <a:ext uri="{FF2B5EF4-FFF2-40B4-BE49-F238E27FC236}">
                <a16:creationId xmlns:a16="http://schemas.microsoft.com/office/drawing/2014/main" id="{6B8E35C4-09AA-F43D-72E3-A9E530A61BA2}"/>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685907" y="5674251"/>
            <a:ext cx="3181190" cy="1183750"/>
          </a:xfrm>
          <a:prstGeom prst="rect">
            <a:avLst/>
          </a:prstGeom>
        </p:spPr>
      </p:pic>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spTree>
    <p:extLst>
      <p:ext uri="{BB962C8B-B14F-4D97-AF65-F5344CB8AC3E}">
        <p14:creationId xmlns:p14="http://schemas.microsoft.com/office/powerpoint/2010/main" val="293393110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TEXT 2 Column">
    <p:bg>
      <p:bgPr>
        <a:solidFill>
          <a:schemeClr val="bg2">
            <a:lumMod val="95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2168262-73AE-9EAE-F094-78FA32594332}"/>
              </a:ext>
            </a:extLst>
          </p:cNvPr>
          <p:cNvPicPr>
            <a:picLocks noChangeAspect="1"/>
          </p:cNvPicPr>
          <p:nvPr userDrawn="1"/>
        </p:nvPicPr>
        <p:blipFill>
          <a:blip r:embed="rId2"/>
          <a:stretch>
            <a:fillRect/>
          </a:stretch>
        </p:blipFill>
        <p:spPr>
          <a:xfrm>
            <a:off x="-1" y="5832092"/>
            <a:ext cx="12191999" cy="694267"/>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ABAC6B11-610B-6263-E71B-F907A5AE8EFF}"/>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8903092" y="3990209"/>
            <a:ext cx="6515335" cy="1339627"/>
          </a:xfrm>
          <a:prstGeom prst="rect">
            <a:avLst/>
          </a:prstGeom>
        </p:spPr>
      </p:pic>
      <p:sp>
        <p:nvSpPr>
          <p:cNvPr id="11" name="Text Placeholder 2">
            <a:extLst>
              <a:ext uri="{FF2B5EF4-FFF2-40B4-BE49-F238E27FC236}">
                <a16:creationId xmlns:a16="http://schemas.microsoft.com/office/drawing/2014/main" id="{4E8E8B5D-1DD7-9B57-5E52-413C88BDEA4B}"/>
              </a:ext>
            </a:extLst>
          </p:cNvPr>
          <p:cNvSpPr>
            <a:spLocks noGrp="1"/>
          </p:cNvSpPr>
          <p:nvPr>
            <p:ph type="body" idx="1" hasCustomPrompt="1"/>
          </p:nvPr>
        </p:nvSpPr>
        <p:spPr>
          <a:xfrm>
            <a:off x="5407554" y="94041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itle 1">
            <a:extLst>
              <a:ext uri="{FF2B5EF4-FFF2-40B4-BE49-F238E27FC236}">
                <a16:creationId xmlns:a16="http://schemas.microsoft.com/office/drawing/2014/main" id="{B2A0CA31-C815-3BA5-B27D-72D65BBD696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4" name="Text Placeholder 6">
            <a:extLst>
              <a:ext uri="{FF2B5EF4-FFF2-40B4-BE49-F238E27FC236}">
                <a16:creationId xmlns:a16="http://schemas.microsoft.com/office/drawing/2014/main" id="{4DC13A44-2F74-45A9-7E7F-25415112F076}"/>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58591780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TEXT 2 Column">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2168262-73AE-9EAE-F094-78FA32594332}"/>
              </a:ext>
            </a:extLst>
          </p:cNvPr>
          <p:cNvPicPr>
            <a:picLocks noChangeAspect="1"/>
          </p:cNvPicPr>
          <p:nvPr userDrawn="1"/>
        </p:nvPicPr>
        <p:blipFill>
          <a:blip r:embed="rId2"/>
          <a:stretch>
            <a:fillRect/>
          </a:stretch>
        </p:blipFill>
        <p:spPr>
          <a:xfrm>
            <a:off x="-1" y="5832092"/>
            <a:ext cx="12191999" cy="694267"/>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ABAC6B11-610B-6263-E71B-F907A5AE8EFF}"/>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8903092" y="3990209"/>
            <a:ext cx="6515335" cy="1339627"/>
          </a:xfrm>
          <a:prstGeom prst="rect">
            <a:avLst/>
          </a:prstGeom>
        </p:spPr>
      </p:pic>
      <p:sp>
        <p:nvSpPr>
          <p:cNvPr id="11" name="Text Placeholder 2">
            <a:extLst>
              <a:ext uri="{FF2B5EF4-FFF2-40B4-BE49-F238E27FC236}">
                <a16:creationId xmlns:a16="http://schemas.microsoft.com/office/drawing/2014/main" id="{4E8E8B5D-1DD7-9B57-5E52-413C88BDEA4B}"/>
              </a:ext>
            </a:extLst>
          </p:cNvPr>
          <p:cNvSpPr>
            <a:spLocks noGrp="1"/>
          </p:cNvSpPr>
          <p:nvPr>
            <p:ph type="body" idx="1" hasCustomPrompt="1"/>
          </p:nvPr>
        </p:nvSpPr>
        <p:spPr>
          <a:xfrm>
            <a:off x="5407554" y="94041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itle 1">
            <a:extLst>
              <a:ext uri="{FF2B5EF4-FFF2-40B4-BE49-F238E27FC236}">
                <a16:creationId xmlns:a16="http://schemas.microsoft.com/office/drawing/2014/main" id="{B2A0CA31-C815-3BA5-B27D-72D65BBD696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4" name="Text Placeholder 6">
            <a:extLst>
              <a:ext uri="{FF2B5EF4-FFF2-40B4-BE49-F238E27FC236}">
                <a16:creationId xmlns:a16="http://schemas.microsoft.com/office/drawing/2014/main" id="{4DC13A44-2F74-45A9-7E7F-25415112F076}"/>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6608574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XT 3 Column Text">
    <p:bg>
      <p:bgPr>
        <a:solidFill>
          <a:schemeClr val="bg1"/>
        </a:solidFill>
        <a:effectLst/>
      </p:bgPr>
    </p:bg>
    <p:spTree>
      <p:nvGrpSpPr>
        <p:cNvPr id="1" name=""/>
        <p:cNvGrpSpPr/>
        <p:nvPr/>
      </p:nvGrpSpPr>
      <p:grpSpPr>
        <a:xfrm>
          <a:off x="0" y="0"/>
          <a:ext cx="0" cy="0"/>
          <a:chOff x="0" y="0"/>
          <a:chExt cx="0" cy="0"/>
        </a:xfrm>
      </p:grpSpPr>
      <p:pic>
        <p:nvPicPr>
          <p:cNvPr id="3" name="Picture 2" descr="A cartoon of a machine&#10;&#10;AI-generated content may be incorrect.">
            <a:extLst>
              <a:ext uri="{FF2B5EF4-FFF2-40B4-BE49-F238E27FC236}">
                <a16:creationId xmlns:a16="http://schemas.microsoft.com/office/drawing/2014/main" id="{EC55B89B-92A2-713F-66BF-0CBB3FC56F43}"/>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12" y="5464886"/>
            <a:ext cx="1128623" cy="921200"/>
          </a:xfrm>
          <a:prstGeom prst="rect">
            <a:avLst/>
          </a:prstGeom>
        </p:spPr>
      </p:pic>
      <p:pic>
        <p:nvPicPr>
          <p:cNvPr id="5" name="Picture 4" descr="A cartoon of a person in a hat and a basket&#10;&#10;AI-generated content may be incorrect.">
            <a:extLst>
              <a:ext uri="{FF2B5EF4-FFF2-40B4-BE49-F238E27FC236}">
                <a16:creationId xmlns:a16="http://schemas.microsoft.com/office/drawing/2014/main" id="{20E5B489-D62E-D982-4282-B1EE361D3C2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463535" y="5761338"/>
            <a:ext cx="529986" cy="605698"/>
          </a:xfrm>
          <a:prstGeom prst="rect">
            <a:avLst/>
          </a:prstGeom>
        </p:spPr>
      </p:pic>
      <p:pic>
        <p:nvPicPr>
          <p:cNvPr id="8" name="Picture 7" descr="A cartoon of a person holding a basket&#10;&#10;AI-generated content may be incorrect.">
            <a:extLst>
              <a:ext uri="{FF2B5EF4-FFF2-40B4-BE49-F238E27FC236}">
                <a16:creationId xmlns:a16="http://schemas.microsoft.com/office/drawing/2014/main" id="{3FA35AB5-71B8-3D80-102E-CFDD66549FAA}"/>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8903093" y="345017"/>
            <a:ext cx="2861870" cy="588433"/>
          </a:xfrm>
          <a:prstGeom prst="rect">
            <a:avLst/>
          </a:prstGeom>
        </p:spPr>
      </p:pic>
      <p:sp>
        <p:nvSpPr>
          <p:cNvPr id="6" name="Text Placeholder 5">
            <a:extLst>
              <a:ext uri="{FF2B5EF4-FFF2-40B4-BE49-F238E27FC236}">
                <a16:creationId xmlns:a16="http://schemas.microsoft.com/office/drawing/2014/main" id="{BB6BCD9F-DC1F-8B47-3571-811459E4937F}"/>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D478D5BD-9A95-1EE6-BB9D-1C38087CD5C8}"/>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0" name="Text Placeholder 5">
            <a:extLst>
              <a:ext uri="{FF2B5EF4-FFF2-40B4-BE49-F238E27FC236}">
                <a16:creationId xmlns:a16="http://schemas.microsoft.com/office/drawing/2014/main" id="{B200F345-BE63-CC9E-022B-E83A23101302}"/>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1" name="Text Placeholder 2">
            <a:extLst>
              <a:ext uri="{FF2B5EF4-FFF2-40B4-BE49-F238E27FC236}">
                <a16:creationId xmlns:a16="http://schemas.microsoft.com/office/drawing/2014/main" id="{A2392F36-1526-6877-BFB5-7BE86384EED1}"/>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ext Placeholder 2">
            <a:extLst>
              <a:ext uri="{FF2B5EF4-FFF2-40B4-BE49-F238E27FC236}">
                <a16:creationId xmlns:a16="http://schemas.microsoft.com/office/drawing/2014/main" id="{466E4615-426E-ECF1-CC86-D4148F239942}"/>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5" name="Text Placeholder 2">
            <a:extLst>
              <a:ext uri="{FF2B5EF4-FFF2-40B4-BE49-F238E27FC236}">
                <a16:creationId xmlns:a16="http://schemas.microsoft.com/office/drawing/2014/main" id="{10B41121-0183-2D16-EC46-8FFD489297A9}"/>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6" name="Title 1">
            <a:extLst>
              <a:ext uri="{FF2B5EF4-FFF2-40B4-BE49-F238E27FC236}">
                <a16:creationId xmlns:a16="http://schemas.microsoft.com/office/drawing/2014/main" id="{C60B4141-0F21-1C63-0E8A-C49E7D903C5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7" name="Text Placeholder 6">
            <a:extLst>
              <a:ext uri="{FF2B5EF4-FFF2-40B4-BE49-F238E27FC236}">
                <a16:creationId xmlns:a16="http://schemas.microsoft.com/office/drawing/2014/main" id="{4E2CA33D-EAE1-EDF2-43DF-3FC9BCC0A374}"/>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2023474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XT 3 Column Text 4 points">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4" name="Picture 3" descr="A cartoon of a person holding a basket&#10;&#10;AI-generated content may be incorrect.">
            <a:extLst>
              <a:ext uri="{FF2B5EF4-FFF2-40B4-BE49-F238E27FC236}">
                <a16:creationId xmlns:a16="http://schemas.microsoft.com/office/drawing/2014/main" id="{A1098A81-4501-3205-ADEC-8CEFF984568F}"/>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397515" y="4213531"/>
            <a:ext cx="6515335" cy="1339627"/>
          </a:xfrm>
          <a:prstGeom prst="rect">
            <a:avLst/>
          </a:prstGeom>
        </p:spPr>
      </p:pic>
      <p:pic>
        <p:nvPicPr>
          <p:cNvPr id="7" name="Picture 6">
            <a:extLst>
              <a:ext uri="{FF2B5EF4-FFF2-40B4-BE49-F238E27FC236}">
                <a16:creationId xmlns:a16="http://schemas.microsoft.com/office/drawing/2014/main" id="{3C7F5720-970E-D696-0A25-5EDF57965D9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532934" y="4593019"/>
            <a:ext cx="1846942" cy="1797470"/>
          </a:xfrm>
          <a:prstGeom prst="rect">
            <a:avLst/>
          </a:prstGeom>
        </p:spPr>
      </p:pic>
      <p:sp>
        <p:nvSpPr>
          <p:cNvPr id="2" name="Title 1">
            <a:extLst>
              <a:ext uri="{FF2B5EF4-FFF2-40B4-BE49-F238E27FC236}">
                <a16:creationId xmlns:a16="http://schemas.microsoft.com/office/drawing/2014/main" id="{035B61CD-2162-3023-F0E9-ABED3FA48C4A}"/>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8" name="Title 1">
            <a:extLst>
              <a:ext uri="{FF2B5EF4-FFF2-40B4-BE49-F238E27FC236}">
                <a16:creationId xmlns:a16="http://schemas.microsoft.com/office/drawing/2014/main" id="{D2AB1A09-E504-AE6D-91AF-12F5F94AB6E3}"/>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1B1E97C8-9FF4-790D-8863-DF0F783E909F}"/>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three</a:t>
            </a:r>
            <a:endParaRPr lang="en-AU">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586C5896-A959-8A91-4F75-1D524359EC1B}"/>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2686274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CHARTS</a:t>
            </a:r>
          </a:p>
        </p:txBody>
      </p:sp>
      <p:sp>
        <p:nvSpPr>
          <p:cNvPr id="3" name="TextBox 2">
            <a:extLst>
              <a:ext uri="{FF2B5EF4-FFF2-40B4-BE49-F238E27FC236}">
                <a16:creationId xmlns:a16="http://schemas.microsoft.com/office/drawing/2014/main" id="{CCE23FD9-F2DC-4389-2857-C0C380DDD87C}"/>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pic>
        <p:nvPicPr>
          <p:cNvPr id="4" name="Picture 3">
            <a:extLst>
              <a:ext uri="{FF2B5EF4-FFF2-40B4-BE49-F238E27FC236}">
                <a16:creationId xmlns:a16="http://schemas.microsoft.com/office/drawing/2014/main" id="{5D491F23-A0DC-82C8-E71C-ADF81A403E1D}"/>
              </a:ext>
            </a:extLst>
          </p:cNvPr>
          <p:cNvPicPr>
            <a:picLocks noChangeAspect="1"/>
          </p:cNvPicPr>
          <p:nvPr userDrawn="1"/>
        </p:nvPicPr>
        <p:blipFill>
          <a:blip r:embed="rId2"/>
          <a:stretch>
            <a:fillRect/>
          </a:stretch>
        </p:blipFill>
        <p:spPr>
          <a:xfrm>
            <a:off x="1055688" y="3835168"/>
            <a:ext cx="3203575" cy="1484323"/>
          </a:xfrm>
          <a:prstGeom prst="rect">
            <a:avLst/>
          </a:prstGeom>
        </p:spPr>
      </p:pic>
    </p:spTree>
    <p:extLst>
      <p:ext uri="{BB962C8B-B14F-4D97-AF65-F5344CB8AC3E}">
        <p14:creationId xmlns:p14="http://schemas.microsoft.com/office/powerpoint/2010/main" val="316112719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HART 2 Column Tex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3913187"/>
          </a:xfrm>
          <a:solidFill>
            <a:schemeClr val="bg2">
              <a:lumMod val="95000"/>
            </a:schemeClr>
          </a:solidFill>
        </p:spPr>
        <p:txBody>
          <a:bodyPr anchor="ctr">
            <a:normAutofit/>
          </a:bodyPr>
          <a:lstStyle>
            <a:lvl1pPr algn="ctr">
              <a:defRPr sz="2000"/>
            </a:lvl1pPr>
          </a:lstStyle>
          <a:p>
            <a:r>
              <a:rPr lang="en-US"/>
              <a:t>Click to add chart</a:t>
            </a:r>
          </a:p>
        </p:txBody>
      </p:sp>
      <p:pic>
        <p:nvPicPr>
          <p:cNvPr id="9" name="Picture 8" descr="A blue truck with a white board&#10;&#10;AI-generated content may be incorrect.">
            <a:extLst>
              <a:ext uri="{FF2B5EF4-FFF2-40B4-BE49-F238E27FC236}">
                <a16:creationId xmlns:a16="http://schemas.microsoft.com/office/drawing/2014/main" id="{E583FDA6-797F-6EF6-8FA0-582E1E04938D}"/>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93737" y="5019411"/>
            <a:ext cx="1801571" cy="8946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82C6AF54-D959-F6A1-AA8D-3B8B3605FCE0}"/>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855957" y="0"/>
            <a:ext cx="6560712" cy="1348957"/>
          </a:xfrm>
          <a:prstGeom prst="rect">
            <a:avLst/>
          </a:prstGeom>
        </p:spPr>
      </p:pic>
      <p:sp>
        <p:nvSpPr>
          <p:cNvPr id="5" name="Text Placeholder 5">
            <a:extLst>
              <a:ext uri="{FF2B5EF4-FFF2-40B4-BE49-F238E27FC236}">
                <a16:creationId xmlns:a16="http://schemas.microsoft.com/office/drawing/2014/main" id="{69C84F00-3CF0-6799-A7F3-9F39E43E1F9E}"/>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A4C606B-31A1-4BBF-2E89-8D6E0DE6F53B}"/>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BE3C872B-09C2-CCBB-8C98-D27363DA3309}"/>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1" name="Text Placeholder 6">
            <a:extLst>
              <a:ext uri="{FF2B5EF4-FFF2-40B4-BE49-F238E27FC236}">
                <a16:creationId xmlns:a16="http://schemas.microsoft.com/office/drawing/2014/main" id="{ED3443D7-B299-5BA8-2CA1-B82E071B7E0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pic>
        <p:nvPicPr>
          <p:cNvPr id="12" name="Picture 11">
            <a:extLst>
              <a:ext uri="{FF2B5EF4-FFF2-40B4-BE49-F238E27FC236}">
                <a16:creationId xmlns:a16="http://schemas.microsoft.com/office/drawing/2014/main" id="{0CB091B3-9752-64EF-63B7-FDFD4E198D2F}"/>
              </a:ext>
            </a:extLst>
          </p:cNvPr>
          <p:cNvPicPr>
            <a:picLocks noChangeAspect="1"/>
          </p:cNvPicPr>
          <p:nvPr userDrawn="1"/>
        </p:nvPicPr>
        <p:blipFill>
          <a:blip r:embed="rId4"/>
          <a:stretch>
            <a:fillRect/>
          </a:stretch>
        </p:blipFill>
        <p:spPr>
          <a:xfrm>
            <a:off x="-1" y="5832092"/>
            <a:ext cx="12191999" cy="694267"/>
          </a:xfrm>
          <a:prstGeom prst="rect">
            <a:avLst/>
          </a:prstGeom>
        </p:spPr>
      </p:pic>
    </p:spTree>
    <p:extLst>
      <p:ext uri="{BB962C8B-B14F-4D97-AF65-F5344CB8AC3E}">
        <p14:creationId xmlns:p14="http://schemas.microsoft.com/office/powerpoint/2010/main" val="34153452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CHART 2 Column Tex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4338637"/>
          </a:xfrm>
          <a:solidFill>
            <a:schemeClr val="bg2">
              <a:lumMod val="95000"/>
            </a:schemeClr>
          </a:solidFill>
        </p:spPr>
        <p:txBody>
          <a:bodyPr anchor="ctr">
            <a:normAutofit/>
          </a:bodyPr>
          <a:lstStyle>
            <a:lvl1pPr algn="ctr">
              <a:defRPr sz="2000"/>
            </a:lvl1pPr>
          </a:lstStyle>
          <a:p>
            <a:r>
              <a:rPr lang="en-US"/>
              <a:t>Click to add chart</a:t>
            </a:r>
          </a:p>
        </p:txBody>
      </p:sp>
      <p:pic>
        <p:nvPicPr>
          <p:cNvPr id="3" name="Picture 2" descr="A cartoon of a person holding a basket&#10;&#10;AI-generated content may be incorrect.">
            <a:extLst>
              <a:ext uri="{FF2B5EF4-FFF2-40B4-BE49-F238E27FC236}">
                <a16:creationId xmlns:a16="http://schemas.microsoft.com/office/drawing/2014/main" id="{82C6AF54-D959-F6A1-AA8D-3B8B3605FCE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7855957" y="0"/>
            <a:ext cx="6560712" cy="1348957"/>
          </a:xfrm>
          <a:prstGeom prst="rect">
            <a:avLst/>
          </a:prstGeom>
        </p:spPr>
      </p:pic>
      <p:sp>
        <p:nvSpPr>
          <p:cNvPr id="5" name="Text Placeholder 5">
            <a:extLst>
              <a:ext uri="{FF2B5EF4-FFF2-40B4-BE49-F238E27FC236}">
                <a16:creationId xmlns:a16="http://schemas.microsoft.com/office/drawing/2014/main" id="{69C84F00-3CF0-6799-A7F3-9F39E43E1F9E}"/>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A4C606B-31A1-4BBF-2E89-8D6E0DE6F53B}"/>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BE3C872B-09C2-CCBB-8C98-D27363DA3309}"/>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1" name="Text Placeholder 6">
            <a:extLst>
              <a:ext uri="{FF2B5EF4-FFF2-40B4-BE49-F238E27FC236}">
                <a16:creationId xmlns:a16="http://schemas.microsoft.com/office/drawing/2014/main" id="{ED3443D7-B299-5BA8-2CA1-B82E071B7E0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55120381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HART 1 Column ">
    <p:bg>
      <p:bgPr>
        <a:solidFill>
          <a:schemeClr val="bg1"/>
        </a:solidFill>
        <a:effectLst/>
      </p:bgPr>
    </p:bg>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4D7048F1-B5A2-1C7B-525D-9A42BCFF9265}"/>
              </a:ext>
            </a:extLst>
          </p:cNvPr>
          <p:cNvSpPr>
            <a:spLocks noGrp="1"/>
          </p:cNvSpPr>
          <p:nvPr>
            <p:ph type="chart" sz="quarter" idx="10" hasCustomPrompt="1"/>
          </p:nvPr>
        </p:nvSpPr>
        <p:spPr>
          <a:xfrm>
            <a:off x="1065213" y="2295526"/>
            <a:ext cx="10071100" cy="3689350"/>
          </a:xfrm>
          <a:solidFill>
            <a:schemeClr val="bg1">
              <a:lumMod val="95000"/>
            </a:schemeClr>
          </a:solidFill>
        </p:spPr>
        <p:txBody>
          <a:bodyPr anchor="ctr">
            <a:noAutofit/>
          </a:bodyPr>
          <a:lstStyle>
            <a:lvl1pPr marL="0" indent="0" algn="ctr">
              <a:buNone/>
              <a:defRPr sz="2000"/>
            </a:lvl1pPr>
          </a:lstStyle>
          <a:p>
            <a:r>
              <a:rPr lang="en-US"/>
              <a:t>Click to add chart</a:t>
            </a:r>
          </a:p>
          <a:p>
            <a:endParaRPr lang="en-US"/>
          </a:p>
        </p:txBody>
      </p:sp>
      <p:sp>
        <p:nvSpPr>
          <p:cNvPr id="3" name="Text Placeholder 5">
            <a:extLst>
              <a:ext uri="{FF2B5EF4-FFF2-40B4-BE49-F238E27FC236}">
                <a16:creationId xmlns:a16="http://schemas.microsoft.com/office/drawing/2014/main" id="{0D3F9F64-E3AA-75C8-C2EB-E9380F4184B4}"/>
              </a:ext>
            </a:extLst>
          </p:cNvPr>
          <p:cNvSpPr>
            <a:spLocks noGrp="1"/>
          </p:cNvSpPr>
          <p:nvPr>
            <p:ph type="body" sz="quarter" idx="12" hasCustomPrompt="1"/>
          </p:nvPr>
        </p:nvSpPr>
        <p:spPr>
          <a:xfrm>
            <a:off x="4523893" y="873125"/>
            <a:ext cx="660264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BE0AE7A-59E2-940F-8911-6A171E71485F}"/>
              </a:ext>
            </a:extLst>
          </p:cNvPr>
          <p:cNvSpPr>
            <a:spLocks noGrp="1"/>
          </p:cNvSpPr>
          <p:nvPr>
            <p:ph type="body" idx="11" hasCustomPrompt="1"/>
          </p:nvPr>
        </p:nvSpPr>
        <p:spPr>
          <a:xfrm>
            <a:off x="4511675" y="1187489"/>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7" name="Picture 6" descr="A cartoon of a person holding a medal and a bag of money&#10;&#10;AI-generated content may be incorrect.">
            <a:extLst>
              <a:ext uri="{FF2B5EF4-FFF2-40B4-BE49-F238E27FC236}">
                <a16:creationId xmlns:a16="http://schemas.microsoft.com/office/drawing/2014/main" id="{DAAF9D28-580C-C28D-91B8-27A8C58D9A6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11248583" y="5484688"/>
            <a:ext cx="873427" cy="905618"/>
          </a:xfrm>
          <a:prstGeom prst="rect">
            <a:avLst/>
          </a:prstGeom>
        </p:spPr>
      </p:pic>
      <p:pic>
        <p:nvPicPr>
          <p:cNvPr id="6" name="Picture 5" descr="A cartoon of a person holding a basket&#10;&#10;AI-generated content may be incorrect.">
            <a:extLst>
              <a:ext uri="{FF2B5EF4-FFF2-40B4-BE49-F238E27FC236}">
                <a16:creationId xmlns:a16="http://schemas.microsoft.com/office/drawing/2014/main" id="{C1E80A4E-CCB9-C670-1DAB-D863A49DA9A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385816" y="-294217"/>
            <a:ext cx="2861870" cy="588433"/>
          </a:xfrm>
          <a:prstGeom prst="rect">
            <a:avLst/>
          </a:prstGeom>
        </p:spPr>
      </p:pic>
      <p:sp>
        <p:nvSpPr>
          <p:cNvPr id="9" name="Title 1">
            <a:extLst>
              <a:ext uri="{FF2B5EF4-FFF2-40B4-BE49-F238E27FC236}">
                <a16:creationId xmlns:a16="http://schemas.microsoft.com/office/drawing/2014/main" id="{1CF9D047-8D24-625A-6018-2F93DD586D6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1" name="Text Placeholder 6">
            <a:extLst>
              <a:ext uri="{FF2B5EF4-FFF2-40B4-BE49-F238E27FC236}">
                <a16:creationId xmlns:a16="http://schemas.microsoft.com/office/drawing/2014/main" id="{BF1F5492-24E1-9750-1D01-D231F34AF34E}"/>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66428997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TABLES</a:t>
            </a:r>
          </a:p>
        </p:txBody>
      </p:sp>
      <p:sp>
        <p:nvSpPr>
          <p:cNvPr id="2" name="TextBox 1">
            <a:extLst>
              <a:ext uri="{FF2B5EF4-FFF2-40B4-BE49-F238E27FC236}">
                <a16:creationId xmlns:a16="http://schemas.microsoft.com/office/drawing/2014/main" id="{0140CA2B-48E2-3951-EAC4-591DF7982914}"/>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pic>
        <p:nvPicPr>
          <p:cNvPr id="4" name="Picture 3">
            <a:extLst>
              <a:ext uri="{FF2B5EF4-FFF2-40B4-BE49-F238E27FC236}">
                <a16:creationId xmlns:a16="http://schemas.microsoft.com/office/drawing/2014/main" id="{E4B63A00-8D1B-ADB3-6488-C57BD884FEE2}"/>
              </a:ext>
            </a:extLst>
          </p:cNvPr>
          <p:cNvPicPr>
            <a:picLocks noChangeAspect="1"/>
          </p:cNvPicPr>
          <p:nvPr userDrawn="1"/>
        </p:nvPicPr>
        <p:blipFill>
          <a:blip r:embed="rId2"/>
          <a:stretch>
            <a:fillRect/>
          </a:stretch>
        </p:blipFill>
        <p:spPr>
          <a:xfrm>
            <a:off x="1055688" y="3835168"/>
            <a:ext cx="3203575" cy="1484323"/>
          </a:xfrm>
          <a:prstGeom prst="rect">
            <a:avLst/>
          </a:prstGeom>
        </p:spPr>
      </p:pic>
    </p:spTree>
    <p:extLst>
      <p:ext uri="{BB962C8B-B14F-4D97-AF65-F5344CB8AC3E}">
        <p14:creationId xmlns:p14="http://schemas.microsoft.com/office/powerpoint/2010/main" val="95878003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ABLE 2 Column text">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0ADC4E72-9BCB-DB74-EC87-2A826E39F477}"/>
              </a:ext>
            </a:extLst>
          </p:cNvPr>
          <p:cNvSpPr>
            <a:spLocks noGrp="1"/>
          </p:cNvSpPr>
          <p:nvPr>
            <p:ph type="tbl" sz="quarter" idx="13" hasCustomPrompt="1"/>
          </p:nvPr>
        </p:nvSpPr>
        <p:spPr>
          <a:xfrm>
            <a:off x="6240463" y="1706563"/>
            <a:ext cx="5435600" cy="4325937"/>
          </a:xfrm>
          <a:solidFill>
            <a:schemeClr val="bg1">
              <a:lumMod val="95000"/>
            </a:schemeClr>
          </a:solidFill>
        </p:spPr>
        <p:txBody>
          <a:bodyPr anchor="ctr">
            <a:noAutofit/>
          </a:bodyPr>
          <a:lstStyle>
            <a:lvl1pPr algn="ctr">
              <a:defRPr sz="2000"/>
            </a:lvl1pPr>
          </a:lstStyle>
          <a:p>
            <a:r>
              <a:rPr lang="en-US"/>
              <a:t>Click to insert table</a:t>
            </a:r>
          </a:p>
        </p:txBody>
      </p:sp>
      <p:pic>
        <p:nvPicPr>
          <p:cNvPr id="4" name="Picture 3" descr="A cartoon of a person holding a basket&#10;&#10;AI-generated content may be incorrect.">
            <a:extLst>
              <a:ext uri="{FF2B5EF4-FFF2-40B4-BE49-F238E27FC236}">
                <a16:creationId xmlns:a16="http://schemas.microsoft.com/office/drawing/2014/main" id="{BD5DB2F3-DBB6-72F6-ACBA-A5B5CB561014}"/>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r="29749"/>
          <a:stretch>
            <a:fillRect/>
          </a:stretch>
        </p:blipFill>
        <p:spPr>
          <a:xfrm>
            <a:off x="7614925" y="123814"/>
            <a:ext cx="4577075" cy="1339627"/>
          </a:xfrm>
          <a:prstGeom prst="rect">
            <a:avLst/>
          </a:prstGeom>
        </p:spPr>
      </p:pic>
      <p:pic>
        <p:nvPicPr>
          <p:cNvPr id="7" name="Picture 6" descr="A cartoon of a robot&#10;&#10;AI-generated content may be incorrect.">
            <a:extLst>
              <a:ext uri="{FF2B5EF4-FFF2-40B4-BE49-F238E27FC236}">
                <a16:creationId xmlns:a16="http://schemas.microsoft.com/office/drawing/2014/main" id="{93A1EDF4-4076-94A3-4409-EF9FF88DD4CA}"/>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483912" y="0"/>
            <a:ext cx="1279692" cy="1233577"/>
          </a:xfrm>
          <a:prstGeom prst="rect">
            <a:avLst/>
          </a:prstGeom>
        </p:spPr>
      </p:pic>
      <p:sp>
        <p:nvSpPr>
          <p:cNvPr id="6" name="Text Placeholder 5">
            <a:extLst>
              <a:ext uri="{FF2B5EF4-FFF2-40B4-BE49-F238E27FC236}">
                <a16:creationId xmlns:a16="http://schemas.microsoft.com/office/drawing/2014/main" id="{CB1F5E6B-C796-0A6E-B136-B21C421F58B5}"/>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006AB851-FEA0-E629-058C-E8DE7258DC1D}"/>
              </a:ext>
            </a:extLst>
          </p:cNvPr>
          <p:cNvSpPr>
            <a:spLocks noGrp="1"/>
          </p:cNvSpPr>
          <p:nvPr>
            <p:ph type="body" idx="1" hasCustomPrompt="1"/>
          </p:nvPr>
        </p:nvSpPr>
        <p:spPr>
          <a:xfrm>
            <a:off x="1055687" y="233368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0" name="Title 1">
            <a:extLst>
              <a:ext uri="{FF2B5EF4-FFF2-40B4-BE49-F238E27FC236}">
                <a16:creationId xmlns:a16="http://schemas.microsoft.com/office/drawing/2014/main" id="{60A15A63-0ACE-06B4-9116-C1F47F4CAFE0}"/>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1" name="Text Placeholder 6">
            <a:extLst>
              <a:ext uri="{FF2B5EF4-FFF2-40B4-BE49-F238E27FC236}">
                <a16:creationId xmlns:a16="http://schemas.microsoft.com/office/drawing/2014/main" id="{4E5049EA-1B0C-0080-BA8E-E15C02E7BEDB}"/>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8923758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7" name="Picture 6" descr="A white rectangular sign with blue and orange text&#10;&#10;AI-generated content may be incorrect.">
            <a:extLst>
              <a:ext uri="{FF2B5EF4-FFF2-40B4-BE49-F238E27FC236}">
                <a16:creationId xmlns:a16="http://schemas.microsoft.com/office/drawing/2014/main" id="{0BED1BEA-CA44-758C-9022-2D603945331A}"/>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3">
                  <a:extLst>
                    <a:ext uri="{96DAC541-7B7A-43D3-8B79-37D633B846F1}">
                      <asvg:svgBlip xmlns:asvg="http://schemas.microsoft.com/office/drawing/2016/SVG/main" r:embed="rId4"/>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spTree>
    <p:extLst>
      <p:ext uri="{BB962C8B-B14F-4D97-AF65-F5344CB8AC3E}">
        <p14:creationId xmlns:p14="http://schemas.microsoft.com/office/powerpoint/2010/main" val="181755503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ABLE 1 Column ">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C537394-F67A-3B64-2504-74CCAADA3708}"/>
              </a:ext>
            </a:extLst>
          </p:cNvPr>
          <p:cNvPicPr>
            <a:picLocks noGrp="1" noRot="1" noChangeAspect="1" noMove="1" noResize="1" noEditPoints="1" noAdjustHandles="1" noChangeArrowheads="1" noChangeShapeType="1" noCrop="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102720" y="123814"/>
            <a:ext cx="6515335" cy="1339627"/>
          </a:xfrm>
          <a:prstGeom prst="rect">
            <a:avLst/>
          </a:prstGeom>
        </p:spPr>
      </p:pic>
      <p:sp>
        <p:nvSpPr>
          <p:cNvPr id="5" name="Table Placeholder 3">
            <a:extLst>
              <a:ext uri="{FF2B5EF4-FFF2-40B4-BE49-F238E27FC236}">
                <a16:creationId xmlns:a16="http://schemas.microsoft.com/office/drawing/2014/main" id="{DD9A58B2-4CEE-5DE9-2A4A-6CAB62FAA973}"/>
              </a:ext>
            </a:extLst>
          </p:cNvPr>
          <p:cNvSpPr>
            <a:spLocks noGrp="1"/>
          </p:cNvSpPr>
          <p:nvPr>
            <p:ph type="tbl" sz="quarter" idx="14" hasCustomPrompt="1"/>
          </p:nvPr>
        </p:nvSpPr>
        <p:spPr>
          <a:xfrm>
            <a:off x="1055688" y="2203450"/>
            <a:ext cx="10080625" cy="3781425"/>
          </a:xfrm>
          <a:solidFill>
            <a:schemeClr val="bg1">
              <a:lumMod val="95000"/>
            </a:schemeClr>
          </a:solidFill>
        </p:spPr>
        <p:txBody>
          <a:bodyPr anchor="ctr">
            <a:noAutofit/>
          </a:bodyPr>
          <a:lstStyle>
            <a:lvl1pPr algn="ctr">
              <a:defRPr sz="2000"/>
            </a:lvl1pPr>
          </a:lstStyle>
          <a:p>
            <a:r>
              <a:rPr lang="en-US"/>
              <a:t>Click to insert table</a:t>
            </a:r>
          </a:p>
        </p:txBody>
      </p:sp>
      <p:sp>
        <p:nvSpPr>
          <p:cNvPr id="6" name="Text Placeholder 5">
            <a:extLst>
              <a:ext uri="{FF2B5EF4-FFF2-40B4-BE49-F238E27FC236}">
                <a16:creationId xmlns:a16="http://schemas.microsoft.com/office/drawing/2014/main" id="{33A77B04-4012-5BE5-F8CB-CBE641197EB5}"/>
              </a:ext>
            </a:extLst>
          </p:cNvPr>
          <p:cNvSpPr>
            <a:spLocks noGrp="1"/>
          </p:cNvSpPr>
          <p:nvPr>
            <p:ph type="body" sz="quarter" idx="12" hasCustomPrompt="1"/>
          </p:nvPr>
        </p:nvSpPr>
        <p:spPr>
          <a:xfrm>
            <a:off x="4511675" y="873125"/>
            <a:ext cx="6625616" cy="304699"/>
          </a:xfrm>
          <a:prstGeom prst="rect">
            <a:avLst/>
          </a:prstGeom>
        </p:spPr>
        <p:txBody>
          <a:bodyPr wrap="square">
            <a:spAutoFit/>
          </a:bodyPr>
          <a:lstStyle>
            <a:lvl1pPr marL="0" indent="0">
              <a:buNone/>
              <a:defRPr sz="2200"/>
            </a:lvl1pPr>
          </a:lstStyle>
          <a:p>
            <a:pPr lvl="0"/>
            <a:r>
              <a:rPr lang="en-GB"/>
              <a:t>Sample heading which is of a standard length</a:t>
            </a:r>
          </a:p>
        </p:txBody>
      </p:sp>
      <p:sp>
        <p:nvSpPr>
          <p:cNvPr id="7" name="Text Placeholder 2">
            <a:extLst>
              <a:ext uri="{FF2B5EF4-FFF2-40B4-BE49-F238E27FC236}">
                <a16:creationId xmlns:a16="http://schemas.microsoft.com/office/drawing/2014/main" id="{08808258-5CD3-DDC9-C6B2-21B4E9C3BCE6}"/>
              </a:ext>
            </a:extLst>
          </p:cNvPr>
          <p:cNvSpPr>
            <a:spLocks noGrp="1"/>
          </p:cNvSpPr>
          <p:nvPr>
            <p:ph type="body" idx="11" hasCustomPrompt="1"/>
          </p:nvPr>
        </p:nvSpPr>
        <p:spPr>
          <a:xfrm>
            <a:off x="4514449" y="1187489"/>
            <a:ext cx="662186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8A88738F-BDDC-DF50-3280-EE56C161139F}"/>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9" name="Title 1">
            <a:extLst>
              <a:ext uri="{FF2B5EF4-FFF2-40B4-BE49-F238E27FC236}">
                <a16:creationId xmlns:a16="http://schemas.microsoft.com/office/drawing/2014/main" id="{8F5B781E-C496-1896-F85D-24F218007A15}"/>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3833AEEE-E4CB-4E76-9F3B-5DCF840E9DA8}"/>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20359314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5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1173"/>
            <a:ext cx="10620375" cy="3426579"/>
          </a:xfrm>
          <a:prstGeom prst="rect">
            <a:avLst/>
          </a:prstGeom>
          <a:noFill/>
        </p:spPr>
        <p:txBody>
          <a:bodyPr wrap="square" rtlCol="0">
            <a:spAutoFit/>
          </a:bodyPr>
          <a:lstStyle/>
          <a:p>
            <a:pPr>
              <a:lnSpc>
                <a:spcPts val="13000"/>
              </a:lnSpc>
            </a:pPr>
            <a:r>
              <a:rPr lang="en-US" sz="12500" b="1" i="0">
                <a:solidFill>
                  <a:schemeClr val="bg1"/>
                </a:solidFill>
                <a:latin typeface="Arial" panose="020B0604020202020204" pitchFamily="34" charset="0"/>
                <a:cs typeface="Arial" panose="020B0604020202020204" pitchFamily="34" charset="0"/>
              </a:rPr>
              <a:t>LESSON PLANNING</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87682"/>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43146975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7668"/>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3794926"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Learning objectives</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937290"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OVERVIEW</a:t>
            </a:r>
          </a:p>
        </p:txBody>
      </p:sp>
      <p:sp>
        <p:nvSpPr>
          <p:cNvPr id="2" name="Text Placeholder 5">
            <a:extLst>
              <a:ext uri="{FF2B5EF4-FFF2-40B4-BE49-F238E27FC236}">
                <a16:creationId xmlns:a16="http://schemas.microsoft.com/office/drawing/2014/main" id="{9318DE6A-E6D6-3E93-D7D9-345353F099FC}"/>
              </a:ext>
            </a:extLst>
          </p:cNvPr>
          <p:cNvSpPr>
            <a:spLocks noGrp="1"/>
          </p:cNvSpPr>
          <p:nvPr>
            <p:ph type="body" sz="quarter" idx="11" hasCustomPrompt="1"/>
          </p:nvPr>
        </p:nvSpPr>
        <p:spPr>
          <a:xfrm>
            <a:off x="7680325" y="1700213"/>
            <a:ext cx="1269578"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ACTIVITIES</a:t>
            </a:r>
          </a:p>
        </p:txBody>
      </p:sp>
      <p:sp>
        <p:nvSpPr>
          <p:cNvPr id="11" name="Text Placeholder 2">
            <a:extLst>
              <a:ext uri="{FF2B5EF4-FFF2-40B4-BE49-F238E27FC236}">
                <a16:creationId xmlns:a16="http://schemas.microsoft.com/office/drawing/2014/main" id="{3DEF0A09-EB16-B35C-504E-FBA7D3918DB2}"/>
              </a:ext>
            </a:extLst>
          </p:cNvPr>
          <p:cNvSpPr>
            <a:spLocks noGrp="1"/>
          </p:cNvSpPr>
          <p:nvPr>
            <p:ph type="body" idx="1" hasCustomPrompt="1"/>
          </p:nvPr>
        </p:nvSpPr>
        <p:spPr>
          <a:xfrm>
            <a:off x="7697787" y="1907963"/>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21" name="Text Placeholder 5">
            <a:extLst>
              <a:ext uri="{FF2B5EF4-FFF2-40B4-BE49-F238E27FC236}">
                <a16:creationId xmlns:a16="http://schemas.microsoft.com/office/drawing/2014/main" id="{7FF0A8D8-07BC-8179-DE90-5CFEDCEDDD93}"/>
              </a:ext>
            </a:extLst>
          </p:cNvPr>
          <p:cNvSpPr>
            <a:spLocks noGrp="1"/>
          </p:cNvSpPr>
          <p:nvPr>
            <p:ph type="body" sz="quarter" idx="21" hasCustomPrompt="1"/>
          </p:nvPr>
        </p:nvSpPr>
        <p:spPr>
          <a:xfrm>
            <a:off x="7680325" y="3732825"/>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RESOURCES</a:t>
            </a:r>
          </a:p>
        </p:txBody>
      </p:sp>
      <p:sp>
        <p:nvSpPr>
          <p:cNvPr id="22" name="Text Placeholder 2">
            <a:extLst>
              <a:ext uri="{FF2B5EF4-FFF2-40B4-BE49-F238E27FC236}">
                <a16:creationId xmlns:a16="http://schemas.microsoft.com/office/drawing/2014/main" id="{84A6B9B4-D892-4B5A-36C1-8E82C49566CA}"/>
              </a:ext>
            </a:extLst>
          </p:cNvPr>
          <p:cNvSpPr>
            <a:spLocks noGrp="1"/>
          </p:cNvSpPr>
          <p:nvPr>
            <p:ph type="body" idx="22" hasCustomPrompt="1"/>
          </p:nvPr>
        </p:nvSpPr>
        <p:spPr>
          <a:xfrm>
            <a:off x="7697787" y="3940575"/>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Tree>
    <p:extLst>
      <p:ext uri="{BB962C8B-B14F-4D97-AF65-F5344CB8AC3E}">
        <p14:creationId xmlns:p14="http://schemas.microsoft.com/office/powerpoint/2010/main" val="299339264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6_IMAGE 1 Column Text Left">
    <p:bg>
      <p:bgPr>
        <a:solidFill>
          <a:schemeClr val="bg1"/>
        </a:solidFill>
        <a:effectLst/>
      </p:bgPr>
    </p:bg>
    <p:spTree>
      <p:nvGrpSpPr>
        <p:cNvPr id="1" name=""/>
        <p:cNvGrpSpPr/>
        <p:nvPr/>
      </p:nvGrpSpPr>
      <p:grpSpPr>
        <a:xfrm>
          <a:off x="0" y="0"/>
          <a:ext cx="0" cy="0"/>
          <a:chOff x="0" y="0"/>
          <a:chExt cx="0" cy="0"/>
        </a:xfrm>
      </p:grpSpPr>
      <p:sp>
        <p:nvSpPr>
          <p:cNvPr id="7" name="Picture Placeholder 13">
            <a:extLst>
              <a:ext uri="{FF2B5EF4-FFF2-40B4-BE49-F238E27FC236}">
                <a16:creationId xmlns:a16="http://schemas.microsoft.com/office/drawing/2014/main" id="{062C1A16-9B46-D2D1-761B-EA296719C2C4}"/>
              </a:ext>
            </a:extLst>
          </p:cNvPr>
          <p:cNvSpPr>
            <a:spLocks noGrp="1"/>
          </p:cNvSpPr>
          <p:nvPr>
            <p:ph type="pic" sz="quarter" idx="21" hasCustomPrompt="1"/>
          </p:nvPr>
        </p:nvSpPr>
        <p:spPr>
          <a:xfrm>
            <a:off x="6888163" y="0"/>
            <a:ext cx="5303837" cy="6349042"/>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Tree>
    <p:extLst>
      <p:ext uri="{BB962C8B-B14F-4D97-AF65-F5344CB8AC3E}">
        <p14:creationId xmlns:p14="http://schemas.microsoft.com/office/powerpoint/2010/main" val="219541754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7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49042"/>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userDrawn="1">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a:t>ACTIVITY SHEET</a:t>
            </a:r>
          </a:p>
        </p:txBody>
      </p:sp>
    </p:spTree>
    <p:extLst>
      <p:ext uri="{BB962C8B-B14F-4D97-AF65-F5344CB8AC3E}">
        <p14:creationId xmlns:p14="http://schemas.microsoft.com/office/powerpoint/2010/main" val="87646524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0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49042"/>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206208445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9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49042"/>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userDrawn="1">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a:t>ACTIVITY SHEET</a:t>
            </a:r>
          </a:p>
        </p:txBody>
      </p:sp>
    </p:spTree>
    <p:extLst>
      <p:ext uri="{BB962C8B-B14F-4D97-AF65-F5344CB8AC3E}">
        <p14:creationId xmlns:p14="http://schemas.microsoft.com/office/powerpoint/2010/main" val="10397579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1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1"/>
            <a:ext cx="5303837" cy="6349043"/>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235637699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2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6629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userDrawn="1">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a:t>ACTIVITY SHEET</a:t>
            </a:r>
          </a:p>
        </p:txBody>
      </p:sp>
    </p:spTree>
    <p:extLst>
      <p:ext uri="{BB962C8B-B14F-4D97-AF65-F5344CB8AC3E}">
        <p14:creationId xmlns:p14="http://schemas.microsoft.com/office/powerpoint/2010/main" val="16600577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3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6629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870248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pic>
        <p:nvPicPr>
          <p:cNvPr id="3" name="Picture 2" descr="A white rectangular sign with blue and orange text&#10;&#10;AI-generated content may be incorrect.">
            <a:extLst>
              <a:ext uri="{FF2B5EF4-FFF2-40B4-BE49-F238E27FC236}">
                <a16:creationId xmlns:a16="http://schemas.microsoft.com/office/drawing/2014/main" id="{C3EFD0B8-0F52-FFBC-434B-B6DA538143D7}"/>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3">
                  <a:extLst>
                    <a:ext uri="{96DAC541-7B7A-43D3-8B79-37D633B846F1}">
                      <asvg:svgBlip xmlns:asvg="http://schemas.microsoft.com/office/drawing/2016/SVG/main" r:embed="rId4"/>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spTree>
    <p:extLst>
      <p:ext uri="{BB962C8B-B14F-4D97-AF65-F5344CB8AC3E}">
        <p14:creationId xmlns:p14="http://schemas.microsoft.com/office/powerpoint/2010/main" val="71056394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1173"/>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IMAGE</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87682"/>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86157014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3176"/>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372303771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5_IMAGE 1 Column Text Left">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413698383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8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8102600" y="0"/>
            <a:ext cx="4089401" cy="635000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Tree>
    <p:extLst>
      <p:ext uri="{BB962C8B-B14F-4D97-AF65-F5344CB8AC3E}">
        <p14:creationId xmlns:p14="http://schemas.microsoft.com/office/powerpoint/2010/main" val="34084205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7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8102600" y="0"/>
            <a:ext cx="4089401" cy="6350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Tree>
    <p:extLst>
      <p:ext uri="{BB962C8B-B14F-4D97-AF65-F5344CB8AC3E}">
        <p14:creationId xmlns:p14="http://schemas.microsoft.com/office/powerpoint/2010/main" val="212890577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4_IMAGE 1 Column Text Left">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2" name="Text Placeholder 2">
            <a:extLst>
              <a:ext uri="{FF2B5EF4-FFF2-40B4-BE49-F238E27FC236}">
                <a16:creationId xmlns:a16="http://schemas.microsoft.com/office/drawing/2014/main" id="{BCB5DCED-64B4-7258-1937-46DE29C30B03}"/>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25129082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0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54339182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5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0000"/>
          </a:xfrm>
          <a:prstGeom prst="rect">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150012998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EXT 2 Column Text with image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F9D2F94C-24D9-6409-1761-F8F214350568}"/>
              </a:ext>
            </a:extLst>
          </p:cNvPr>
          <p:cNvSpPr>
            <a:spLocks noGrp="1"/>
          </p:cNvSpPr>
          <p:nvPr>
            <p:ph type="pic" sz="quarter" idx="20" hasCustomPrompt="1"/>
          </p:nvPr>
        </p:nvSpPr>
        <p:spPr>
          <a:xfrm>
            <a:off x="1067391" y="1700213"/>
            <a:ext cx="1723707" cy="1728787"/>
          </a:xfrm>
          <a:solidFill>
            <a:srgbClr val="F1EFED"/>
          </a:solidFill>
        </p:spPr>
        <p:txBody>
          <a:bodyPr anchor="ctr">
            <a:noAutofit/>
          </a:bodyPr>
          <a:lstStyle>
            <a:lvl1pPr algn="ctr">
              <a:defRPr sz="1200"/>
            </a:lvl1pPr>
          </a:lstStyle>
          <a:p>
            <a:r>
              <a:rPr lang="en-US"/>
              <a:t>Click to add image</a:t>
            </a:r>
          </a:p>
        </p:txBody>
      </p:sp>
      <p:sp>
        <p:nvSpPr>
          <p:cNvPr id="4" name="Picture Placeholder 9">
            <a:extLst>
              <a:ext uri="{FF2B5EF4-FFF2-40B4-BE49-F238E27FC236}">
                <a16:creationId xmlns:a16="http://schemas.microsoft.com/office/drawing/2014/main" id="{08798A64-B339-0352-B408-13FD2EF90B11}"/>
              </a:ext>
            </a:extLst>
          </p:cNvPr>
          <p:cNvSpPr>
            <a:spLocks noGrp="1"/>
          </p:cNvSpPr>
          <p:nvPr>
            <p:ph type="pic" sz="quarter" idx="21" hasCustomPrompt="1"/>
          </p:nvPr>
        </p:nvSpPr>
        <p:spPr>
          <a:xfrm>
            <a:off x="6240859" y="1700213"/>
            <a:ext cx="1723707" cy="1728787"/>
          </a:xfrm>
          <a:solidFill>
            <a:srgbClr val="F1EFED"/>
          </a:solidFill>
        </p:spPr>
        <p:txBody>
          <a:bodyPr anchor="ctr">
            <a:noAutofit/>
          </a:bodyPr>
          <a:lstStyle>
            <a:lvl1pPr algn="ctr">
              <a:defRPr sz="1200"/>
            </a:lvl1pPr>
          </a:lstStyle>
          <a:p>
            <a:r>
              <a:rPr lang="en-US"/>
              <a:t>Click to add image</a:t>
            </a:r>
          </a:p>
        </p:txBody>
      </p:sp>
      <p:sp>
        <p:nvSpPr>
          <p:cNvPr id="13" name="Text Placeholder 5">
            <a:extLst>
              <a:ext uri="{FF2B5EF4-FFF2-40B4-BE49-F238E27FC236}">
                <a16:creationId xmlns:a16="http://schemas.microsoft.com/office/drawing/2014/main" id="{6ACDB1AE-9028-5F40-5F32-8078E06D436D}"/>
              </a:ext>
            </a:extLst>
          </p:cNvPr>
          <p:cNvSpPr>
            <a:spLocks noGrp="1"/>
          </p:cNvSpPr>
          <p:nvPr>
            <p:ph type="body" sz="quarter" idx="11" hasCustomPrompt="1"/>
          </p:nvPr>
        </p:nvSpPr>
        <p:spPr>
          <a:xfrm>
            <a:off x="1055687"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8" name="Text Placeholder 5">
            <a:extLst>
              <a:ext uri="{FF2B5EF4-FFF2-40B4-BE49-F238E27FC236}">
                <a16:creationId xmlns:a16="http://schemas.microsoft.com/office/drawing/2014/main" id="{07A78545-2B59-5DD2-00C8-E72FDBFAE41A}"/>
              </a:ext>
            </a:extLst>
          </p:cNvPr>
          <p:cNvSpPr>
            <a:spLocks noGrp="1"/>
          </p:cNvSpPr>
          <p:nvPr>
            <p:ph type="body" sz="quarter" idx="14" hasCustomPrompt="1"/>
          </p:nvPr>
        </p:nvSpPr>
        <p:spPr>
          <a:xfrm>
            <a:off x="6249172"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2" name="Text Placeholder 2">
            <a:extLst>
              <a:ext uri="{FF2B5EF4-FFF2-40B4-BE49-F238E27FC236}">
                <a16:creationId xmlns:a16="http://schemas.microsoft.com/office/drawing/2014/main" id="{FEE5FA85-5E1E-D5E0-57EA-1B0C3FC245F4}"/>
              </a:ext>
            </a:extLst>
          </p:cNvPr>
          <p:cNvSpPr>
            <a:spLocks noGrp="1"/>
          </p:cNvSpPr>
          <p:nvPr>
            <p:ph type="body" idx="1" hasCustomPrompt="1"/>
          </p:nvPr>
        </p:nvSpPr>
        <p:spPr>
          <a:xfrm>
            <a:off x="1055687"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7" name="Text Placeholder 2">
            <a:extLst>
              <a:ext uri="{FF2B5EF4-FFF2-40B4-BE49-F238E27FC236}">
                <a16:creationId xmlns:a16="http://schemas.microsoft.com/office/drawing/2014/main" id="{9CB2E053-4E9D-69EA-E32C-82E2FBC4BB05}"/>
              </a:ext>
            </a:extLst>
          </p:cNvPr>
          <p:cNvSpPr>
            <a:spLocks noGrp="1"/>
          </p:cNvSpPr>
          <p:nvPr>
            <p:ph type="body" idx="13" hasCustomPrompt="1"/>
          </p:nvPr>
        </p:nvSpPr>
        <p:spPr>
          <a:xfrm>
            <a:off x="6249172"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8" name="Picture 7">
            <a:extLst>
              <a:ext uri="{FF2B5EF4-FFF2-40B4-BE49-F238E27FC236}">
                <a16:creationId xmlns:a16="http://schemas.microsoft.com/office/drawing/2014/main" id="{D125369D-411E-BDD4-8864-97F0B6970EE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10471637" y="0"/>
            <a:ext cx="843133" cy="810724"/>
          </a:xfrm>
          <a:prstGeom prst="rect">
            <a:avLst/>
          </a:prstGeom>
        </p:spPr>
      </p:pic>
      <p:sp>
        <p:nvSpPr>
          <p:cNvPr id="2" name="Title 1">
            <a:extLst>
              <a:ext uri="{FF2B5EF4-FFF2-40B4-BE49-F238E27FC236}">
                <a16:creationId xmlns:a16="http://schemas.microsoft.com/office/drawing/2014/main" id="{659D46FD-BD9D-2F11-1D0A-04A2C5FA74B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5" name="Text Placeholder 6">
            <a:extLst>
              <a:ext uri="{FF2B5EF4-FFF2-40B4-BE49-F238E27FC236}">
                <a16:creationId xmlns:a16="http://schemas.microsoft.com/office/drawing/2014/main" id="{B20D384D-5255-0831-D0DC-15574EDB33AD}"/>
              </a:ext>
            </a:extLst>
          </p:cNvPr>
          <p:cNvSpPr>
            <a:spLocks noGrp="1"/>
          </p:cNvSpPr>
          <p:nvPr>
            <p:ph type="body" sz="quarter" idx="22"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61460281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EXT 3 Column Text with images">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B40C0B-4024-D330-96C1-482C458F0CC6}"/>
              </a:ext>
            </a:extLst>
          </p:cNvPr>
          <p:cNvSpPr>
            <a:spLocks noGrp="1"/>
          </p:cNvSpPr>
          <p:nvPr>
            <p:ph type="pic" sz="quarter" idx="20" hasCustomPrompt="1"/>
          </p:nvPr>
        </p:nvSpPr>
        <p:spPr>
          <a:xfrm>
            <a:off x="1065213" y="1700213"/>
            <a:ext cx="3194050" cy="1728787"/>
          </a:xfrm>
          <a:solidFill>
            <a:srgbClr val="F1EFED"/>
          </a:solidFill>
        </p:spPr>
        <p:txBody>
          <a:bodyPr anchor="ctr">
            <a:noAutofit/>
          </a:bodyPr>
          <a:lstStyle>
            <a:lvl1pPr algn="ctr">
              <a:defRPr sz="2000"/>
            </a:lvl1pPr>
          </a:lstStyle>
          <a:p>
            <a:r>
              <a:rPr lang="en-US"/>
              <a:t>Click to add image</a:t>
            </a:r>
          </a:p>
        </p:txBody>
      </p:sp>
      <p:sp>
        <p:nvSpPr>
          <p:cNvPr id="12" name="Picture Placeholder 9">
            <a:extLst>
              <a:ext uri="{FF2B5EF4-FFF2-40B4-BE49-F238E27FC236}">
                <a16:creationId xmlns:a16="http://schemas.microsoft.com/office/drawing/2014/main" id="{ED824BC8-91A2-C7F2-37A1-36932B9157F0}"/>
              </a:ext>
            </a:extLst>
          </p:cNvPr>
          <p:cNvSpPr>
            <a:spLocks noGrp="1"/>
          </p:cNvSpPr>
          <p:nvPr>
            <p:ph type="pic" sz="quarter" idx="21" hasCustomPrompt="1"/>
          </p:nvPr>
        </p:nvSpPr>
        <p:spPr>
          <a:xfrm>
            <a:off x="4516852" y="1700213"/>
            <a:ext cx="3163473" cy="1728786"/>
          </a:xfrm>
          <a:solidFill>
            <a:srgbClr val="F1EFED"/>
          </a:solidFill>
        </p:spPr>
        <p:txBody>
          <a:bodyPr anchor="ctr">
            <a:noAutofit/>
          </a:bodyPr>
          <a:lstStyle>
            <a:lvl1pPr algn="ctr">
              <a:defRPr sz="2000"/>
            </a:lvl1pPr>
          </a:lstStyle>
          <a:p>
            <a:r>
              <a:rPr lang="en-US"/>
              <a:t>Click to add image</a:t>
            </a:r>
          </a:p>
        </p:txBody>
      </p:sp>
      <p:sp>
        <p:nvSpPr>
          <p:cNvPr id="13" name="Picture Placeholder 9">
            <a:extLst>
              <a:ext uri="{FF2B5EF4-FFF2-40B4-BE49-F238E27FC236}">
                <a16:creationId xmlns:a16="http://schemas.microsoft.com/office/drawing/2014/main" id="{9E8BF5A6-5734-F66B-0937-C3DABEC1C86F}"/>
              </a:ext>
            </a:extLst>
          </p:cNvPr>
          <p:cNvSpPr>
            <a:spLocks noGrp="1"/>
          </p:cNvSpPr>
          <p:nvPr>
            <p:ph type="pic" sz="quarter" idx="22" hasCustomPrompt="1"/>
          </p:nvPr>
        </p:nvSpPr>
        <p:spPr>
          <a:xfrm>
            <a:off x="7938842" y="1700213"/>
            <a:ext cx="3194050" cy="1728785"/>
          </a:xfrm>
          <a:solidFill>
            <a:srgbClr val="F1EFED"/>
          </a:solidFill>
        </p:spPr>
        <p:txBody>
          <a:bodyPr anchor="ctr">
            <a:noAutofit/>
          </a:bodyPr>
          <a:lstStyle>
            <a:lvl1pPr algn="ctr">
              <a:defRPr sz="2000"/>
            </a:lvl1pPr>
          </a:lstStyle>
          <a:p>
            <a:r>
              <a:rPr lang="en-US"/>
              <a:t>Click to add image</a:t>
            </a:r>
          </a:p>
        </p:txBody>
      </p:sp>
      <p:sp>
        <p:nvSpPr>
          <p:cNvPr id="15" name="Text Placeholder 5">
            <a:extLst>
              <a:ext uri="{FF2B5EF4-FFF2-40B4-BE49-F238E27FC236}">
                <a16:creationId xmlns:a16="http://schemas.microsoft.com/office/drawing/2014/main" id="{7AC3DD0B-7994-7806-C0D8-1040A7EE8DEA}"/>
              </a:ext>
            </a:extLst>
          </p:cNvPr>
          <p:cNvSpPr>
            <a:spLocks noGrp="1"/>
          </p:cNvSpPr>
          <p:nvPr>
            <p:ph type="body" sz="quarter" idx="11" hasCustomPrompt="1"/>
          </p:nvPr>
        </p:nvSpPr>
        <p:spPr>
          <a:xfrm>
            <a:off x="1055687"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C1E3AEA2-CB8A-C217-8B38-9E5CDEF943D0}"/>
              </a:ext>
            </a:extLst>
          </p:cNvPr>
          <p:cNvSpPr>
            <a:spLocks noGrp="1"/>
          </p:cNvSpPr>
          <p:nvPr>
            <p:ph type="body" sz="quarter" idx="14" hasCustomPrompt="1"/>
          </p:nvPr>
        </p:nvSpPr>
        <p:spPr>
          <a:xfrm>
            <a:off x="4511676" y="3660407"/>
            <a:ext cx="31704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3" name="Text Placeholder 5">
            <a:extLst>
              <a:ext uri="{FF2B5EF4-FFF2-40B4-BE49-F238E27FC236}">
                <a16:creationId xmlns:a16="http://schemas.microsoft.com/office/drawing/2014/main" id="{4E95EB5B-23E2-3089-6F17-DD6942B113C7}"/>
              </a:ext>
            </a:extLst>
          </p:cNvPr>
          <p:cNvSpPr>
            <a:spLocks noGrp="1"/>
          </p:cNvSpPr>
          <p:nvPr>
            <p:ph type="body" sz="quarter" idx="17" hasCustomPrompt="1"/>
          </p:nvPr>
        </p:nvSpPr>
        <p:spPr>
          <a:xfrm>
            <a:off x="7939269"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2">
            <a:extLst>
              <a:ext uri="{FF2B5EF4-FFF2-40B4-BE49-F238E27FC236}">
                <a16:creationId xmlns:a16="http://schemas.microsoft.com/office/drawing/2014/main" id="{5E1AC239-6B44-ED82-9801-F80F0530995E}"/>
              </a:ext>
            </a:extLst>
          </p:cNvPr>
          <p:cNvSpPr>
            <a:spLocks noGrp="1"/>
          </p:cNvSpPr>
          <p:nvPr>
            <p:ph type="body" idx="1" hasCustomPrompt="1"/>
          </p:nvPr>
        </p:nvSpPr>
        <p:spPr>
          <a:xfrm>
            <a:off x="1055688"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9FF5F328-DC88-905C-2A2B-2BFCA551BBB2}"/>
              </a:ext>
            </a:extLst>
          </p:cNvPr>
          <p:cNvSpPr>
            <a:spLocks noGrp="1"/>
          </p:cNvSpPr>
          <p:nvPr>
            <p:ph type="body" idx="13" hasCustomPrompt="1"/>
          </p:nvPr>
        </p:nvSpPr>
        <p:spPr>
          <a:xfrm>
            <a:off x="4511676" y="4285692"/>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68E02920-09A5-465C-BEFC-CCB3E905360A}"/>
              </a:ext>
            </a:extLst>
          </p:cNvPr>
          <p:cNvSpPr>
            <a:spLocks noGrp="1"/>
          </p:cNvSpPr>
          <p:nvPr>
            <p:ph type="body" idx="16" hasCustomPrompt="1"/>
          </p:nvPr>
        </p:nvSpPr>
        <p:spPr>
          <a:xfrm>
            <a:off x="7939270"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 name="Title 1">
            <a:extLst>
              <a:ext uri="{FF2B5EF4-FFF2-40B4-BE49-F238E27FC236}">
                <a16:creationId xmlns:a16="http://schemas.microsoft.com/office/drawing/2014/main" id="{5DE3FAEE-0E42-60B9-F1C0-25C6F6B8CF4D}"/>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3" name="Text Placeholder 6">
            <a:extLst>
              <a:ext uri="{FF2B5EF4-FFF2-40B4-BE49-F238E27FC236}">
                <a16:creationId xmlns:a16="http://schemas.microsoft.com/office/drawing/2014/main" id="{7C34745C-96EA-C3A9-5F95-EA382831024E}"/>
              </a:ext>
            </a:extLst>
          </p:cNvPr>
          <p:cNvSpPr>
            <a:spLocks noGrp="1"/>
          </p:cNvSpPr>
          <p:nvPr>
            <p:ph type="body" sz="quarter" idx="2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7557742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ubtitle 2">
            <a:extLst>
              <a:ext uri="{FF2B5EF4-FFF2-40B4-BE49-F238E27FC236}">
                <a16:creationId xmlns:a16="http://schemas.microsoft.com/office/drawing/2014/main" id="{F2902EC9-5B24-3FD8-4FED-6B2EAAD935FD}"/>
              </a:ext>
            </a:extLst>
          </p:cNvPr>
          <p:cNvSpPr txBox="1">
            <a:spLocks/>
          </p:cNvSpPr>
          <p:nvPr userDrawn="1"/>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2">
                  <a:extLst>
                    <a:ext uri="{96DAC541-7B7A-43D3-8B79-37D633B846F1}">
                      <asvg:svgBlip xmlns:asvg="http://schemas.microsoft.com/office/drawing/2016/SVG/main" r:embed="rId3"/>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white rectangular sign with blue and orange text&#10;&#10;AI-generated content may be incorrect.">
            <a:extLst>
              <a:ext uri="{FF2B5EF4-FFF2-40B4-BE49-F238E27FC236}">
                <a16:creationId xmlns:a16="http://schemas.microsoft.com/office/drawing/2014/main" id="{F86060B5-E4AC-CC68-E5DA-EC41CBAFD4D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6437633" y="45533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spTree>
    <p:extLst>
      <p:ext uri="{BB962C8B-B14F-4D97-AF65-F5344CB8AC3E}">
        <p14:creationId xmlns:p14="http://schemas.microsoft.com/office/powerpoint/2010/main" val="378742780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1 Column Text Left">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7932738" y="-3176"/>
            <a:ext cx="4259262" cy="6353175"/>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pic>
        <p:nvPicPr>
          <p:cNvPr id="5" name="Picture 4" descr="A cartoon of a robot arm&#10;&#10;AI-generated content may be incorrect.">
            <a:extLst>
              <a:ext uri="{FF2B5EF4-FFF2-40B4-BE49-F238E27FC236}">
                <a16:creationId xmlns:a16="http://schemas.microsoft.com/office/drawing/2014/main" id="{450B7326-6BEA-A9CE-ABFB-83AE831B8CD2}"/>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528638" y="4582909"/>
            <a:ext cx="1839853" cy="1767090"/>
          </a:xfrm>
          <a:prstGeom prst="rect">
            <a:avLst/>
          </a:prstGeom>
        </p:spPr>
      </p:pic>
      <p:sp>
        <p:nvSpPr>
          <p:cNvPr id="4" name="Text Placeholder 5">
            <a:extLst>
              <a:ext uri="{FF2B5EF4-FFF2-40B4-BE49-F238E27FC236}">
                <a16:creationId xmlns:a16="http://schemas.microsoft.com/office/drawing/2014/main" id="{F3F3D2C2-860E-6AB3-1A3C-BFA09C60C56A}"/>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42A19493-31CA-B26F-7612-C1FFF707AD7C}"/>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06012108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_IMAGE 1 Column Text Left">
    <p:bg>
      <p:bgPr>
        <a:solidFill>
          <a:schemeClr val="bg1"/>
        </a:solidFill>
        <a:effectLst/>
      </p:bgPr>
    </p:bg>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F3F3D2C2-860E-6AB3-1A3C-BFA09C60C56A}"/>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42A19493-31CA-B26F-7612-C1FFF707AD7C}"/>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40680814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1 Column Text Right">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0" y="-3176"/>
            <a:ext cx="4259264" cy="6357339"/>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D8F6A88A-E06A-552D-4703-FD9D74427217}"/>
              </a:ext>
            </a:extLst>
          </p:cNvPr>
          <p:cNvSpPr>
            <a:spLocks noGrp="1"/>
          </p:cNvSpPr>
          <p:nvPr>
            <p:ph type="body" sz="quarter" idx="11" hasCustomPrompt="1"/>
          </p:nvPr>
        </p:nvSpPr>
        <p:spPr>
          <a:xfrm>
            <a:off x="4527430"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09FBA178-8A86-759C-671F-0213E48AF9C0}"/>
              </a:ext>
            </a:extLst>
          </p:cNvPr>
          <p:cNvSpPr>
            <a:spLocks noGrp="1"/>
          </p:cNvSpPr>
          <p:nvPr>
            <p:ph type="body" idx="1" hasCustomPrompt="1"/>
          </p:nvPr>
        </p:nvSpPr>
        <p:spPr>
          <a:xfrm>
            <a:off x="4527430"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C4C4760-D72F-4182-0F35-A9EE84C667F6}"/>
              </a:ext>
            </a:extLst>
          </p:cNvPr>
          <p:cNvSpPr>
            <a:spLocks noGrp="1"/>
          </p:cNvSpPr>
          <p:nvPr>
            <p:ph type="title" hasCustomPrompt="1"/>
          </p:nvPr>
        </p:nvSpPr>
        <p:spPr>
          <a:xfrm>
            <a:off x="4511928"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in a helmet&#10;&#10;AI-generated content may be incorrect.">
            <a:extLst>
              <a:ext uri="{FF2B5EF4-FFF2-40B4-BE49-F238E27FC236}">
                <a16:creationId xmlns:a16="http://schemas.microsoft.com/office/drawing/2014/main" id="{B857F73E-A20B-5ED1-0CA3-CEC4717C728E}"/>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9478963" y="5007964"/>
            <a:ext cx="2197100" cy="1473200"/>
          </a:xfrm>
          <a:prstGeom prst="rect">
            <a:avLst/>
          </a:prstGeom>
        </p:spPr>
      </p:pic>
      <p:sp>
        <p:nvSpPr>
          <p:cNvPr id="4" name="Text Placeholder 6">
            <a:extLst>
              <a:ext uri="{FF2B5EF4-FFF2-40B4-BE49-F238E27FC236}">
                <a16:creationId xmlns:a16="http://schemas.microsoft.com/office/drawing/2014/main" id="{C82C25E0-0DC5-1EB2-1506-42A4051C15DD}"/>
              </a:ext>
            </a:extLst>
          </p:cNvPr>
          <p:cNvSpPr>
            <a:spLocks noGrp="1"/>
          </p:cNvSpPr>
          <p:nvPr>
            <p:ph type="body" sz="quarter" idx="20" hasCustomPrompt="1"/>
          </p:nvPr>
        </p:nvSpPr>
        <p:spPr>
          <a:xfrm>
            <a:off x="4511928" y="606522"/>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90169451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IMAGE 2 Column Text Lef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7941060" y="-3176"/>
            <a:ext cx="4251949" cy="636855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D4A2D10C-2188-21CF-93DA-7D457A547ECA}"/>
              </a:ext>
            </a:extLst>
          </p:cNvPr>
          <p:cNvSpPr>
            <a:spLocks noGrp="1"/>
          </p:cNvSpPr>
          <p:nvPr>
            <p:ph type="body" sz="quarter" idx="14" hasCustomPrompt="1"/>
          </p:nvPr>
        </p:nvSpPr>
        <p:spPr>
          <a:xfrm>
            <a:off x="1062219" y="1708680"/>
            <a:ext cx="31970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5">
            <a:extLst>
              <a:ext uri="{FF2B5EF4-FFF2-40B4-BE49-F238E27FC236}">
                <a16:creationId xmlns:a16="http://schemas.microsoft.com/office/drawing/2014/main" id="{53EF37CE-23DE-D365-58AD-941DF5EC1D6E}"/>
              </a:ext>
            </a:extLst>
          </p:cNvPr>
          <p:cNvSpPr>
            <a:spLocks noGrp="1"/>
          </p:cNvSpPr>
          <p:nvPr>
            <p:ph type="body" sz="quarter" idx="17" hasCustomPrompt="1"/>
          </p:nvPr>
        </p:nvSpPr>
        <p:spPr>
          <a:xfrm>
            <a:off x="4518207" y="1708680"/>
            <a:ext cx="3163910"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16CF93E8-C6C4-6A6D-BED9-9870011F1E69}"/>
              </a:ext>
            </a:extLst>
          </p:cNvPr>
          <p:cNvSpPr>
            <a:spLocks noGrp="1"/>
          </p:cNvSpPr>
          <p:nvPr>
            <p:ph type="body" idx="13" hasCustomPrompt="1"/>
          </p:nvPr>
        </p:nvSpPr>
        <p:spPr>
          <a:xfrm>
            <a:off x="1062219" y="2335496"/>
            <a:ext cx="320357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63850AB2-DB2B-537A-035F-AE29215CACEE}"/>
              </a:ext>
            </a:extLst>
          </p:cNvPr>
          <p:cNvSpPr>
            <a:spLocks noGrp="1"/>
          </p:cNvSpPr>
          <p:nvPr>
            <p:ph type="body" idx="16" hasCustomPrompt="1"/>
          </p:nvPr>
        </p:nvSpPr>
        <p:spPr>
          <a:xfrm>
            <a:off x="4518207" y="2335496"/>
            <a:ext cx="316211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6F02EE06-7653-95FA-8B6C-EEF5AC49230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2" name="Picture 1" descr="A cartoon of a person and a striped object&#10;&#10;AI-generated content may be incorrect.">
            <a:extLst>
              <a:ext uri="{FF2B5EF4-FFF2-40B4-BE49-F238E27FC236}">
                <a16:creationId xmlns:a16="http://schemas.microsoft.com/office/drawing/2014/main" id="{7B7E40A6-56F2-019C-87D4-996D879BD671}"/>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0" y="4935219"/>
            <a:ext cx="1137374" cy="1430163"/>
          </a:xfrm>
          <a:prstGeom prst="rect">
            <a:avLst/>
          </a:prstGeom>
        </p:spPr>
      </p:pic>
      <p:sp>
        <p:nvSpPr>
          <p:cNvPr id="3" name="Text Placeholder 6">
            <a:extLst>
              <a:ext uri="{FF2B5EF4-FFF2-40B4-BE49-F238E27FC236}">
                <a16:creationId xmlns:a16="http://schemas.microsoft.com/office/drawing/2014/main" id="{A2395895-09D5-6437-D4E6-4CD60412E85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46839383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IMAGE 2 Column Text Righ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7" name="Text Placeholder 5">
            <a:extLst>
              <a:ext uri="{FF2B5EF4-FFF2-40B4-BE49-F238E27FC236}">
                <a16:creationId xmlns:a16="http://schemas.microsoft.com/office/drawing/2014/main" id="{4EA18569-5472-72C7-10D6-D0B4EA57A90D}"/>
              </a:ext>
            </a:extLst>
          </p:cNvPr>
          <p:cNvSpPr>
            <a:spLocks noGrp="1"/>
          </p:cNvSpPr>
          <p:nvPr>
            <p:ph type="body" sz="quarter" idx="14" hasCustomPrompt="1"/>
          </p:nvPr>
        </p:nvSpPr>
        <p:spPr>
          <a:xfrm>
            <a:off x="4518051" y="1708680"/>
            <a:ext cx="3164066"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7AA1F8AA-31EE-11A5-9895-2AD12DD2519E}"/>
              </a:ext>
            </a:extLst>
          </p:cNvPr>
          <p:cNvSpPr>
            <a:spLocks noGrp="1"/>
          </p:cNvSpPr>
          <p:nvPr>
            <p:ph type="body" sz="quarter" idx="17" hasCustomPrompt="1"/>
          </p:nvPr>
        </p:nvSpPr>
        <p:spPr>
          <a:xfrm>
            <a:off x="7944048" y="1708680"/>
            <a:ext cx="319407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6" name="Text Placeholder 2">
            <a:extLst>
              <a:ext uri="{FF2B5EF4-FFF2-40B4-BE49-F238E27FC236}">
                <a16:creationId xmlns:a16="http://schemas.microsoft.com/office/drawing/2014/main" id="{1A97007A-AF47-AD09-CD4F-0B2E929C6919}"/>
              </a:ext>
            </a:extLst>
          </p:cNvPr>
          <p:cNvSpPr>
            <a:spLocks noGrp="1"/>
          </p:cNvSpPr>
          <p:nvPr>
            <p:ph type="body" idx="13" hasCustomPrompt="1"/>
          </p:nvPr>
        </p:nvSpPr>
        <p:spPr>
          <a:xfrm>
            <a:off x="4518052" y="2335496"/>
            <a:ext cx="316227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1F812936-A24A-6A27-3412-D25ED962453D}"/>
              </a:ext>
            </a:extLst>
          </p:cNvPr>
          <p:cNvSpPr>
            <a:spLocks noGrp="1"/>
          </p:cNvSpPr>
          <p:nvPr>
            <p:ph type="body" idx="16" hasCustomPrompt="1"/>
          </p:nvPr>
        </p:nvSpPr>
        <p:spPr>
          <a:xfrm>
            <a:off x="7944047" y="2335496"/>
            <a:ext cx="319226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91B92DD2-8082-7CE8-8838-16404491436C}"/>
              </a:ext>
            </a:extLst>
          </p:cNvPr>
          <p:cNvSpPr>
            <a:spLocks noGrp="1"/>
          </p:cNvSpPr>
          <p:nvPr>
            <p:ph type="title" hasCustomPrompt="1"/>
          </p:nvPr>
        </p:nvSpPr>
        <p:spPr>
          <a:xfrm>
            <a:off x="4511675"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2" name="Picture 1" descr="A cartoon of a person holding a basket&#10;&#10;AI-generated content may be incorrect.">
            <a:extLst>
              <a:ext uri="{FF2B5EF4-FFF2-40B4-BE49-F238E27FC236}">
                <a16:creationId xmlns:a16="http://schemas.microsoft.com/office/drawing/2014/main" id="{03887CC5-4D08-F391-95A8-6AC96A4CCD9A}"/>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9115131" y="4657809"/>
            <a:ext cx="6560712" cy="1348957"/>
          </a:xfrm>
          <a:prstGeom prst="rect">
            <a:avLst/>
          </a:prstGeom>
        </p:spPr>
      </p:pic>
      <p:pic>
        <p:nvPicPr>
          <p:cNvPr id="3" name="Picture 2" descr="A cartoon of a person holding a medal and a bag of money&#10;&#10;AI-generated content may be incorrect.">
            <a:extLst>
              <a:ext uri="{FF2B5EF4-FFF2-40B4-BE49-F238E27FC236}">
                <a16:creationId xmlns:a16="http://schemas.microsoft.com/office/drawing/2014/main" id="{AA347455-D87F-25EA-8D5B-26C7C7A9FC3C}"/>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11136312" y="5462940"/>
            <a:ext cx="873427" cy="905618"/>
          </a:xfrm>
          <a:prstGeom prst="rect">
            <a:avLst/>
          </a:prstGeom>
        </p:spPr>
      </p:pic>
      <p:sp>
        <p:nvSpPr>
          <p:cNvPr id="4" name="Text Placeholder 6">
            <a:extLst>
              <a:ext uri="{FF2B5EF4-FFF2-40B4-BE49-F238E27FC236}">
                <a16:creationId xmlns:a16="http://schemas.microsoft.com/office/drawing/2014/main" id="{ED1972AC-97AB-68A9-A53B-F5930F951B71}"/>
              </a:ext>
            </a:extLst>
          </p:cNvPr>
          <p:cNvSpPr>
            <a:spLocks noGrp="1"/>
          </p:cNvSpPr>
          <p:nvPr>
            <p:ph type="body" sz="quarter" idx="20" hasCustomPrompt="1"/>
          </p:nvPr>
        </p:nvSpPr>
        <p:spPr>
          <a:xfrm>
            <a:off x="4511928" y="606522"/>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
        <p:nvSpPr>
          <p:cNvPr id="6" name="Picture Placeholder 13">
            <a:extLst>
              <a:ext uri="{FF2B5EF4-FFF2-40B4-BE49-F238E27FC236}">
                <a16:creationId xmlns:a16="http://schemas.microsoft.com/office/drawing/2014/main" id="{C9FD8046-0349-0813-D258-8E6AC1A3FDF2}"/>
              </a:ext>
            </a:extLst>
          </p:cNvPr>
          <p:cNvSpPr>
            <a:spLocks noGrp="1"/>
          </p:cNvSpPr>
          <p:nvPr>
            <p:ph type="pic" sz="quarter" idx="10" hasCustomPrompt="1"/>
          </p:nvPr>
        </p:nvSpPr>
        <p:spPr>
          <a:xfrm>
            <a:off x="2381" y="0"/>
            <a:ext cx="4251949" cy="636855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395281917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IMAGE Text Inline Top">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2752725"/>
            <a:ext cx="12192000" cy="3590925"/>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0" name="Text Placeholder 5">
            <a:extLst>
              <a:ext uri="{FF2B5EF4-FFF2-40B4-BE49-F238E27FC236}">
                <a16:creationId xmlns:a16="http://schemas.microsoft.com/office/drawing/2014/main" id="{82E2E8EE-EC1D-BD5A-F1A4-2811232052BB}"/>
              </a:ext>
            </a:extLst>
          </p:cNvPr>
          <p:cNvSpPr>
            <a:spLocks noGrp="1"/>
          </p:cNvSpPr>
          <p:nvPr>
            <p:ph type="body" sz="quarter" idx="18" hasCustomPrompt="1"/>
          </p:nvPr>
        </p:nvSpPr>
        <p:spPr>
          <a:xfrm>
            <a:off x="4518207" y="881362"/>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6837D6B5-431F-7351-1F80-7FA7704C54E2}"/>
              </a:ext>
            </a:extLst>
          </p:cNvPr>
          <p:cNvSpPr>
            <a:spLocks noGrp="1"/>
          </p:cNvSpPr>
          <p:nvPr>
            <p:ph type="body" idx="17" hasCustomPrompt="1"/>
          </p:nvPr>
        </p:nvSpPr>
        <p:spPr>
          <a:xfrm>
            <a:off x="4518207" y="1193239"/>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9B6A5ABB-1F6F-CA24-F94C-FF4C3F225EC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172D8F46-B0EF-10B6-E6E0-56587D48BCF8}"/>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2" name="Text Placeholder 6">
            <a:extLst>
              <a:ext uri="{FF2B5EF4-FFF2-40B4-BE49-F238E27FC236}">
                <a16:creationId xmlns:a16="http://schemas.microsoft.com/office/drawing/2014/main" id="{7BBB22B7-7E43-B056-93D8-2D14778C1390}"/>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46631404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IMAGE Text Inline Bottom">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F4866098-1E5F-22BE-0791-F6C77D1C998F}"/>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375829" y="4790761"/>
            <a:ext cx="6560712" cy="1348957"/>
          </a:xfrm>
          <a:prstGeom prst="rect">
            <a:avLst/>
          </a:prstGeom>
        </p:spPr>
      </p:pic>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421007CB-C434-13FC-8ED1-34A79A4E72B6}"/>
              </a:ext>
            </a:extLst>
          </p:cNvPr>
          <p:cNvSpPr>
            <a:spLocks noGrp="1"/>
          </p:cNvSpPr>
          <p:nvPr>
            <p:ph type="body" sz="quarter" idx="18" hasCustomPrompt="1"/>
          </p:nvPr>
        </p:nvSpPr>
        <p:spPr>
          <a:xfrm>
            <a:off x="4518207" y="4421487"/>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CC47E0F-DB41-80B9-3750-8D0F7ED847CD}"/>
              </a:ext>
            </a:extLst>
          </p:cNvPr>
          <p:cNvSpPr>
            <a:spLocks noGrp="1"/>
          </p:cNvSpPr>
          <p:nvPr>
            <p:ph type="body" idx="17" hasCustomPrompt="1"/>
          </p:nvPr>
        </p:nvSpPr>
        <p:spPr>
          <a:xfrm>
            <a:off x="4518207" y="4733364"/>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AFCE2CDE-7FD8-21C4-4045-96A988337AC7}"/>
              </a:ext>
            </a:extLst>
          </p:cNvPr>
          <p:cNvSpPr>
            <a:spLocks noGrp="1"/>
          </p:cNvSpPr>
          <p:nvPr>
            <p:ph type="title" hasCustomPrompt="1"/>
          </p:nvPr>
        </p:nvSpPr>
        <p:spPr>
          <a:xfrm>
            <a:off x="1058692" y="4428652"/>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32B1D323-B127-1A73-B496-F6DF4C411CC8}"/>
              </a:ext>
            </a:extLst>
          </p:cNvPr>
          <p:cNvSpPr txBox="1">
            <a:spLocks/>
          </p:cNvSpPr>
          <p:nvPr userDrawn="1"/>
        </p:nvSpPr>
        <p:spPr>
          <a:xfrm>
            <a:off x="1058692" y="4977039"/>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0215571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8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2080047" cy="3426579"/>
          </a:xfrm>
          <a:prstGeom prst="rect">
            <a:avLst/>
          </a:prstGeom>
          <a:noFill/>
        </p:spPr>
        <p:txBody>
          <a:bodyPr wrap="square" rtlCol="0">
            <a:spAutoFit/>
          </a:bodyPr>
          <a:lstStyle/>
          <a:p>
            <a:pPr>
              <a:lnSpc>
                <a:spcPts val="13000"/>
              </a:lnSpc>
            </a:pPr>
            <a:r>
              <a:rPr lang="en-US" sz="13000" b="1" i="0">
                <a:solidFill>
                  <a:schemeClr val="bg1"/>
                </a:solidFill>
                <a:latin typeface="Arial" panose="020B0604020202020204" pitchFamily="34" charset="0"/>
                <a:cs typeface="Arial" panose="020B0604020202020204" pitchFamily="34" charset="0"/>
              </a:rPr>
              <a:t>TEXT </a:t>
            </a:r>
          </a:p>
          <a:p>
            <a:pPr>
              <a:lnSpc>
                <a:spcPts val="13000"/>
              </a:lnSpc>
            </a:pPr>
            <a:endParaRPr lang="en-US" sz="13000" b="1" i="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4354018"/>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39982094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pic>
        <p:nvPicPr>
          <p:cNvPr id="4" name="Picture 3" descr="A blue object with a wrench in the middle&#10;&#10;AI-generated content may be incorrect.">
            <a:extLst>
              <a:ext uri="{FF2B5EF4-FFF2-40B4-BE49-F238E27FC236}">
                <a16:creationId xmlns:a16="http://schemas.microsoft.com/office/drawing/2014/main" id="{49A214D5-A20F-B698-AABD-30DD7416D1C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204893" y="4821392"/>
            <a:ext cx="758507" cy="1614886"/>
          </a:xfrm>
          <a:prstGeom prst="rect">
            <a:avLst/>
          </a:prstGeom>
        </p:spPr>
      </p:pic>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3289638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6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3877733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18180"/>
            <a:ext cx="6240462" cy="6839819"/>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26270"/>
            <a:ext cx="5951538" cy="6884269"/>
          </a:xfrm>
          <a:prstGeom prst="rect">
            <a:avLst/>
          </a:prstGeom>
          <a:solidFill>
            <a:schemeClr val="accent4">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1434E7EF-9FF9-1B4A-FCE5-7748B4B66B98}"/>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764413" y="5677988"/>
            <a:ext cx="3143905" cy="1169876"/>
          </a:xfrm>
          <a:prstGeom prst="rect">
            <a:avLst/>
          </a:prstGeom>
        </p:spPr>
      </p:pic>
    </p:spTree>
    <p:extLst>
      <p:ext uri="{BB962C8B-B14F-4D97-AF65-F5344CB8AC3E}">
        <p14:creationId xmlns:p14="http://schemas.microsoft.com/office/powerpoint/2010/main" val="178329327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7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5170153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8_TEXT 1 Column">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93819664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9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05984738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0_TEXT 1 Column">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73157193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TEXT 2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2" name="Picture 1" descr="A cartoon of a person holding a basket&#10;&#10;AI-generated content may be incorrect.">
            <a:extLst>
              <a:ext uri="{FF2B5EF4-FFF2-40B4-BE49-F238E27FC236}">
                <a16:creationId xmlns:a16="http://schemas.microsoft.com/office/drawing/2014/main" id="{EA72FDD8-3A67-9C89-B92F-4FEDAAB73F14}"/>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049037" y="4541599"/>
            <a:ext cx="6560712" cy="1348957"/>
          </a:xfrm>
          <a:prstGeom prst="rect">
            <a:avLst/>
          </a:prstGeom>
        </p:spPr>
      </p:pic>
      <p:sp>
        <p:nvSpPr>
          <p:cNvPr id="5" name="Text Placeholder 6">
            <a:extLst>
              <a:ext uri="{FF2B5EF4-FFF2-40B4-BE49-F238E27FC236}">
                <a16:creationId xmlns:a16="http://schemas.microsoft.com/office/drawing/2014/main" id="{E2938C58-630D-0623-A78A-289AAAB964B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50916323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in a hat and a basket&#10;&#10;AI-generated content may be incorrect.">
            <a:extLst>
              <a:ext uri="{FF2B5EF4-FFF2-40B4-BE49-F238E27FC236}">
                <a16:creationId xmlns:a16="http://schemas.microsoft.com/office/drawing/2014/main" id="{11D17545-0BE5-D819-70AF-826D17EE10A9}"/>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541416" y="4730770"/>
            <a:ext cx="1447800" cy="1663700"/>
          </a:xfrm>
          <a:prstGeom prst="rect">
            <a:avLst/>
          </a:prstGeom>
        </p:spPr>
      </p:pic>
      <p:sp>
        <p:nvSpPr>
          <p:cNvPr id="3" name="Text Placeholder 6">
            <a:extLst>
              <a:ext uri="{FF2B5EF4-FFF2-40B4-BE49-F238E27FC236}">
                <a16:creationId xmlns:a16="http://schemas.microsoft.com/office/drawing/2014/main" id="{A560BDE9-7DDD-927C-8AB7-CFC75279FAB7}"/>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30757015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TEXT 3 Column Text 4 point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5" name="Title 1">
            <a:extLst>
              <a:ext uri="{FF2B5EF4-FFF2-40B4-BE49-F238E27FC236}">
                <a16:creationId xmlns:a16="http://schemas.microsoft.com/office/drawing/2014/main" id="{B17850F3-3B81-4C36-89EF-ACF74D9303E0}"/>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three</a:t>
            </a:r>
            <a:endParaRPr lang="en-AU">
              <a:latin typeface="Arial" panose="020B0604020202020204" pitchFamily="34" charset="0"/>
              <a:cs typeface="Arial" panose="020B0604020202020204" pitchFamily="34" charset="0"/>
            </a:endParaRPr>
          </a:p>
        </p:txBody>
      </p:sp>
      <p:pic>
        <p:nvPicPr>
          <p:cNvPr id="4" name="Picture 3" descr="A cartoon of a person holding a basket and a drone&#10;&#10;AI-generated content may be incorrect.">
            <a:extLst>
              <a:ext uri="{FF2B5EF4-FFF2-40B4-BE49-F238E27FC236}">
                <a16:creationId xmlns:a16="http://schemas.microsoft.com/office/drawing/2014/main" id="{18A5DBC7-8AFD-DDDC-D5AF-904AA6A40B2B}"/>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44437" y="3093241"/>
            <a:ext cx="2975685" cy="3182091"/>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CF55D3B4-E903-CA90-9BA3-07FF827D1BD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8395707" y="83125"/>
            <a:ext cx="6560712" cy="1348957"/>
          </a:xfrm>
          <a:prstGeom prst="rect">
            <a:avLst/>
          </a:prstGeom>
        </p:spPr>
      </p:pic>
      <p:sp>
        <p:nvSpPr>
          <p:cNvPr id="7" name="Text Placeholder 6">
            <a:extLst>
              <a:ext uri="{FF2B5EF4-FFF2-40B4-BE49-F238E27FC236}">
                <a16:creationId xmlns:a16="http://schemas.microsoft.com/office/drawing/2014/main" id="{08066DEA-ED09-AAAC-EC21-3CF6B40C6351}"/>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14371873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0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VIDEO</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99194"/>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19450861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3_VIDEO 1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4514207" y="1700213"/>
            <a:ext cx="7161856" cy="408752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holding a basket&#10;&#10;AI-generated content may be incorrect.">
            <a:extLst>
              <a:ext uri="{FF2B5EF4-FFF2-40B4-BE49-F238E27FC236}">
                <a16:creationId xmlns:a16="http://schemas.microsoft.com/office/drawing/2014/main" id="{A144336D-EA30-6FB8-84E2-815ABD47FC60}"/>
              </a:ext>
            </a:extLst>
          </p:cNvPr>
          <p:cNvPicPr>
            <a:picLocks noChangeAspect="1"/>
          </p:cNvPicPr>
          <p:nvPr userDrawn="1"/>
        </p:nvPicPr>
        <p:blipFill>
          <a:blip r:embed="rId2">
            <a:extLst>
              <a:ext uri="{28A0092B-C50C-407E-A947-70E740481C1C}">
                <a14:useLocalDpi xmlns:a14="http://schemas.microsoft.com/office/drawing/2010/main" val="0"/>
              </a:ext>
            </a:extLst>
          </a:blip>
          <a:srcRect l="6911" t="89952" r="64994" b="183"/>
          <a:stretch>
            <a:fillRect/>
          </a:stretch>
        </p:blipFill>
        <p:spPr>
          <a:xfrm>
            <a:off x="7693805" y="-221162"/>
            <a:ext cx="6560712" cy="1348957"/>
          </a:xfrm>
          <a:prstGeom prst="rect">
            <a:avLst/>
          </a:prstGeom>
        </p:spPr>
      </p:pic>
      <p:sp>
        <p:nvSpPr>
          <p:cNvPr id="2" name="Text Placeholder 6">
            <a:extLst>
              <a:ext uri="{FF2B5EF4-FFF2-40B4-BE49-F238E27FC236}">
                <a16:creationId xmlns:a16="http://schemas.microsoft.com/office/drawing/2014/main" id="{7B0E2D82-A843-15D1-B51D-29BF1AAB6A04}"/>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36088182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4_VIDEO 1 Column">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holding a basket&#10;&#10;AI-generated content may be incorrect.">
            <a:extLst>
              <a:ext uri="{FF2B5EF4-FFF2-40B4-BE49-F238E27FC236}">
                <a16:creationId xmlns:a16="http://schemas.microsoft.com/office/drawing/2014/main" id="{A144336D-EA30-6FB8-84E2-815ABD47FC6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
        <p:nvSpPr>
          <p:cNvPr id="2" name="Text Placeholder 6">
            <a:extLst>
              <a:ext uri="{FF2B5EF4-FFF2-40B4-BE49-F238E27FC236}">
                <a16:creationId xmlns:a16="http://schemas.microsoft.com/office/drawing/2014/main" id="{C1865D6E-596F-1502-730C-8FB609197EC5}"/>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
        <p:nvSpPr>
          <p:cNvPr id="4" name="Media Placeholder 4">
            <a:extLst>
              <a:ext uri="{FF2B5EF4-FFF2-40B4-BE49-F238E27FC236}">
                <a16:creationId xmlns:a16="http://schemas.microsoft.com/office/drawing/2014/main" id="{A07A3591-BA6A-9613-A18A-5E41ED975343}"/>
              </a:ext>
            </a:extLst>
          </p:cNvPr>
          <p:cNvSpPr>
            <a:spLocks noGrp="1"/>
          </p:cNvSpPr>
          <p:nvPr>
            <p:ph type="media" sz="quarter" idx="19" hasCustomPrompt="1"/>
          </p:nvPr>
        </p:nvSpPr>
        <p:spPr>
          <a:xfrm>
            <a:off x="4514207" y="1700213"/>
            <a:ext cx="7161856" cy="408752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0DDB7C58-9ECE-3A21-A7A0-831648DAD9ED}"/>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8" name="Text Placeholder 2">
            <a:extLst>
              <a:ext uri="{FF2B5EF4-FFF2-40B4-BE49-F238E27FC236}">
                <a16:creationId xmlns:a16="http://schemas.microsoft.com/office/drawing/2014/main" id="{35FE058C-21E1-0411-B1A7-CE992B94B138}"/>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3315780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65677998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VIDEO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Tree>
    <p:extLst>
      <p:ext uri="{BB962C8B-B14F-4D97-AF65-F5344CB8AC3E}">
        <p14:creationId xmlns:p14="http://schemas.microsoft.com/office/powerpoint/2010/main" val="140091525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6_VIDEO 1 Column">
    <p:bg>
      <p:bgPr>
        <a:solidFill>
          <a:schemeClr val="bg1"/>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Tree>
    <p:extLst>
      <p:ext uri="{BB962C8B-B14F-4D97-AF65-F5344CB8AC3E}">
        <p14:creationId xmlns:p14="http://schemas.microsoft.com/office/powerpoint/2010/main" val="298032301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7_VIDEO 1 Column">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Tree>
    <p:extLst>
      <p:ext uri="{BB962C8B-B14F-4D97-AF65-F5344CB8AC3E}">
        <p14:creationId xmlns:p14="http://schemas.microsoft.com/office/powerpoint/2010/main" val="231037360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6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MYTH BUSTING</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6538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92629656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2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pic>
        <p:nvPicPr>
          <p:cNvPr id="4" name="Picture 3" descr="A blue object with a wrench in the middle&#10;&#10;AI-generated content may be incorrect.">
            <a:extLst>
              <a:ext uri="{FF2B5EF4-FFF2-40B4-BE49-F238E27FC236}">
                <a16:creationId xmlns:a16="http://schemas.microsoft.com/office/drawing/2014/main" id="{49A214D5-A20F-B698-AABD-30DD7416D1C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331445" y="4918074"/>
            <a:ext cx="689235" cy="1467403"/>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358186273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3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5" name="Picture 4" descr="A blue object with a wrench in the middle&#10;&#10;AI-generated content may be incorrect.">
            <a:extLst>
              <a:ext uri="{FF2B5EF4-FFF2-40B4-BE49-F238E27FC236}">
                <a16:creationId xmlns:a16="http://schemas.microsoft.com/office/drawing/2014/main" id="{F37F9A81-997A-AC4B-07EA-570EECBB436B}"/>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331445" y="4918074"/>
            <a:ext cx="689235" cy="1467403"/>
          </a:xfrm>
          <a:prstGeom prst="rect">
            <a:avLst/>
          </a:prstGeom>
        </p:spPr>
      </p:pic>
    </p:spTree>
    <p:extLst>
      <p:ext uri="{BB962C8B-B14F-4D97-AF65-F5344CB8AC3E}">
        <p14:creationId xmlns:p14="http://schemas.microsoft.com/office/powerpoint/2010/main" val="181593731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8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38737038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9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406277403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4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pic>
        <p:nvPicPr>
          <p:cNvPr id="3" name="Picture 2" descr="A cartoon of a person in a blue robe&#10;&#10;AI-generated content may be incorrect.">
            <a:extLst>
              <a:ext uri="{FF2B5EF4-FFF2-40B4-BE49-F238E27FC236}">
                <a16:creationId xmlns:a16="http://schemas.microsoft.com/office/drawing/2014/main" id="{D0B34F7B-0A11-D3EF-C3CA-4E881F0DC62C}"/>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01616" y="4858815"/>
            <a:ext cx="1132834" cy="1564762"/>
          </a:xfrm>
          <a:prstGeom prst="rect">
            <a:avLst/>
          </a:prstGeom>
        </p:spPr>
      </p:pic>
    </p:spTree>
    <p:extLst>
      <p:ext uri="{BB962C8B-B14F-4D97-AF65-F5344CB8AC3E}">
        <p14:creationId xmlns:p14="http://schemas.microsoft.com/office/powerpoint/2010/main" val="250517367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5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9" name="Picture 8" descr="A cartoon of a person in a blue robe&#10;&#10;AI-generated content may be incorrect.">
            <a:extLst>
              <a:ext uri="{FF2B5EF4-FFF2-40B4-BE49-F238E27FC236}">
                <a16:creationId xmlns:a16="http://schemas.microsoft.com/office/drawing/2014/main" id="{6F51F033-60D1-7F7D-4864-448438C0C4AB}"/>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01616" y="4858815"/>
            <a:ext cx="1132834" cy="1564762"/>
          </a:xfrm>
          <a:prstGeom prst="rect">
            <a:avLst/>
          </a:prstGeom>
        </p:spPr>
      </p:pic>
    </p:spTree>
    <p:extLst>
      <p:ext uri="{BB962C8B-B14F-4D97-AF65-F5344CB8AC3E}">
        <p14:creationId xmlns:p14="http://schemas.microsoft.com/office/powerpoint/2010/main" val="10865470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2C391086-5E30-7C29-328A-58546DD6135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124728822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6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167521418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7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107493717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0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pic>
        <p:nvPicPr>
          <p:cNvPr id="4" name="Picture 3" descr="A cartoon of a person wearing a white coat&#10;&#10;AI-generated content may be incorrect.">
            <a:extLst>
              <a:ext uri="{FF2B5EF4-FFF2-40B4-BE49-F238E27FC236}">
                <a16:creationId xmlns:a16="http://schemas.microsoft.com/office/drawing/2014/main" id="{8482B304-79C4-3373-F615-C0D01D0148A2}"/>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212477" y="4920722"/>
            <a:ext cx="979523" cy="1937278"/>
          </a:xfrm>
          <a:prstGeom prst="rect">
            <a:avLst/>
          </a:prstGeom>
        </p:spPr>
      </p:pic>
    </p:spTree>
    <p:extLst>
      <p:ext uri="{BB962C8B-B14F-4D97-AF65-F5344CB8AC3E}">
        <p14:creationId xmlns:p14="http://schemas.microsoft.com/office/powerpoint/2010/main" val="396204751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1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5" name="Picture 4" descr="A cartoon of a person wearing a white coat&#10;&#10;AI-generated content may be incorrect.">
            <a:extLst>
              <a:ext uri="{FF2B5EF4-FFF2-40B4-BE49-F238E27FC236}">
                <a16:creationId xmlns:a16="http://schemas.microsoft.com/office/drawing/2014/main" id="{F6553CB3-6C53-9992-475E-5B13974B7E3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212477" y="4920722"/>
            <a:ext cx="979523" cy="1937278"/>
          </a:xfrm>
          <a:prstGeom prst="rect">
            <a:avLst/>
          </a:prstGeom>
        </p:spPr>
      </p:pic>
    </p:spTree>
    <p:extLst>
      <p:ext uri="{BB962C8B-B14F-4D97-AF65-F5344CB8AC3E}">
        <p14:creationId xmlns:p14="http://schemas.microsoft.com/office/powerpoint/2010/main" val="90115454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2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pic>
        <p:nvPicPr>
          <p:cNvPr id="4" name="Picture 3" descr="A cartoon of a person with a white face&#10;&#10;AI-generated content may be incorrect.">
            <a:extLst>
              <a:ext uri="{FF2B5EF4-FFF2-40B4-BE49-F238E27FC236}">
                <a16:creationId xmlns:a16="http://schemas.microsoft.com/office/drawing/2014/main" id="{8C3E8D8A-6005-4B75-973F-84746F45A51C}"/>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flipH="1">
            <a:off x="11373877" y="5509043"/>
            <a:ext cx="604371" cy="1348957"/>
          </a:xfrm>
          <a:prstGeom prst="rect">
            <a:avLst/>
          </a:prstGeom>
        </p:spPr>
      </p:pic>
    </p:spTree>
    <p:extLst>
      <p:ext uri="{BB962C8B-B14F-4D97-AF65-F5344CB8AC3E}">
        <p14:creationId xmlns:p14="http://schemas.microsoft.com/office/powerpoint/2010/main" val="282003149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3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5" name="Picture 4" descr="A cartoon of a person with a white face&#10;&#10;AI-generated content may be incorrect.">
            <a:extLst>
              <a:ext uri="{FF2B5EF4-FFF2-40B4-BE49-F238E27FC236}">
                <a16:creationId xmlns:a16="http://schemas.microsoft.com/office/drawing/2014/main" id="{44091BDD-AA7C-12C0-EF14-FB0EF0D4F15B}"/>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flipH="1">
            <a:off x="11373877" y="5509043"/>
            <a:ext cx="604371" cy="1348957"/>
          </a:xfrm>
          <a:prstGeom prst="rect">
            <a:avLst/>
          </a:prstGeom>
        </p:spPr>
      </p:pic>
    </p:spTree>
    <p:extLst>
      <p:ext uri="{BB962C8B-B14F-4D97-AF65-F5344CB8AC3E}">
        <p14:creationId xmlns:p14="http://schemas.microsoft.com/office/powerpoint/2010/main" val="375171214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4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3031514564"/>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5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219529666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IMAGE 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6538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61532183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IMAGE Full P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63500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27110925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437633" y="45533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pic>
        <p:nvPicPr>
          <p:cNvPr id="11" name="Picture 10" descr="A blue orange and white sign&#10;&#10;AI-generated content may be incorrect.">
            <a:extLst>
              <a:ext uri="{FF2B5EF4-FFF2-40B4-BE49-F238E27FC236}">
                <a16:creationId xmlns:a16="http://schemas.microsoft.com/office/drawing/2014/main" id="{E94EE0F6-5D3E-A40C-35EB-22252A4091E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
        <p:nvSpPr>
          <p:cNvPr id="12" name="Subtitle 2">
            <a:extLst>
              <a:ext uri="{FF2B5EF4-FFF2-40B4-BE49-F238E27FC236}">
                <a16:creationId xmlns:a16="http://schemas.microsoft.com/office/drawing/2014/main" id="{32B3C016-703E-D804-8678-C07F2D3903AB}"/>
              </a:ext>
            </a:extLst>
          </p:cNvPr>
          <p:cNvSpPr>
            <a:spLocks noGrp="1"/>
          </p:cNvSpPr>
          <p:nvPr>
            <p:ph type="subTitle" idx="1" hasCustomPrompt="1"/>
          </p:nvPr>
        </p:nvSpPr>
        <p:spPr>
          <a:xfrm>
            <a:off x="6888163" y="3539821"/>
            <a:ext cx="4037447" cy="405102"/>
          </a:xfrm>
          <a:prstGeom prst="rect">
            <a:avLst/>
          </a:prstGeom>
          <a:solidFill>
            <a:schemeClr val="tx1"/>
          </a:solidFill>
        </p:spPr>
        <p:txBody>
          <a:bodyPr wrap="none" lIns="0" tIns="36000" rIns="36000" bIns="36000"/>
          <a:lstStyle>
            <a:lvl1pPr marL="342900" indent="-342900" algn="l">
              <a:buFontTx/>
              <a:buBlip>
                <a:blip r:embed="rId5">
                  <a:extLst>
                    <a:ext uri="{96DAC541-7B7A-43D3-8B79-37D633B846F1}">
                      <asvg:svgBlip xmlns:asvg="http://schemas.microsoft.com/office/drawing/2016/SVG/main" r:embed="rId6"/>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a:t>
            </a:r>
            <a:endParaRPr lang="en-AU"/>
          </a:p>
        </p:txBody>
      </p:sp>
      <p:sp>
        <p:nvSpPr>
          <p:cNvPr id="13" name="Subtitle 2">
            <a:extLst>
              <a:ext uri="{FF2B5EF4-FFF2-40B4-BE49-F238E27FC236}">
                <a16:creationId xmlns:a16="http://schemas.microsoft.com/office/drawing/2014/main" id="{900F08F1-3FF1-C6E5-F898-BB3B092CE1CB}"/>
              </a:ext>
            </a:extLst>
          </p:cNvPr>
          <p:cNvSpPr txBox="1">
            <a:spLocks/>
          </p:cNvSpPr>
          <p:nvPr userDrawn="1"/>
        </p:nvSpPr>
        <p:spPr>
          <a:xfrm>
            <a:off x="6896872" y="4033516"/>
            <a:ext cx="3095967" cy="405102"/>
          </a:xfrm>
          <a:prstGeom prst="rect">
            <a:avLst/>
          </a:prstGeom>
          <a:solidFill>
            <a:schemeClr val="tx1"/>
          </a:solidFill>
        </p:spPr>
        <p:txBody>
          <a:bodyPr vert="horz" wrap="none" lIns="108000" tIns="36000" rIns="36000" bIns="36000" rtlCol="0">
            <a:spAutoFit/>
          </a:bodyPr>
          <a:lstStyle>
            <a:lvl1pPr marL="342900" indent="-342900" algn="l" defTabSz="914400" rtl="0" eaLnBrk="1" latinLnBrk="0" hangingPunct="1">
              <a:lnSpc>
                <a:spcPct val="90000"/>
              </a:lnSpc>
              <a:spcBef>
                <a:spcPts val="1000"/>
              </a:spcBef>
              <a:buFontTx/>
              <a:buBlip>
                <a:blip r:embed="rId5">
                  <a:extLst>
                    <a:ext uri="{96DAC541-7B7A-43D3-8B79-37D633B846F1}">
                      <asvg:svgBlip xmlns:asvg="http://schemas.microsoft.com/office/drawing/2016/SVG/main" r:embed="rId6"/>
                    </a:ext>
                  </a:extLst>
                </a:blip>
              </a:buBlip>
              <a:defRPr sz="2400" b="1" i="0" kern="1200">
                <a:solidFill>
                  <a:srgbClr val="FFFFFF"/>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en-US"/>
              <a:t>of a standard length</a:t>
            </a:r>
            <a:endParaRPr lang="en-AU"/>
          </a:p>
        </p:txBody>
      </p:sp>
    </p:spTree>
    <p:extLst>
      <p:ext uri="{BB962C8B-B14F-4D97-AF65-F5344CB8AC3E}">
        <p14:creationId xmlns:p14="http://schemas.microsoft.com/office/powerpoint/2010/main" val="404990580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IMAGE 2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6096000"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2" name="Picture Placeholder 13">
            <a:extLst>
              <a:ext uri="{FF2B5EF4-FFF2-40B4-BE49-F238E27FC236}">
                <a16:creationId xmlns:a16="http://schemas.microsoft.com/office/drawing/2014/main" id="{FFD985B3-01C9-19CE-0E34-8EBA9E270B28}"/>
              </a:ext>
            </a:extLst>
          </p:cNvPr>
          <p:cNvSpPr>
            <a:spLocks noGrp="1"/>
          </p:cNvSpPr>
          <p:nvPr>
            <p:ph type="pic" sz="quarter" idx="11" hasCustomPrompt="1"/>
          </p:nvPr>
        </p:nvSpPr>
        <p:spPr>
          <a:xfrm>
            <a:off x="6096000" y="0"/>
            <a:ext cx="6096000" cy="636270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414959243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IMAGE 3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4108174"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8" name="Picture Placeholder 13">
            <a:extLst>
              <a:ext uri="{FF2B5EF4-FFF2-40B4-BE49-F238E27FC236}">
                <a16:creationId xmlns:a16="http://schemas.microsoft.com/office/drawing/2014/main" id="{4414A110-4862-386E-C5BC-355818DDFD08}"/>
              </a:ext>
            </a:extLst>
          </p:cNvPr>
          <p:cNvSpPr>
            <a:spLocks noGrp="1"/>
          </p:cNvSpPr>
          <p:nvPr>
            <p:ph type="pic" sz="quarter" idx="11" hasCustomPrompt="1"/>
          </p:nvPr>
        </p:nvSpPr>
        <p:spPr>
          <a:xfrm>
            <a:off x="4108174" y="0"/>
            <a:ext cx="4108174" cy="636270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9" name="Picture Placeholder 13">
            <a:extLst>
              <a:ext uri="{FF2B5EF4-FFF2-40B4-BE49-F238E27FC236}">
                <a16:creationId xmlns:a16="http://schemas.microsoft.com/office/drawing/2014/main" id="{9C8D7AA9-17EC-B6CD-F957-E04322E8CE62}"/>
              </a:ext>
            </a:extLst>
          </p:cNvPr>
          <p:cNvSpPr>
            <a:spLocks noGrp="1"/>
          </p:cNvSpPr>
          <p:nvPr>
            <p:ph type="pic" sz="quarter" idx="12" hasCustomPrompt="1"/>
          </p:nvPr>
        </p:nvSpPr>
        <p:spPr>
          <a:xfrm>
            <a:off x="8216348" y="0"/>
            <a:ext cx="4108174"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316816883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1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VIDEO</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664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23562515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VIDEO Full Page">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4D7C2592-D070-D325-A386-163CEF980AB9}"/>
              </a:ext>
            </a:extLst>
          </p:cNvPr>
          <p:cNvSpPr>
            <a:spLocks noGrp="1"/>
          </p:cNvSpPr>
          <p:nvPr>
            <p:ph type="media" sz="quarter" idx="10" hasCustomPrompt="1"/>
          </p:nvPr>
        </p:nvSpPr>
        <p:spPr>
          <a:xfrm>
            <a:off x="0" y="-6350"/>
            <a:ext cx="12192000" cy="6356350"/>
          </a:xfrm>
          <a:solidFill>
            <a:schemeClr val="bg1">
              <a:lumMod val="95000"/>
            </a:schemeClr>
          </a:solidFill>
        </p:spPr>
        <p:txBody>
          <a:bodyPr anchor="ctr">
            <a:noAutofit/>
          </a:bodyPr>
          <a:lstStyle>
            <a:lvl1pPr algn="ctr">
              <a:defRPr sz="2000"/>
            </a:lvl1pPr>
          </a:lstStyle>
          <a:p>
            <a:r>
              <a:rPr lang="en-US"/>
              <a:t>Click to add video</a:t>
            </a:r>
          </a:p>
        </p:txBody>
      </p:sp>
    </p:spTree>
    <p:extLst>
      <p:ext uri="{BB962C8B-B14F-4D97-AF65-F5344CB8AC3E}">
        <p14:creationId xmlns:p14="http://schemas.microsoft.com/office/powerpoint/2010/main" val="271440120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7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PULL QUOTES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025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09115575"/>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3" y="-149866"/>
            <a:ext cx="7932738" cy="6510196"/>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5271971"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12700"/>
            <a:ext cx="4259263" cy="6373030"/>
          </a:xfrm>
          <a:solidFill>
            <a:schemeClr val="bg1">
              <a:lumMod val="95000"/>
            </a:schemeClr>
          </a:solidFill>
        </p:spPr>
        <p:txBody>
          <a:bodyPr anchor="ctr">
            <a:noAutofit/>
          </a:bodyPr>
          <a:lstStyle>
            <a:lvl1pPr algn="ctr">
              <a:defRPr sz="2000"/>
            </a:lvl1pPr>
          </a:lstStyle>
          <a:p>
            <a:endParaRPr lang="en-US"/>
          </a:p>
        </p:txBody>
      </p:sp>
      <p:pic>
        <p:nvPicPr>
          <p:cNvPr id="4" name="Picture 3" descr="A cartoon of a person holding a basket&#10;&#10;AI-generated content may be incorrect.">
            <a:extLst>
              <a:ext uri="{FF2B5EF4-FFF2-40B4-BE49-F238E27FC236}">
                <a16:creationId xmlns:a16="http://schemas.microsoft.com/office/drawing/2014/main" id="{D0EBA16A-1270-FD96-7DEE-8E3167725F8B}"/>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pic>
        <p:nvPicPr>
          <p:cNvPr id="7" name="Picture 6" descr="A cartoon of a person and a striped object&#10;&#10;AI-generated content may be incorrect.">
            <a:extLst>
              <a:ext uri="{FF2B5EF4-FFF2-40B4-BE49-F238E27FC236}">
                <a16:creationId xmlns:a16="http://schemas.microsoft.com/office/drawing/2014/main" id="{C066F92D-4F02-BACA-427E-046E2EC27EC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698230" y="4773126"/>
            <a:ext cx="1371349" cy="1724370"/>
          </a:xfrm>
          <a:prstGeom prst="rect">
            <a:avLst/>
          </a:prstGeom>
        </p:spPr>
      </p:pic>
    </p:spTree>
    <p:extLst>
      <p:ext uri="{BB962C8B-B14F-4D97-AF65-F5344CB8AC3E}">
        <p14:creationId xmlns:p14="http://schemas.microsoft.com/office/powerpoint/2010/main" val="3883565091"/>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QUOTE With Image Left">
    <p:bg>
      <p:bgPr>
        <a:solidFill>
          <a:schemeClr val="accent3"/>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3175"/>
            <a:ext cx="8029575" cy="6232525"/>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9" y="1700212"/>
            <a:ext cx="5510004"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3175"/>
            <a:ext cx="4189265" cy="6232525"/>
          </a:xfrm>
          <a:solidFill>
            <a:schemeClr val="bg1">
              <a:lumMod val="95000"/>
            </a:schemeClr>
          </a:solidFill>
        </p:spPr>
        <p:txBody>
          <a:bodyPr anchor="ctr">
            <a:noAutofit/>
          </a:bodyPr>
          <a:lstStyle>
            <a:lvl1pPr algn="ctr">
              <a:defRPr sz="2000"/>
            </a:lvl1pPr>
          </a:lstStyle>
          <a:p>
            <a:endParaRPr lang="en-US"/>
          </a:p>
        </p:txBody>
      </p:sp>
      <p:pic>
        <p:nvPicPr>
          <p:cNvPr id="6" name="Picture 5" descr="A cartoon of a person in a blue robe&#10;&#10;AI-generated content may be incorrect.">
            <a:extLst>
              <a:ext uri="{FF2B5EF4-FFF2-40B4-BE49-F238E27FC236}">
                <a16:creationId xmlns:a16="http://schemas.microsoft.com/office/drawing/2014/main" id="{3FE01BEC-CB8F-9131-F265-475D9E84C7E3}"/>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150523" y="3949959"/>
            <a:ext cx="1644418" cy="2279391"/>
          </a:xfrm>
          <a:prstGeom prst="rect">
            <a:avLst/>
          </a:prstGeom>
        </p:spPr>
      </p:pic>
      <p:pic>
        <p:nvPicPr>
          <p:cNvPr id="4" name="Picture 3" descr="A cartoon of a person holding a basket&#10;&#10;AI-generated content may be incorrect.">
            <a:extLst>
              <a:ext uri="{FF2B5EF4-FFF2-40B4-BE49-F238E27FC236}">
                <a16:creationId xmlns:a16="http://schemas.microsoft.com/office/drawing/2014/main" id="{AB8B6C07-8093-42C3-89CD-802E00E0702C}"/>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1937629" y="4784665"/>
            <a:ext cx="6560712" cy="1348957"/>
          </a:xfrm>
          <a:prstGeom prst="rect">
            <a:avLst/>
          </a:prstGeom>
        </p:spPr>
      </p:pic>
    </p:spTree>
    <p:extLst>
      <p:ext uri="{BB962C8B-B14F-4D97-AF65-F5344CB8AC3E}">
        <p14:creationId xmlns:p14="http://schemas.microsoft.com/office/powerpoint/2010/main" val="757240081"/>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1_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2" y="0"/>
            <a:ext cx="7932738" cy="640080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9" y="1700212"/>
            <a:ext cx="5159296"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400800"/>
          </a:xfrm>
          <a:solidFill>
            <a:schemeClr val="bg1">
              <a:lumMod val="95000"/>
            </a:schemeClr>
          </a:solidFill>
        </p:spPr>
        <p:txBody>
          <a:bodyPr anchor="ctr">
            <a:noAutofit/>
          </a:bodyPr>
          <a:lstStyle>
            <a:lvl1pPr algn="ctr">
              <a:defRPr sz="2000"/>
            </a:lvl1pPr>
          </a:lstStyle>
          <a:p>
            <a:endParaRPr lang="en-US"/>
          </a:p>
        </p:txBody>
      </p:sp>
      <p:pic>
        <p:nvPicPr>
          <p:cNvPr id="4" name="Picture 3" descr="A cartoon of a person and a striped object&#10;&#10;AI-generated content may be incorrect.">
            <a:extLst>
              <a:ext uri="{FF2B5EF4-FFF2-40B4-BE49-F238E27FC236}">
                <a16:creationId xmlns:a16="http://schemas.microsoft.com/office/drawing/2014/main" id="{7B46D111-13AA-9390-9310-E6E8470A5568}"/>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698230" y="4564664"/>
            <a:ext cx="1371349" cy="1724370"/>
          </a:xfrm>
          <a:prstGeom prst="rect">
            <a:avLst/>
          </a:prstGeom>
        </p:spPr>
      </p:pic>
      <p:pic>
        <p:nvPicPr>
          <p:cNvPr id="6" name="Picture 5" descr="A cartoon of a person holding a basket&#10;&#10;AI-generated content may be incorrect.">
            <a:extLst>
              <a:ext uri="{FF2B5EF4-FFF2-40B4-BE49-F238E27FC236}">
                <a16:creationId xmlns:a16="http://schemas.microsoft.com/office/drawing/2014/main" id="{BC7EB836-9AA2-C9D2-9C3B-967A9681E42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Tree>
    <p:extLst>
      <p:ext uri="{BB962C8B-B14F-4D97-AF65-F5344CB8AC3E}">
        <p14:creationId xmlns:p14="http://schemas.microsoft.com/office/powerpoint/2010/main" val="151937869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1_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6350"/>
            <a:ext cx="8011937" cy="635635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6350"/>
            <a:ext cx="4180063" cy="6356350"/>
          </a:xfrm>
          <a:solidFill>
            <a:schemeClr val="bg1">
              <a:lumMod val="95000"/>
            </a:schemeClr>
          </a:solidFill>
        </p:spPr>
        <p:txBody>
          <a:bodyPr anchor="ctr">
            <a:noAutofit/>
          </a:bodyPr>
          <a:lstStyle>
            <a:lvl1pPr algn="ctr">
              <a:defRPr sz="2000"/>
            </a:lvl1pPr>
          </a:lstStyle>
          <a:p>
            <a:endParaRPr lang="en-US"/>
          </a:p>
        </p:txBody>
      </p:sp>
      <p:sp>
        <p:nvSpPr>
          <p:cNvPr id="4" name="Title 1">
            <a:extLst>
              <a:ext uri="{FF2B5EF4-FFF2-40B4-BE49-F238E27FC236}">
                <a16:creationId xmlns:a16="http://schemas.microsoft.com/office/drawing/2014/main" id="{019D1F86-31F8-B4D0-7077-6FABB7FE1F4F}"/>
              </a:ext>
            </a:extLst>
          </p:cNvPr>
          <p:cNvSpPr>
            <a:spLocks noGrp="1"/>
          </p:cNvSpPr>
          <p:nvPr>
            <p:ph type="title" hasCustomPrompt="1"/>
          </p:nvPr>
        </p:nvSpPr>
        <p:spPr>
          <a:xfrm>
            <a:off x="1055689" y="1700212"/>
            <a:ext cx="5510004"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pic>
        <p:nvPicPr>
          <p:cNvPr id="6" name="Picture 5" descr="A cartoon of a person in a blue robe&#10;&#10;AI-generated content may be incorrect.">
            <a:extLst>
              <a:ext uri="{FF2B5EF4-FFF2-40B4-BE49-F238E27FC236}">
                <a16:creationId xmlns:a16="http://schemas.microsoft.com/office/drawing/2014/main" id="{4B23FF76-8C62-6847-8AD4-44B77CA92EEA}"/>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189097" y="4169797"/>
            <a:ext cx="1644418" cy="2279391"/>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10797A55-6EE5-0378-CC71-3A0A20B18913}"/>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1937629" y="4784665"/>
            <a:ext cx="6560712" cy="1348957"/>
          </a:xfrm>
          <a:prstGeom prst="rect">
            <a:avLst/>
          </a:prstGeom>
        </p:spPr>
      </p:pic>
    </p:spTree>
    <p:extLst>
      <p:ext uri="{BB962C8B-B14F-4D97-AF65-F5344CB8AC3E}">
        <p14:creationId xmlns:p14="http://schemas.microsoft.com/office/powerpoint/2010/main" val="2853635314"/>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9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ICONS</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TAGS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025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162283519"/>
      </p:ext>
    </p:extLst>
  </p:cSld>
  <p:clrMapOvr>
    <a:masterClrMapping/>
  </p:clrMapOvr>
</p:sldLayout>
</file>

<file path=ppt/slideMasters/_rels/slideMaster1.xml.rels><?xml version="1.0" encoding="UTF-8" standalone="yes"?>
<Relationships xmlns="http://schemas.openxmlformats.org/package/2006/relationships"><Relationship Id="rId117" Type="http://schemas.openxmlformats.org/officeDocument/2006/relationships/slideLayout" Target="../slideLayouts/slideLayout117.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63" Type="http://schemas.openxmlformats.org/officeDocument/2006/relationships/slideLayout" Target="../slideLayouts/slideLayout63.xml"/><Relationship Id="rId84" Type="http://schemas.openxmlformats.org/officeDocument/2006/relationships/slideLayout" Target="../slideLayouts/slideLayout84.xml"/><Relationship Id="rId138" Type="http://schemas.openxmlformats.org/officeDocument/2006/relationships/slideLayout" Target="../slideLayouts/slideLayout138.xml"/><Relationship Id="rId159" Type="http://schemas.openxmlformats.org/officeDocument/2006/relationships/slideLayout" Target="../slideLayouts/slideLayout159.xml"/><Relationship Id="rId170" Type="http://schemas.openxmlformats.org/officeDocument/2006/relationships/slideLayout" Target="../slideLayouts/slideLayout170.xml"/><Relationship Id="rId191" Type="http://schemas.openxmlformats.org/officeDocument/2006/relationships/slideLayout" Target="../slideLayouts/slideLayout191.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53" Type="http://schemas.openxmlformats.org/officeDocument/2006/relationships/slideLayout" Target="../slideLayouts/slideLayout53.xml"/><Relationship Id="rId74" Type="http://schemas.openxmlformats.org/officeDocument/2006/relationships/slideLayout" Target="../slideLayouts/slideLayout74.xml"/><Relationship Id="rId128" Type="http://schemas.openxmlformats.org/officeDocument/2006/relationships/slideLayout" Target="../slideLayouts/slideLayout128.xml"/><Relationship Id="rId149" Type="http://schemas.openxmlformats.org/officeDocument/2006/relationships/slideLayout" Target="../slideLayouts/slideLayout149.xml"/><Relationship Id="rId5" Type="http://schemas.openxmlformats.org/officeDocument/2006/relationships/slideLayout" Target="../slideLayouts/slideLayout5.xml"/><Relationship Id="rId95" Type="http://schemas.openxmlformats.org/officeDocument/2006/relationships/slideLayout" Target="../slideLayouts/slideLayout95.xml"/><Relationship Id="rId160" Type="http://schemas.openxmlformats.org/officeDocument/2006/relationships/slideLayout" Target="../slideLayouts/slideLayout160.xml"/><Relationship Id="rId181" Type="http://schemas.openxmlformats.org/officeDocument/2006/relationships/slideLayout" Target="../slideLayouts/slideLayout181.xml"/><Relationship Id="rId22" Type="http://schemas.openxmlformats.org/officeDocument/2006/relationships/slideLayout" Target="../slideLayouts/slideLayout22.xml"/><Relationship Id="rId43" Type="http://schemas.openxmlformats.org/officeDocument/2006/relationships/slideLayout" Target="../slideLayouts/slideLayout43.xml"/><Relationship Id="rId64" Type="http://schemas.openxmlformats.org/officeDocument/2006/relationships/slideLayout" Target="../slideLayouts/slideLayout64.xml"/><Relationship Id="rId118" Type="http://schemas.openxmlformats.org/officeDocument/2006/relationships/slideLayout" Target="../slideLayouts/slideLayout118.xml"/><Relationship Id="rId139" Type="http://schemas.openxmlformats.org/officeDocument/2006/relationships/slideLayout" Target="../slideLayouts/slideLayout139.xml"/><Relationship Id="rId85" Type="http://schemas.openxmlformats.org/officeDocument/2006/relationships/slideLayout" Target="../slideLayouts/slideLayout85.xml"/><Relationship Id="rId150" Type="http://schemas.openxmlformats.org/officeDocument/2006/relationships/slideLayout" Target="../slideLayouts/slideLayout150.xml"/><Relationship Id="rId171" Type="http://schemas.openxmlformats.org/officeDocument/2006/relationships/slideLayout" Target="../slideLayouts/slideLayout171.xml"/><Relationship Id="rId192" Type="http://schemas.openxmlformats.org/officeDocument/2006/relationships/theme" Target="../theme/theme1.xml"/><Relationship Id="rId12" Type="http://schemas.openxmlformats.org/officeDocument/2006/relationships/slideLayout" Target="../slideLayouts/slideLayout12.xml"/><Relationship Id="rId33" Type="http://schemas.openxmlformats.org/officeDocument/2006/relationships/slideLayout" Target="../slideLayouts/slideLayout33.xml"/><Relationship Id="rId108" Type="http://schemas.openxmlformats.org/officeDocument/2006/relationships/slideLayout" Target="../slideLayouts/slideLayout108.xml"/><Relationship Id="rId129" Type="http://schemas.openxmlformats.org/officeDocument/2006/relationships/slideLayout" Target="../slideLayouts/slideLayout129.xml"/><Relationship Id="rId54" Type="http://schemas.openxmlformats.org/officeDocument/2006/relationships/slideLayout" Target="../slideLayouts/slideLayout54.xml"/><Relationship Id="rId75" Type="http://schemas.openxmlformats.org/officeDocument/2006/relationships/slideLayout" Target="../slideLayouts/slideLayout75.xml"/><Relationship Id="rId96" Type="http://schemas.openxmlformats.org/officeDocument/2006/relationships/slideLayout" Target="../slideLayouts/slideLayout96.xml"/><Relationship Id="rId140" Type="http://schemas.openxmlformats.org/officeDocument/2006/relationships/slideLayout" Target="../slideLayouts/slideLayout140.xml"/><Relationship Id="rId161" Type="http://schemas.openxmlformats.org/officeDocument/2006/relationships/slideLayout" Target="../slideLayouts/slideLayout161.xml"/><Relationship Id="rId182" Type="http://schemas.openxmlformats.org/officeDocument/2006/relationships/slideLayout" Target="../slideLayouts/slideLayout182.xml"/><Relationship Id="rId6" Type="http://schemas.openxmlformats.org/officeDocument/2006/relationships/slideLayout" Target="../slideLayouts/slideLayout6.xml"/><Relationship Id="rId23" Type="http://schemas.openxmlformats.org/officeDocument/2006/relationships/slideLayout" Target="../slideLayouts/slideLayout23.xml"/><Relationship Id="rId119" Type="http://schemas.openxmlformats.org/officeDocument/2006/relationships/slideLayout" Target="../slideLayouts/slideLayout119.xml"/><Relationship Id="rId44" Type="http://schemas.openxmlformats.org/officeDocument/2006/relationships/slideLayout" Target="../slideLayouts/slideLayout44.xml"/><Relationship Id="rId65" Type="http://schemas.openxmlformats.org/officeDocument/2006/relationships/slideLayout" Target="../slideLayouts/slideLayout65.xml"/><Relationship Id="rId86" Type="http://schemas.openxmlformats.org/officeDocument/2006/relationships/slideLayout" Target="../slideLayouts/slideLayout86.xml"/><Relationship Id="rId130" Type="http://schemas.openxmlformats.org/officeDocument/2006/relationships/slideLayout" Target="../slideLayouts/slideLayout130.xml"/><Relationship Id="rId151" Type="http://schemas.openxmlformats.org/officeDocument/2006/relationships/slideLayout" Target="../slideLayouts/slideLayout151.xml"/><Relationship Id="rId172" Type="http://schemas.openxmlformats.org/officeDocument/2006/relationships/slideLayout" Target="../slideLayouts/slideLayout172.xml"/><Relationship Id="rId193" Type="http://schemas.openxmlformats.org/officeDocument/2006/relationships/image" Target="../media/image1.png"/><Relationship Id="rId13" Type="http://schemas.openxmlformats.org/officeDocument/2006/relationships/slideLayout" Target="../slideLayouts/slideLayout13.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04" Type="http://schemas.openxmlformats.org/officeDocument/2006/relationships/slideLayout" Target="../slideLayouts/slideLayout104.xml"/><Relationship Id="rId120" Type="http://schemas.openxmlformats.org/officeDocument/2006/relationships/slideLayout" Target="../slideLayouts/slideLayout120.xml"/><Relationship Id="rId125" Type="http://schemas.openxmlformats.org/officeDocument/2006/relationships/slideLayout" Target="../slideLayouts/slideLayout125.xml"/><Relationship Id="rId141" Type="http://schemas.openxmlformats.org/officeDocument/2006/relationships/slideLayout" Target="../slideLayouts/slideLayout141.xml"/><Relationship Id="rId146" Type="http://schemas.openxmlformats.org/officeDocument/2006/relationships/slideLayout" Target="../slideLayouts/slideLayout146.xml"/><Relationship Id="rId167" Type="http://schemas.openxmlformats.org/officeDocument/2006/relationships/slideLayout" Target="../slideLayouts/slideLayout167.xml"/><Relationship Id="rId188" Type="http://schemas.openxmlformats.org/officeDocument/2006/relationships/slideLayout" Target="../slideLayouts/slideLayout188.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162" Type="http://schemas.openxmlformats.org/officeDocument/2006/relationships/slideLayout" Target="../slideLayouts/slideLayout162.xml"/><Relationship Id="rId183" Type="http://schemas.openxmlformats.org/officeDocument/2006/relationships/slideLayout" Target="../slideLayouts/slideLayout183.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115" Type="http://schemas.openxmlformats.org/officeDocument/2006/relationships/slideLayout" Target="../slideLayouts/slideLayout115.xml"/><Relationship Id="rId131" Type="http://schemas.openxmlformats.org/officeDocument/2006/relationships/slideLayout" Target="../slideLayouts/slideLayout131.xml"/><Relationship Id="rId136" Type="http://schemas.openxmlformats.org/officeDocument/2006/relationships/slideLayout" Target="../slideLayouts/slideLayout136.xml"/><Relationship Id="rId157" Type="http://schemas.openxmlformats.org/officeDocument/2006/relationships/slideLayout" Target="../slideLayouts/slideLayout157.xml"/><Relationship Id="rId178" Type="http://schemas.openxmlformats.org/officeDocument/2006/relationships/slideLayout" Target="../slideLayouts/slideLayout178.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52" Type="http://schemas.openxmlformats.org/officeDocument/2006/relationships/slideLayout" Target="../slideLayouts/slideLayout152.xml"/><Relationship Id="rId173" Type="http://schemas.openxmlformats.org/officeDocument/2006/relationships/slideLayout" Target="../slideLayouts/slideLayout173.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126" Type="http://schemas.openxmlformats.org/officeDocument/2006/relationships/slideLayout" Target="../slideLayouts/slideLayout126.xml"/><Relationship Id="rId147" Type="http://schemas.openxmlformats.org/officeDocument/2006/relationships/slideLayout" Target="../slideLayouts/slideLayout147.xml"/><Relationship Id="rId168" Type="http://schemas.openxmlformats.org/officeDocument/2006/relationships/slideLayout" Target="../slideLayouts/slideLayout16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121" Type="http://schemas.openxmlformats.org/officeDocument/2006/relationships/slideLayout" Target="../slideLayouts/slideLayout121.xml"/><Relationship Id="rId142" Type="http://schemas.openxmlformats.org/officeDocument/2006/relationships/slideLayout" Target="../slideLayouts/slideLayout142.xml"/><Relationship Id="rId163" Type="http://schemas.openxmlformats.org/officeDocument/2006/relationships/slideLayout" Target="../slideLayouts/slideLayout163.xml"/><Relationship Id="rId184" Type="http://schemas.openxmlformats.org/officeDocument/2006/relationships/slideLayout" Target="../slideLayouts/slideLayout184.xml"/><Relationship Id="rId189" Type="http://schemas.openxmlformats.org/officeDocument/2006/relationships/slideLayout" Target="../slideLayouts/slideLayout189.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116" Type="http://schemas.openxmlformats.org/officeDocument/2006/relationships/slideLayout" Target="../slideLayouts/slideLayout116.xml"/><Relationship Id="rId137" Type="http://schemas.openxmlformats.org/officeDocument/2006/relationships/slideLayout" Target="../slideLayouts/slideLayout137.xml"/><Relationship Id="rId158" Type="http://schemas.openxmlformats.org/officeDocument/2006/relationships/slideLayout" Target="../slideLayouts/slideLayout158.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11" Type="http://schemas.openxmlformats.org/officeDocument/2006/relationships/slideLayout" Target="../slideLayouts/slideLayout111.xml"/><Relationship Id="rId132" Type="http://schemas.openxmlformats.org/officeDocument/2006/relationships/slideLayout" Target="../slideLayouts/slideLayout132.xml"/><Relationship Id="rId153" Type="http://schemas.openxmlformats.org/officeDocument/2006/relationships/slideLayout" Target="../slideLayouts/slideLayout153.xml"/><Relationship Id="rId174" Type="http://schemas.openxmlformats.org/officeDocument/2006/relationships/slideLayout" Target="../slideLayouts/slideLayout174.xml"/><Relationship Id="rId179" Type="http://schemas.openxmlformats.org/officeDocument/2006/relationships/slideLayout" Target="../slideLayouts/slideLayout179.xml"/><Relationship Id="rId190" Type="http://schemas.openxmlformats.org/officeDocument/2006/relationships/slideLayout" Target="../slideLayouts/slideLayout190.xml"/><Relationship Id="rId15" Type="http://schemas.openxmlformats.org/officeDocument/2006/relationships/slideLayout" Target="../slideLayouts/slideLayout15.xml"/><Relationship Id="rId36" Type="http://schemas.openxmlformats.org/officeDocument/2006/relationships/slideLayout" Target="../slideLayouts/slideLayout36.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27" Type="http://schemas.openxmlformats.org/officeDocument/2006/relationships/slideLayout" Target="../slideLayouts/slideLayout12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52" Type="http://schemas.openxmlformats.org/officeDocument/2006/relationships/slideLayout" Target="../slideLayouts/slideLayout52.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122" Type="http://schemas.openxmlformats.org/officeDocument/2006/relationships/slideLayout" Target="../slideLayouts/slideLayout122.xml"/><Relationship Id="rId143" Type="http://schemas.openxmlformats.org/officeDocument/2006/relationships/slideLayout" Target="../slideLayouts/slideLayout143.xml"/><Relationship Id="rId148" Type="http://schemas.openxmlformats.org/officeDocument/2006/relationships/slideLayout" Target="../slideLayouts/slideLayout148.xml"/><Relationship Id="rId164" Type="http://schemas.openxmlformats.org/officeDocument/2006/relationships/slideLayout" Target="../slideLayouts/slideLayout164.xml"/><Relationship Id="rId169" Type="http://schemas.openxmlformats.org/officeDocument/2006/relationships/slideLayout" Target="../slideLayouts/slideLayout169.xml"/><Relationship Id="rId185" Type="http://schemas.openxmlformats.org/officeDocument/2006/relationships/slideLayout" Target="../slideLayouts/slideLayout185.xml"/><Relationship Id="rId4" Type="http://schemas.openxmlformats.org/officeDocument/2006/relationships/slideLayout" Target="../slideLayouts/slideLayout4.xml"/><Relationship Id="rId9" Type="http://schemas.openxmlformats.org/officeDocument/2006/relationships/slideLayout" Target="../slideLayouts/slideLayout9.xml"/><Relationship Id="rId180" Type="http://schemas.openxmlformats.org/officeDocument/2006/relationships/slideLayout" Target="../slideLayouts/slideLayout180.xml"/><Relationship Id="rId26" Type="http://schemas.openxmlformats.org/officeDocument/2006/relationships/slideLayout" Target="../slideLayouts/slideLayout26.xml"/><Relationship Id="rId47" Type="http://schemas.openxmlformats.org/officeDocument/2006/relationships/slideLayout" Target="../slideLayouts/slideLayout47.xml"/><Relationship Id="rId68" Type="http://schemas.openxmlformats.org/officeDocument/2006/relationships/slideLayout" Target="../slideLayouts/slideLayout68.xml"/><Relationship Id="rId89" Type="http://schemas.openxmlformats.org/officeDocument/2006/relationships/slideLayout" Target="../slideLayouts/slideLayout89.xml"/><Relationship Id="rId112" Type="http://schemas.openxmlformats.org/officeDocument/2006/relationships/slideLayout" Target="../slideLayouts/slideLayout112.xml"/><Relationship Id="rId133" Type="http://schemas.openxmlformats.org/officeDocument/2006/relationships/slideLayout" Target="../slideLayouts/slideLayout133.xml"/><Relationship Id="rId154" Type="http://schemas.openxmlformats.org/officeDocument/2006/relationships/slideLayout" Target="../slideLayouts/slideLayout154.xml"/><Relationship Id="rId175" Type="http://schemas.openxmlformats.org/officeDocument/2006/relationships/slideLayout" Target="../slideLayouts/slideLayout175.xml"/><Relationship Id="rId16" Type="http://schemas.openxmlformats.org/officeDocument/2006/relationships/slideLayout" Target="../slideLayouts/slideLayout16.xml"/><Relationship Id="rId37" Type="http://schemas.openxmlformats.org/officeDocument/2006/relationships/slideLayout" Target="../slideLayouts/slideLayout37.xml"/><Relationship Id="rId58" Type="http://schemas.openxmlformats.org/officeDocument/2006/relationships/slideLayout" Target="../slideLayouts/slideLayout58.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123" Type="http://schemas.openxmlformats.org/officeDocument/2006/relationships/slideLayout" Target="../slideLayouts/slideLayout123.xml"/><Relationship Id="rId144" Type="http://schemas.openxmlformats.org/officeDocument/2006/relationships/slideLayout" Target="../slideLayouts/slideLayout144.xml"/><Relationship Id="rId90" Type="http://schemas.openxmlformats.org/officeDocument/2006/relationships/slideLayout" Target="../slideLayouts/slideLayout90.xml"/><Relationship Id="rId165" Type="http://schemas.openxmlformats.org/officeDocument/2006/relationships/slideLayout" Target="../slideLayouts/slideLayout165.xml"/><Relationship Id="rId186" Type="http://schemas.openxmlformats.org/officeDocument/2006/relationships/slideLayout" Target="../slideLayouts/slideLayout186.xml"/><Relationship Id="rId27" Type="http://schemas.openxmlformats.org/officeDocument/2006/relationships/slideLayout" Target="../slideLayouts/slideLayout27.xml"/><Relationship Id="rId48" Type="http://schemas.openxmlformats.org/officeDocument/2006/relationships/slideLayout" Target="../slideLayouts/slideLayout48.xml"/><Relationship Id="rId69" Type="http://schemas.openxmlformats.org/officeDocument/2006/relationships/slideLayout" Target="../slideLayouts/slideLayout69.xml"/><Relationship Id="rId113" Type="http://schemas.openxmlformats.org/officeDocument/2006/relationships/slideLayout" Target="../slideLayouts/slideLayout113.xml"/><Relationship Id="rId134" Type="http://schemas.openxmlformats.org/officeDocument/2006/relationships/slideLayout" Target="../slideLayouts/slideLayout134.xml"/><Relationship Id="rId80" Type="http://schemas.openxmlformats.org/officeDocument/2006/relationships/slideLayout" Target="../slideLayouts/slideLayout80.xml"/><Relationship Id="rId155" Type="http://schemas.openxmlformats.org/officeDocument/2006/relationships/slideLayout" Target="../slideLayouts/slideLayout155.xml"/><Relationship Id="rId176" Type="http://schemas.openxmlformats.org/officeDocument/2006/relationships/slideLayout" Target="../slideLayouts/slideLayout176.xml"/><Relationship Id="rId17" Type="http://schemas.openxmlformats.org/officeDocument/2006/relationships/slideLayout" Target="../slideLayouts/slideLayout17.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24" Type="http://schemas.openxmlformats.org/officeDocument/2006/relationships/slideLayout" Target="../slideLayouts/slideLayout124.xml"/><Relationship Id="rId70" Type="http://schemas.openxmlformats.org/officeDocument/2006/relationships/slideLayout" Target="../slideLayouts/slideLayout70.xml"/><Relationship Id="rId91" Type="http://schemas.openxmlformats.org/officeDocument/2006/relationships/slideLayout" Target="../slideLayouts/slideLayout91.xml"/><Relationship Id="rId145" Type="http://schemas.openxmlformats.org/officeDocument/2006/relationships/slideLayout" Target="../slideLayouts/slideLayout145.xml"/><Relationship Id="rId166" Type="http://schemas.openxmlformats.org/officeDocument/2006/relationships/slideLayout" Target="../slideLayouts/slideLayout166.xml"/><Relationship Id="rId187" Type="http://schemas.openxmlformats.org/officeDocument/2006/relationships/slideLayout" Target="../slideLayouts/slideLayout187.xml"/><Relationship Id="rId1" Type="http://schemas.openxmlformats.org/officeDocument/2006/relationships/slideLayout" Target="../slideLayouts/slideLayout1.xml"/><Relationship Id="rId28" Type="http://schemas.openxmlformats.org/officeDocument/2006/relationships/slideLayout" Target="../slideLayouts/slideLayout28.xml"/><Relationship Id="rId49" Type="http://schemas.openxmlformats.org/officeDocument/2006/relationships/slideLayout" Target="../slideLayouts/slideLayout49.xml"/><Relationship Id="rId114" Type="http://schemas.openxmlformats.org/officeDocument/2006/relationships/slideLayout" Target="../slideLayouts/slideLayout114.xml"/><Relationship Id="rId60" Type="http://schemas.openxmlformats.org/officeDocument/2006/relationships/slideLayout" Target="../slideLayouts/slideLayout60.xml"/><Relationship Id="rId81" Type="http://schemas.openxmlformats.org/officeDocument/2006/relationships/slideLayout" Target="../slideLayouts/slideLayout81.xml"/><Relationship Id="rId135" Type="http://schemas.openxmlformats.org/officeDocument/2006/relationships/slideLayout" Target="../slideLayouts/slideLayout135.xml"/><Relationship Id="rId156" Type="http://schemas.openxmlformats.org/officeDocument/2006/relationships/slideLayout" Target="../slideLayouts/slideLayout156.xml"/><Relationship Id="rId177" Type="http://schemas.openxmlformats.org/officeDocument/2006/relationships/slideLayout" Target="../slideLayouts/slideLayout177.xml"/><Relationship Id="rId18" Type="http://schemas.openxmlformats.org/officeDocument/2006/relationships/slideLayout" Target="../slideLayouts/slideLayout18.xml"/><Relationship Id="rId39"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EE06F2-171C-744A-E13D-C998FFCFAD83}"/>
              </a:ext>
            </a:extLst>
          </p:cNvPr>
          <p:cNvSpPr>
            <a:spLocks noGrp="1"/>
          </p:cNvSpPr>
          <p:nvPr>
            <p:ph type="title"/>
          </p:nvPr>
        </p:nvSpPr>
        <p:spPr>
          <a:xfrm>
            <a:off x="1055688" y="903151"/>
            <a:ext cx="10080625" cy="427040"/>
          </a:xfrm>
          <a:prstGeom prst="rect">
            <a:avLst/>
          </a:prstGeom>
        </p:spPr>
        <p:txBody>
          <a:bodyPr vert="horz" wrap="square" lIns="0" tIns="0" rIns="0" bIns="0" rtlCol="0" anchor="ctr">
            <a:spAutoFit/>
          </a:bodyPr>
          <a:lstStyle/>
          <a:p>
            <a:r>
              <a:rPr lang="en-US"/>
              <a:t>CLICK TO EDIT MASTER TITLE STYLE</a:t>
            </a:r>
            <a:endParaRPr lang="en-AU"/>
          </a:p>
        </p:txBody>
      </p:sp>
      <p:sp>
        <p:nvSpPr>
          <p:cNvPr id="22" name="Text Placeholder 2">
            <a:extLst>
              <a:ext uri="{FF2B5EF4-FFF2-40B4-BE49-F238E27FC236}">
                <a16:creationId xmlns:a16="http://schemas.microsoft.com/office/drawing/2014/main" id="{AAF486E1-0E4E-2D16-2331-0B2190DEFA49}"/>
              </a:ext>
            </a:extLst>
          </p:cNvPr>
          <p:cNvSpPr>
            <a:spLocks noGrp="1"/>
          </p:cNvSpPr>
          <p:nvPr>
            <p:ph type="body" idx="1"/>
          </p:nvPr>
        </p:nvSpPr>
        <p:spPr>
          <a:xfrm>
            <a:off x="1055688" y="1704361"/>
            <a:ext cx="10080625" cy="1586075"/>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10" name="Rectangle 9">
            <a:extLst>
              <a:ext uri="{FF2B5EF4-FFF2-40B4-BE49-F238E27FC236}">
                <a16:creationId xmlns:a16="http://schemas.microsoft.com/office/drawing/2014/main" id="{A9308AA4-5C48-AED8-084C-DCEE29E1DFE1}"/>
              </a:ext>
            </a:extLst>
          </p:cNvPr>
          <p:cNvSpPr/>
          <p:nvPr userDrawn="1"/>
        </p:nvSpPr>
        <p:spPr>
          <a:xfrm rot="5400000">
            <a:off x="5843583" y="509587"/>
            <a:ext cx="504826" cy="12192001"/>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Footer Placeholder 4">
            <a:extLst>
              <a:ext uri="{FF2B5EF4-FFF2-40B4-BE49-F238E27FC236}">
                <a16:creationId xmlns:a16="http://schemas.microsoft.com/office/drawing/2014/main" id="{5F0FC912-1177-BB05-0F8A-D28C9D46C1C5}"/>
              </a:ext>
            </a:extLst>
          </p:cNvPr>
          <p:cNvSpPr txBox="1">
            <a:spLocks/>
          </p:cNvSpPr>
          <p:nvPr userDrawn="1"/>
        </p:nvSpPr>
        <p:spPr>
          <a:xfrm>
            <a:off x="702151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AU" b="0">
                <a:solidFill>
                  <a:schemeClr val="tx1"/>
                </a:solidFill>
              </a:rPr>
              <a:t>© Manufacturing Skills Queensland 2025</a:t>
            </a:r>
          </a:p>
        </p:txBody>
      </p:sp>
      <p:sp>
        <p:nvSpPr>
          <p:cNvPr id="9" name="Footer Placeholder 4">
            <a:extLst>
              <a:ext uri="{FF2B5EF4-FFF2-40B4-BE49-F238E27FC236}">
                <a16:creationId xmlns:a16="http://schemas.microsoft.com/office/drawing/2014/main" id="{58039AFE-CCDD-AD37-D34E-F65CFEAB83CA}"/>
              </a:ext>
            </a:extLst>
          </p:cNvPr>
          <p:cNvSpPr txBox="1">
            <a:spLocks/>
          </p:cNvSpPr>
          <p:nvPr userDrawn="1"/>
        </p:nvSpPr>
        <p:spPr>
          <a:xfrm>
            <a:off x="756126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7C38B2F5-1F4E-421C-A073-1DF85226CA25}" type="slidenum">
              <a:rPr lang="en-AU" b="0" smtClean="0"/>
              <a:pPr algn="r"/>
              <a:t>‹#›</a:t>
            </a:fld>
            <a:endParaRPr lang="en-AU" b="0"/>
          </a:p>
        </p:txBody>
      </p:sp>
      <p:pic>
        <p:nvPicPr>
          <p:cNvPr id="7" name="Picture 6">
            <a:extLst>
              <a:ext uri="{FF2B5EF4-FFF2-40B4-BE49-F238E27FC236}">
                <a16:creationId xmlns:a16="http://schemas.microsoft.com/office/drawing/2014/main" id="{DCD7DEA0-FDCE-E5D8-21AC-0372E36F73E3}"/>
              </a:ext>
            </a:extLst>
          </p:cNvPr>
          <p:cNvPicPr>
            <a:picLocks noChangeAspect="1"/>
          </p:cNvPicPr>
          <p:nvPr userDrawn="1"/>
        </p:nvPicPr>
        <p:blipFill>
          <a:blip r:embed="rId193" cstate="screen">
            <a:extLst>
              <a:ext uri="{28A0092B-C50C-407E-A947-70E740481C1C}">
                <a14:useLocalDpi xmlns:a14="http://schemas.microsoft.com/office/drawing/2010/main" val="0"/>
              </a:ext>
            </a:extLst>
          </a:blip>
          <a:stretch>
            <a:fillRect/>
          </a:stretch>
        </p:blipFill>
        <p:spPr>
          <a:xfrm>
            <a:off x="515937" y="6507599"/>
            <a:ext cx="2444616" cy="216612"/>
          </a:xfrm>
          <a:prstGeom prst="rect">
            <a:avLst/>
          </a:prstGeom>
        </p:spPr>
      </p:pic>
    </p:spTree>
    <p:extLst>
      <p:ext uri="{BB962C8B-B14F-4D97-AF65-F5344CB8AC3E}">
        <p14:creationId xmlns:p14="http://schemas.microsoft.com/office/powerpoint/2010/main" val="3997066908"/>
      </p:ext>
    </p:extLst>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 id="2147483781" r:id="rId12"/>
    <p:sldLayoutId id="2147483782" r:id="rId13"/>
    <p:sldLayoutId id="2147483783" r:id="rId14"/>
    <p:sldLayoutId id="2147483784" r:id="rId15"/>
    <p:sldLayoutId id="2147483785" r:id="rId16"/>
    <p:sldLayoutId id="2147483923" r:id="rId17"/>
    <p:sldLayoutId id="2147483786" r:id="rId18"/>
    <p:sldLayoutId id="2147483787" r:id="rId19"/>
    <p:sldLayoutId id="2147483788" r:id="rId20"/>
    <p:sldLayoutId id="2147483789" r:id="rId21"/>
    <p:sldLayoutId id="2147483790" r:id="rId22"/>
    <p:sldLayoutId id="2147483791" r:id="rId23"/>
    <p:sldLayoutId id="2147483792" r:id="rId24"/>
    <p:sldLayoutId id="2147483793" r:id="rId25"/>
    <p:sldLayoutId id="2147483794" r:id="rId26"/>
    <p:sldLayoutId id="2147483795" r:id="rId27"/>
    <p:sldLayoutId id="2147483796" r:id="rId28"/>
    <p:sldLayoutId id="2147483797" r:id="rId29"/>
    <p:sldLayoutId id="2147483798" r:id="rId30"/>
    <p:sldLayoutId id="2147483799" r:id="rId31"/>
    <p:sldLayoutId id="2147483800" r:id="rId32"/>
    <p:sldLayoutId id="2147483801" r:id="rId33"/>
    <p:sldLayoutId id="2147483802" r:id="rId34"/>
    <p:sldLayoutId id="2147483803" r:id="rId35"/>
    <p:sldLayoutId id="2147483804" r:id="rId36"/>
    <p:sldLayoutId id="2147483805" r:id="rId37"/>
    <p:sldLayoutId id="2147483806" r:id="rId38"/>
    <p:sldLayoutId id="2147483807" r:id="rId39"/>
    <p:sldLayoutId id="2147483808" r:id="rId40"/>
    <p:sldLayoutId id="2147483809" r:id="rId41"/>
    <p:sldLayoutId id="2147483810" r:id="rId42"/>
    <p:sldLayoutId id="2147483811" r:id="rId43"/>
    <p:sldLayoutId id="2147483812" r:id="rId44"/>
    <p:sldLayoutId id="2147483813" r:id="rId45"/>
    <p:sldLayoutId id="2147483814" r:id="rId46"/>
    <p:sldLayoutId id="2147483815" r:id="rId47"/>
    <p:sldLayoutId id="2147483816" r:id="rId48"/>
    <p:sldLayoutId id="2147483817" r:id="rId49"/>
    <p:sldLayoutId id="2147483818" r:id="rId50"/>
    <p:sldLayoutId id="2147483819" r:id="rId51"/>
    <p:sldLayoutId id="2147483820" r:id="rId52"/>
    <p:sldLayoutId id="2147483821" r:id="rId53"/>
    <p:sldLayoutId id="2147483822" r:id="rId54"/>
    <p:sldLayoutId id="2147483823" r:id="rId55"/>
    <p:sldLayoutId id="2147483824" r:id="rId56"/>
    <p:sldLayoutId id="2147483825" r:id="rId57"/>
    <p:sldLayoutId id="2147483826" r:id="rId58"/>
    <p:sldLayoutId id="2147483827" r:id="rId59"/>
    <p:sldLayoutId id="2147483828" r:id="rId60"/>
    <p:sldLayoutId id="2147483829" r:id="rId61"/>
    <p:sldLayoutId id="2147483830" r:id="rId62"/>
    <p:sldLayoutId id="2147483831" r:id="rId63"/>
    <p:sldLayoutId id="2147483832" r:id="rId64"/>
    <p:sldLayoutId id="2147483833" r:id="rId65"/>
    <p:sldLayoutId id="2147483834" r:id="rId66"/>
    <p:sldLayoutId id="2147483835" r:id="rId67"/>
    <p:sldLayoutId id="2147483836" r:id="rId68"/>
    <p:sldLayoutId id="2147483837" r:id="rId69"/>
    <p:sldLayoutId id="2147483838" r:id="rId70"/>
    <p:sldLayoutId id="2147483839" r:id="rId71"/>
    <p:sldLayoutId id="2147483840" r:id="rId72"/>
    <p:sldLayoutId id="2147483841" r:id="rId73"/>
    <p:sldLayoutId id="2147483842" r:id="rId74"/>
    <p:sldLayoutId id="2147483843" r:id="rId75"/>
    <p:sldLayoutId id="2147483844" r:id="rId76"/>
    <p:sldLayoutId id="2147483845" r:id="rId77"/>
    <p:sldLayoutId id="2147483846" r:id="rId78"/>
    <p:sldLayoutId id="2147483847" r:id="rId79"/>
    <p:sldLayoutId id="2147483848" r:id="rId80"/>
    <p:sldLayoutId id="2147483849" r:id="rId81"/>
    <p:sldLayoutId id="2147483850" r:id="rId82"/>
    <p:sldLayoutId id="2147483851" r:id="rId83"/>
    <p:sldLayoutId id="2147483852" r:id="rId84"/>
    <p:sldLayoutId id="2147483853" r:id="rId85"/>
    <p:sldLayoutId id="2147483854" r:id="rId86"/>
    <p:sldLayoutId id="2147483855" r:id="rId87"/>
    <p:sldLayoutId id="2147483856" r:id="rId88"/>
    <p:sldLayoutId id="2147483857" r:id="rId89"/>
    <p:sldLayoutId id="2147483858" r:id="rId90"/>
    <p:sldLayoutId id="2147483859" r:id="rId91"/>
    <p:sldLayoutId id="2147483860" r:id="rId92"/>
    <p:sldLayoutId id="2147483861" r:id="rId93"/>
    <p:sldLayoutId id="2147483862" r:id="rId94"/>
    <p:sldLayoutId id="2147483863" r:id="rId95"/>
    <p:sldLayoutId id="2147483864" r:id="rId96"/>
    <p:sldLayoutId id="2147483865" r:id="rId97"/>
    <p:sldLayoutId id="2147483866" r:id="rId98"/>
    <p:sldLayoutId id="2147483867" r:id="rId99"/>
    <p:sldLayoutId id="2147483868" r:id="rId100"/>
    <p:sldLayoutId id="2147483869" r:id="rId101"/>
    <p:sldLayoutId id="2147483870" r:id="rId102"/>
    <p:sldLayoutId id="2147483871" r:id="rId103"/>
    <p:sldLayoutId id="2147483872" r:id="rId104"/>
    <p:sldLayoutId id="2147483873" r:id="rId105"/>
    <p:sldLayoutId id="2147483874" r:id="rId106"/>
    <p:sldLayoutId id="2147483875" r:id="rId107"/>
    <p:sldLayoutId id="2147483876" r:id="rId108"/>
    <p:sldLayoutId id="2147483877" r:id="rId109"/>
    <p:sldLayoutId id="2147483878" r:id="rId110"/>
    <p:sldLayoutId id="2147483879" r:id="rId111"/>
    <p:sldLayoutId id="2147483880" r:id="rId112"/>
    <p:sldLayoutId id="2147483881" r:id="rId113"/>
    <p:sldLayoutId id="2147483882" r:id="rId114"/>
    <p:sldLayoutId id="2147483883" r:id="rId115"/>
    <p:sldLayoutId id="2147483884" r:id="rId116"/>
    <p:sldLayoutId id="2147483885" r:id="rId117"/>
    <p:sldLayoutId id="2147483886" r:id="rId118"/>
    <p:sldLayoutId id="2147483887" r:id="rId119"/>
    <p:sldLayoutId id="2147483888" r:id="rId120"/>
    <p:sldLayoutId id="2147483889" r:id="rId121"/>
    <p:sldLayoutId id="2147483890" r:id="rId122"/>
    <p:sldLayoutId id="2147483891" r:id="rId123"/>
    <p:sldLayoutId id="2147483892" r:id="rId124"/>
    <p:sldLayoutId id="2147483893" r:id="rId125"/>
    <p:sldLayoutId id="2147483894" r:id="rId126"/>
    <p:sldLayoutId id="2147483895" r:id="rId127"/>
    <p:sldLayoutId id="2147483896" r:id="rId128"/>
    <p:sldLayoutId id="2147483897" r:id="rId129"/>
    <p:sldLayoutId id="2147483898" r:id="rId130"/>
    <p:sldLayoutId id="2147483899" r:id="rId131"/>
    <p:sldLayoutId id="2147483900" r:id="rId132"/>
    <p:sldLayoutId id="2147483901" r:id="rId133"/>
    <p:sldLayoutId id="2147483902" r:id="rId134"/>
    <p:sldLayoutId id="2147483903" r:id="rId135"/>
    <p:sldLayoutId id="2147483904" r:id="rId136"/>
    <p:sldLayoutId id="2147483905" r:id="rId137"/>
    <p:sldLayoutId id="2147483906" r:id="rId138"/>
    <p:sldLayoutId id="2147483907" r:id="rId139"/>
    <p:sldLayoutId id="2147483908" r:id="rId140"/>
    <p:sldLayoutId id="2147483909" r:id="rId141"/>
    <p:sldLayoutId id="2147483910" r:id="rId142"/>
    <p:sldLayoutId id="2147483911" r:id="rId143"/>
    <p:sldLayoutId id="2147483912" r:id="rId144"/>
    <p:sldLayoutId id="2147483913" r:id="rId145"/>
    <p:sldLayoutId id="2147483914" r:id="rId146"/>
    <p:sldLayoutId id="2147483915" r:id="rId147"/>
    <p:sldLayoutId id="2147483916" r:id="rId148"/>
    <p:sldLayoutId id="2147483917" r:id="rId149"/>
    <p:sldLayoutId id="2147483918" r:id="rId150"/>
    <p:sldLayoutId id="2147483919" r:id="rId151"/>
    <p:sldLayoutId id="2147483920" r:id="rId152"/>
    <p:sldLayoutId id="2147483921" r:id="rId153"/>
    <p:sldLayoutId id="2147483922" r:id="rId154"/>
    <p:sldLayoutId id="2147483747" r:id="rId155"/>
    <p:sldLayoutId id="2147483649" r:id="rId156"/>
    <p:sldLayoutId id="2147483763" r:id="rId157"/>
    <p:sldLayoutId id="2147483765" r:id="rId158"/>
    <p:sldLayoutId id="2147483766" r:id="rId159"/>
    <p:sldLayoutId id="2147483767" r:id="rId160"/>
    <p:sldLayoutId id="2147483721" r:id="rId161"/>
    <p:sldLayoutId id="2147483683" r:id="rId162"/>
    <p:sldLayoutId id="2147483717" r:id="rId163"/>
    <p:sldLayoutId id="2147483733" r:id="rId164"/>
    <p:sldLayoutId id="2147483749" r:id="rId165"/>
    <p:sldLayoutId id="2147483722" r:id="rId166"/>
    <p:sldLayoutId id="2147483724" r:id="rId167"/>
    <p:sldLayoutId id="2147483750" r:id="rId168"/>
    <p:sldLayoutId id="2147483728" r:id="rId169"/>
    <p:sldLayoutId id="2147483745" r:id="rId170"/>
    <p:sldLayoutId id="2147483752" r:id="rId171"/>
    <p:sldLayoutId id="2147483741" r:id="rId172"/>
    <p:sldLayoutId id="2147483740" r:id="rId173"/>
    <p:sldLayoutId id="2147483676" r:id="rId174"/>
    <p:sldLayoutId id="2147483730" r:id="rId175"/>
    <p:sldLayoutId id="2147483720" r:id="rId176"/>
    <p:sldLayoutId id="2147483731" r:id="rId177"/>
    <p:sldLayoutId id="2147483743" r:id="rId178"/>
    <p:sldLayoutId id="2147483744" r:id="rId179"/>
    <p:sldLayoutId id="2147483753" r:id="rId180"/>
    <p:sldLayoutId id="2147483734" r:id="rId181"/>
    <p:sldLayoutId id="2147483735" r:id="rId182"/>
    <p:sldLayoutId id="2147483736" r:id="rId183"/>
    <p:sldLayoutId id="2147483758" r:id="rId184"/>
    <p:sldLayoutId id="2147483760" r:id="rId185"/>
    <p:sldLayoutId id="2147483768" r:id="rId186"/>
    <p:sldLayoutId id="2147483761" r:id="rId187"/>
    <p:sldLayoutId id="2147483762" r:id="rId188"/>
    <p:sldLayoutId id="2147483754" r:id="rId189"/>
    <p:sldLayoutId id="2147483727" r:id="rId190"/>
    <p:sldLayoutId id="2147483746" r:id="rId191"/>
  </p:sldLayoutIdLst>
  <p:hf hdr="0" dt="0"/>
  <p:txStyles>
    <p:titleStyle>
      <a:lvl1pPr algn="l" defTabSz="914400" rtl="0" eaLnBrk="1" latinLnBrk="0" hangingPunct="1">
        <a:lnSpc>
          <a:spcPct val="90000"/>
        </a:lnSpc>
        <a:spcBef>
          <a:spcPct val="0"/>
        </a:spcBef>
        <a:buNone/>
        <a:defRPr sz="3000" b="1" i="0" kern="1200">
          <a:solidFill>
            <a:schemeClr val="tx1"/>
          </a:solidFill>
          <a:latin typeface="+mj-lt"/>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6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325">
          <p15:clr>
            <a:srgbClr val="F26B43"/>
          </p15:clr>
        </p15:guide>
        <p15:guide id="5" pos="665">
          <p15:clr>
            <a:srgbClr val="F26B43"/>
          </p15:clr>
        </p15:guide>
        <p15:guide id="6" pos="7015">
          <p15:clr>
            <a:srgbClr val="F26B43"/>
          </p15:clr>
        </p15:guide>
        <p15:guide id="7" pos="7355">
          <p15:clr>
            <a:srgbClr val="F26B43"/>
          </p15:clr>
        </p15:guide>
        <p15:guide id="12" pos="2842">
          <p15:clr>
            <a:srgbClr val="F26B43"/>
          </p15:clr>
        </p15:guide>
        <p15:guide id="13" pos="4838">
          <p15:clr>
            <a:srgbClr val="F26B43"/>
          </p15:clr>
        </p15:guide>
        <p15:guide id="14" orient="horz" pos="550">
          <p15:clr>
            <a:srgbClr val="F26B43"/>
          </p15:clr>
        </p15:guide>
        <p15:guide id="15" orient="horz" pos="1071">
          <p15:clr>
            <a:srgbClr val="F26B43"/>
          </p15:clr>
        </p15:guide>
        <p15:guide id="16" orient="horz" pos="4133">
          <p15:clr>
            <a:srgbClr val="F26B43"/>
          </p15:clr>
        </p15:guide>
        <p15:guide id="17" pos="3749">
          <p15:clr>
            <a:srgbClr val="F26B43"/>
          </p15:clr>
        </p15:guide>
        <p15:guide id="18" pos="3931">
          <p15:clr>
            <a:srgbClr val="F26B43"/>
          </p15:clr>
        </p15:guide>
        <p15:guide id="19" pos="2683">
          <p15:clr>
            <a:srgbClr val="F26B43"/>
          </p15:clr>
        </p15:guide>
        <p15:guide id="20" pos="4997">
          <p15:clr>
            <a:srgbClr val="F26B43"/>
          </p15:clr>
        </p15:guide>
        <p15:guide id="21" pos="3341">
          <p15:clr>
            <a:srgbClr val="F26B43"/>
          </p15:clr>
        </p15:guide>
        <p15:guide id="22" pos="4339">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7.xml"/><Relationship Id="rId1" Type="http://schemas.openxmlformats.org/officeDocument/2006/relationships/slideLayout" Target="../slideLayouts/slideLayout3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slideLayout" Target="../slideLayouts/slideLayout16.xml"/><Relationship Id="rId1" Type="http://schemas.openxmlformats.org/officeDocument/2006/relationships/video" Target="https://www.youtube.com/embed/TAlY_RBWiVk?feature=oembed"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8.xml"/><Relationship Id="rId1" Type="http://schemas.openxmlformats.org/officeDocument/2006/relationships/slideLayout" Target="../slideLayouts/slideLayout16.xml"/><Relationship Id="rId4" Type="http://schemas.openxmlformats.org/officeDocument/2006/relationships/image" Target="../media/image55.png"/></Relationships>
</file>

<file path=ppt/slides/_rels/slide1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9.xml"/><Relationship Id="rId1" Type="http://schemas.openxmlformats.org/officeDocument/2006/relationships/slideLayout" Target="../slideLayouts/slideLayout19.xml"/><Relationship Id="rId4" Type="http://schemas.openxmlformats.org/officeDocument/2006/relationships/image" Target="../media/image57.png"/></Relationships>
</file>

<file path=ppt/slides/_rels/slide1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1.xml"/><Relationship Id="rId1" Type="http://schemas.openxmlformats.org/officeDocument/2006/relationships/slideLayout" Target="../slideLayouts/slideLayout16.xml"/><Relationship Id="rId5" Type="http://schemas.openxmlformats.org/officeDocument/2006/relationships/image" Target="../media/image61.png"/><Relationship Id="rId4" Type="http://schemas.openxmlformats.org/officeDocument/2006/relationships/image" Target="../media/image6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0.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12.xml"/><Relationship Id="rId1" Type="http://schemas.openxmlformats.org/officeDocument/2006/relationships/slideLayout" Target="../slideLayouts/slideLayout3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4.xml"/><Relationship Id="rId1" Type="http://schemas.openxmlformats.org/officeDocument/2006/relationships/slideLayout" Target="../slideLayouts/slideLayout37.xml"/></Relationships>
</file>

<file path=ppt/slides/_rels/slide2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5.xml"/><Relationship Id="rId1" Type="http://schemas.openxmlformats.org/officeDocument/2006/relationships/slideLayout" Target="../slideLayouts/slideLayout3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2.xml"/></Relationships>
</file>

<file path=ppt/slides/_rels/slide25.xml.rels><?xml version="1.0" encoding="UTF-8" standalone="yes"?>
<Relationships xmlns="http://schemas.openxmlformats.org/package/2006/relationships"><Relationship Id="rId3" Type="http://schemas.openxmlformats.org/officeDocument/2006/relationships/hyperlink" Target="https://www.scientificamerican.com/article/plateau-effect-digital-gadget-distraction-attention/" TargetMode="External"/><Relationship Id="rId2" Type="http://schemas.openxmlformats.org/officeDocument/2006/relationships/hyperlink" Target="http://www.manufacturingmatters.com.au/" TargetMode="External"/><Relationship Id="rId1" Type="http://schemas.openxmlformats.org/officeDocument/2006/relationships/slideLayout" Target="../slideLayouts/slideLayout39.xml"/><Relationship Id="rId4" Type="http://schemas.openxmlformats.org/officeDocument/2006/relationships/hyperlink" Target="https://www.youtube.com/watch?v=TAlY_RBWiVk"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notesSlide" Target="../notesSlides/notesSlide3.xml"/><Relationship Id="rId1" Type="http://schemas.openxmlformats.org/officeDocument/2006/relationships/slideLayout" Target="../slideLayouts/slideLayout51.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xml"/><Relationship Id="rId1" Type="http://schemas.openxmlformats.org/officeDocument/2006/relationships/slideLayout" Target="../slideLayouts/slideLayout4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435886-20B6-ACD2-2E9B-39BA72B337CE}"/>
              </a:ext>
            </a:extLst>
          </p:cNvPr>
          <p:cNvSpPr>
            <a:spLocks noGrp="1"/>
          </p:cNvSpPr>
          <p:nvPr>
            <p:ph type="ctrTitle"/>
          </p:nvPr>
        </p:nvSpPr>
        <p:spPr>
          <a:xfrm>
            <a:off x="1064653" y="2626590"/>
            <a:ext cx="4661633" cy="903700"/>
          </a:xfrm>
        </p:spPr>
        <p:txBody>
          <a:bodyPr/>
          <a:lstStyle/>
          <a:p>
            <a:r>
              <a:rPr lang="en-AU" noProof="0"/>
              <a:t>and conflict</a:t>
            </a:r>
          </a:p>
        </p:txBody>
      </p:sp>
      <p:sp>
        <p:nvSpPr>
          <p:cNvPr id="3" name="Subtitle 2">
            <a:extLst>
              <a:ext uri="{FF2B5EF4-FFF2-40B4-BE49-F238E27FC236}">
                <a16:creationId xmlns:a16="http://schemas.microsoft.com/office/drawing/2014/main" id="{43958720-9EF7-6D0D-52A7-4B29FA8B72CF}"/>
              </a:ext>
            </a:extLst>
          </p:cNvPr>
          <p:cNvSpPr>
            <a:spLocks noGrp="1"/>
          </p:cNvSpPr>
          <p:nvPr>
            <p:ph type="subTitle" idx="1"/>
          </p:nvPr>
        </p:nvSpPr>
        <p:spPr>
          <a:xfrm>
            <a:off x="1064653" y="3698217"/>
            <a:ext cx="5876092" cy="405102"/>
          </a:xfrm>
        </p:spPr>
        <p:txBody>
          <a:bodyPr/>
          <a:lstStyle/>
          <a:p>
            <a:r>
              <a:rPr lang="en-AU" noProof="0"/>
              <a:t>Career education: Your career factory</a:t>
            </a:r>
          </a:p>
        </p:txBody>
      </p:sp>
      <p:sp>
        <p:nvSpPr>
          <p:cNvPr id="4" name="Text Placeholder 3">
            <a:extLst>
              <a:ext uri="{FF2B5EF4-FFF2-40B4-BE49-F238E27FC236}">
                <a16:creationId xmlns:a16="http://schemas.microsoft.com/office/drawing/2014/main" id="{2ED6DE6E-2861-9B2A-1D48-3D4A007E90B1}"/>
              </a:ext>
            </a:extLst>
          </p:cNvPr>
          <p:cNvSpPr>
            <a:spLocks noGrp="1"/>
          </p:cNvSpPr>
          <p:nvPr>
            <p:ph type="body" sz="quarter" idx="12"/>
          </p:nvPr>
        </p:nvSpPr>
        <p:spPr>
          <a:xfrm>
            <a:off x="1064653" y="1537594"/>
            <a:ext cx="6030598" cy="903700"/>
          </a:xfrm>
        </p:spPr>
        <p:txBody>
          <a:bodyPr/>
          <a:lstStyle/>
          <a:p>
            <a:r>
              <a:rPr lang="en-AU" noProof="0"/>
              <a:t>Communication</a:t>
            </a:r>
          </a:p>
        </p:txBody>
      </p:sp>
    </p:spTree>
    <p:extLst>
      <p:ext uri="{BB962C8B-B14F-4D97-AF65-F5344CB8AC3E}">
        <p14:creationId xmlns:p14="http://schemas.microsoft.com/office/powerpoint/2010/main" val="16753070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1AAF42-67E9-E320-C8B9-F16BC2E13B46}"/>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F1281F96-79F2-7880-44BD-0A94DC6759E6}"/>
              </a:ext>
            </a:extLst>
          </p:cNvPr>
          <p:cNvSpPr>
            <a:spLocks noGrp="1"/>
          </p:cNvSpPr>
          <p:nvPr>
            <p:ph type="body" sz="quarter" idx="20"/>
          </p:nvPr>
        </p:nvSpPr>
        <p:spPr>
          <a:xfrm>
            <a:off x="1055688" y="624947"/>
            <a:ext cx="2598001" cy="247554"/>
          </a:xfrm>
        </p:spPr>
        <p:txBody>
          <a:bodyPr/>
          <a:lstStyle/>
          <a:p>
            <a:r>
              <a:rPr lang="en-AU" noProof="0"/>
              <a:t>COMMUNICATION AND CONFLICT</a:t>
            </a:r>
          </a:p>
        </p:txBody>
      </p:sp>
      <p:sp>
        <p:nvSpPr>
          <p:cNvPr id="15" name="Text Placeholder 14">
            <a:extLst>
              <a:ext uri="{FF2B5EF4-FFF2-40B4-BE49-F238E27FC236}">
                <a16:creationId xmlns:a16="http://schemas.microsoft.com/office/drawing/2014/main" id="{7FCCFA1D-16AB-B9E9-D98A-5B87955936FF}"/>
              </a:ext>
            </a:extLst>
          </p:cNvPr>
          <p:cNvSpPr>
            <a:spLocks noGrp="1"/>
          </p:cNvSpPr>
          <p:nvPr>
            <p:ph type="body" sz="quarter" idx="11"/>
          </p:nvPr>
        </p:nvSpPr>
        <p:spPr/>
        <p:txBody>
          <a:bodyPr/>
          <a:lstStyle/>
          <a:p>
            <a:r>
              <a:rPr lang="en-AU" noProof="0"/>
              <a:t>When conflict occurs</a:t>
            </a:r>
          </a:p>
        </p:txBody>
      </p:sp>
      <p:sp>
        <p:nvSpPr>
          <p:cNvPr id="8" name="Text Placeholder 2">
            <a:extLst>
              <a:ext uri="{FF2B5EF4-FFF2-40B4-BE49-F238E27FC236}">
                <a16:creationId xmlns:a16="http://schemas.microsoft.com/office/drawing/2014/main" id="{146C051D-16E0-B11E-AD09-8750FA477752}"/>
              </a:ext>
            </a:extLst>
          </p:cNvPr>
          <p:cNvSpPr txBox="1">
            <a:spLocks/>
          </p:cNvSpPr>
          <p:nvPr/>
        </p:nvSpPr>
        <p:spPr>
          <a:xfrm>
            <a:off x="7677151" y="4184920"/>
            <a:ext cx="3459162" cy="1783392"/>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a:solidFill>
                  <a:schemeClr val="tx2"/>
                </a:solidFill>
              </a:rPr>
              <a:t>What types of workplace conflicts might arise from differences in communication styles?</a:t>
            </a:r>
          </a:p>
          <a:p>
            <a:pPr marL="285750" indent="-285750">
              <a:buClr>
                <a:schemeClr val="accent3"/>
              </a:buClr>
              <a:buFont typeface="Arial" panose="020B0604020202020204" pitchFamily="34" charset="0"/>
              <a:buChar char="•"/>
            </a:pPr>
            <a:r>
              <a:rPr lang="en-AU" sz="1200" noProof="0">
                <a:solidFill>
                  <a:schemeClr val="tx2"/>
                </a:solidFill>
              </a:rPr>
              <a:t>How might someone’s personal values conflict with their job responsibilities?</a:t>
            </a:r>
          </a:p>
          <a:p>
            <a:pPr marL="285750" indent="-285750">
              <a:buClr>
                <a:schemeClr val="accent3"/>
              </a:buClr>
              <a:buFont typeface="Arial" panose="020B0604020202020204" pitchFamily="34" charset="0"/>
              <a:buChar char="•"/>
            </a:pPr>
            <a:r>
              <a:rPr lang="en-AU" sz="1200" noProof="0">
                <a:solidFill>
                  <a:schemeClr val="tx2"/>
                </a:solidFill>
              </a:rPr>
              <a:t>What role does active listening play in resolving workplace conflicts?</a:t>
            </a:r>
          </a:p>
        </p:txBody>
      </p:sp>
      <p:graphicFrame>
        <p:nvGraphicFramePr>
          <p:cNvPr id="9" name="Table 8">
            <a:extLst>
              <a:ext uri="{FF2B5EF4-FFF2-40B4-BE49-F238E27FC236}">
                <a16:creationId xmlns:a16="http://schemas.microsoft.com/office/drawing/2014/main" id="{2CAD567F-8316-79F4-DBA7-363B9AC67E01}"/>
              </a:ext>
            </a:extLst>
          </p:cNvPr>
          <p:cNvGraphicFramePr>
            <a:graphicFrameLocks noGrp="1"/>
          </p:cNvGraphicFramePr>
          <p:nvPr>
            <p:extLst>
              <p:ext uri="{D42A27DB-BD31-4B8C-83A1-F6EECF244321}">
                <p14:modId xmlns:p14="http://schemas.microsoft.com/office/powerpoint/2010/main" val="4006047727"/>
              </p:ext>
            </p:extLst>
          </p:nvPr>
        </p:nvGraphicFramePr>
        <p:xfrm>
          <a:off x="1055687" y="2122017"/>
          <a:ext cx="4895850" cy="3746828"/>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561548">
                <a:tc>
                  <a:txBody>
                    <a:bodyPr/>
                    <a:lstStyle/>
                    <a:p>
                      <a:r>
                        <a:rPr lang="en-AU" noProof="0"/>
                        <a:t>Activity (15 mins)</a:t>
                      </a:r>
                    </a:p>
                  </a:txBody>
                  <a:tcPr anchor="ctr"/>
                </a:tc>
                <a:extLst>
                  <a:ext uri="{0D108BD9-81ED-4DB2-BD59-A6C34878D82A}">
                    <a16:rowId xmlns:a16="http://schemas.microsoft.com/office/drawing/2014/main" val="479762216"/>
                  </a:ext>
                </a:extLst>
              </a:tr>
              <a:tr h="828000">
                <a:tc>
                  <a:txBody>
                    <a:bodyPr/>
                    <a:lstStyle/>
                    <a:p>
                      <a:pPr marL="0" indent="0">
                        <a:lnSpc>
                          <a:spcPct val="100000"/>
                        </a:lnSpc>
                        <a:buFont typeface="+mj-lt"/>
                        <a:buNone/>
                      </a:pPr>
                      <a:r>
                        <a:rPr lang="en-AU" sz="1100" b="0" i="0" kern="1200" noProof="0">
                          <a:solidFill>
                            <a:schemeClr val="tx2"/>
                          </a:solidFill>
                          <a:effectLst/>
                          <a:latin typeface="+mn-lt"/>
                          <a:ea typeface="+mn-ea"/>
                          <a:cs typeface="+mn-cs"/>
                        </a:rPr>
                        <a:t>In this activity you will explore different individuals and consider their skills, occupation and situation. You will review the individual profile to look at their background, goals and what conflicts might emerge. </a:t>
                      </a:r>
                    </a:p>
                  </a:txBody>
                  <a:tcPr anchor="ctr">
                    <a:solidFill>
                      <a:schemeClr val="bg2"/>
                    </a:solid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100" b="1" i="0" noProof="0">
                          <a:solidFill>
                            <a:schemeClr val="accent1"/>
                          </a:solidFill>
                          <a:effectLst/>
                          <a:latin typeface="Arial" panose="020B0604020202020204" pitchFamily="34" charset="0"/>
                        </a:rPr>
                        <a:t>STEPS</a:t>
                      </a:r>
                      <a:r>
                        <a:rPr lang="en-AU" sz="1100" b="0" i="0" noProof="0">
                          <a:solidFill>
                            <a:schemeClr val="bg2"/>
                          </a:solidFill>
                          <a:effectLst/>
                          <a:latin typeface="Arial" panose="020B0604020202020204" pitchFamily="34" charset="0"/>
                        </a:rPr>
                        <a:t>​</a:t>
                      </a:r>
                      <a:endParaRPr lang="en-AU" sz="1100" b="0" i="0" noProof="0">
                        <a:solidFill>
                          <a:schemeClr val="bg2"/>
                        </a:solidFill>
                        <a:effectLst/>
                      </a:endParaRPr>
                    </a:p>
                  </a:txBody>
                  <a:tcPr anchor="ctr">
                    <a:solidFill>
                      <a:schemeClr val="accent2">
                        <a:lumMod val="20000"/>
                        <a:lumOff val="80000"/>
                      </a:schemeClr>
                    </a:solidFill>
                  </a:tcPr>
                </a:tc>
                <a:extLst>
                  <a:ext uri="{0D108BD9-81ED-4DB2-BD59-A6C34878D82A}">
                    <a16:rowId xmlns:a16="http://schemas.microsoft.com/office/drawing/2014/main" val="2929732075"/>
                  </a:ext>
                </a:extLst>
              </a:tr>
              <a:tr h="1080000">
                <a:tc>
                  <a:txBody>
                    <a:bodyPr/>
                    <a:lstStyle/>
                    <a:p>
                      <a:pPr marL="228600" indent="-228600" algn="l" rtl="0" fontAlgn="base">
                        <a:lnSpc>
                          <a:spcPct val="100000"/>
                        </a:lnSpc>
                        <a:buFont typeface="+mj-lt"/>
                        <a:buAutoNum type="arabicPeriod"/>
                      </a:pPr>
                      <a:r>
                        <a:rPr lang="en-AU" sz="1100" b="0" i="0" noProof="0">
                          <a:solidFill>
                            <a:srgbClr val="000000"/>
                          </a:solidFill>
                          <a:effectLst/>
                          <a:latin typeface="Arial"/>
                        </a:rPr>
                        <a:t>Split into small groups. Each group will be given one or more career profiles (Resource 9.1).</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Discuss the profile, considering all aspects of the individual.</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Look at the background, conflict and goal closely.</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As a group, workshop how you would reach an outcome or resolve the conflict for the goal. What would you recommend the individual does?</a:t>
                      </a:r>
                    </a:p>
                  </a:txBody>
                  <a:tcPr anchor="ctr">
                    <a:solidFill>
                      <a:schemeClr val="bg2"/>
                    </a:solid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100" b="1" i="0" noProof="0">
                          <a:solidFill>
                            <a:schemeClr val="accent1"/>
                          </a:solidFill>
                          <a:effectLst/>
                          <a:latin typeface="Arial" panose="020B0604020202020204" pitchFamily="34" charset="0"/>
                        </a:rPr>
                        <a:t>RESOURCES</a:t>
                      </a:r>
                      <a:r>
                        <a:rPr lang="en-AU" sz="1100" b="0" i="0" noProof="0">
                          <a:solidFill>
                            <a:schemeClr val="accent1"/>
                          </a:solidFill>
                          <a:effectLst/>
                          <a:latin typeface="Arial" panose="020B0604020202020204" pitchFamily="34" charset="0"/>
                        </a:rPr>
                        <a:t>​</a:t>
                      </a:r>
                      <a:endParaRPr lang="en-AU" sz="1100" b="0" i="0" noProof="0">
                        <a:solidFill>
                          <a:schemeClr val="accent1"/>
                        </a:solidFill>
                        <a:effectLst/>
                      </a:endParaRPr>
                    </a:p>
                  </a:txBody>
                  <a:tcPr anchor="ctr">
                    <a:solidFill>
                      <a:schemeClr val="accent2">
                        <a:lumMod val="20000"/>
                        <a:lumOff val="80000"/>
                      </a:schemeClr>
                    </a:solidFill>
                  </a:tcPr>
                </a:tc>
                <a:extLst>
                  <a:ext uri="{0D108BD9-81ED-4DB2-BD59-A6C34878D82A}">
                    <a16:rowId xmlns:a16="http://schemas.microsoft.com/office/drawing/2014/main" val="440747784"/>
                  </a:ext>
                </a:extLst>
              </a:tr>
              <a:tr h="396000">
                <a:tc>
                  <a:txBody>
                    <a:bodyPr/>
                    <a:lstStyle/>
                    <a:p>
                      <a:pPr marL="171450" indent="-171450" algn="l" rtl="0" fontAlgn="base">
                        <a:lnSpc>
                          <a:spcPct val="100000"/>
                        </a:lnSpc>
                        <a:buFont typeface="Arial" panose="020B0604020202020204" pitchFamily="34" charset="0"/>
                        <a:buChar char="•"/>
                      </a:pPr>
                      <a:r>
                        <a:rPr lang="en-AU" sz="1100" b="0" i="0" noProof="0">
                          <a:solidFill>
                            <a:schemeClr val="tx2"/>
                          </a:solidFill>
                          <a:effectLst/>
                          <a:latin typeface="Arial"/>
                        </a:rPr>
                        <a:t>Resource 9.1 - Career personas</a:t>
                      </a:r>
                      <a:endParaRPr lang="en-AU" sz="1100" b="0" i="1" noProof="0">
                        <a:solidFill>
                          <a:schemeClr val="tx2"/>
                        </a:solidFill>
                        <a:effectLst/>
                        <a:latin typeface="Arial"/>
                      </a:endParaRPr>
                    </a:p>
                  </a:txBody>
                  <a:tcPr anchor="ctr">
                    <a:solidFill>
                      <a:schemeClr val="bg2"/>
                    </a:solidFill>
                  </a:tcPr>
                </a:tc>
                <a:extLst>
                  <a:ext uri="{0D108BD9-81ED-4DB2-BD59-A6C34878D82A}">
                    <a16:rowId xmlns:a16="http://schemas.microsoft.com/office/drawing/2014/main" val="3625204483"/>
                  </a:ext>
                </a:extLst>
              </a:tr>
            </a:tbl>
          </a:graphicData>
        </a:graphic>
      </p:graphicFrame>
      <p:sp>
        <p:nvSpPr>
          <p:cNvPr id="17" name="Text Placeholder 14">
            <a:extLst>
              <a:ext uri="{FF2B5EF4-FFF2-40B4-BE49-F238E27FC236}">
                <a16:creationId xmlns:a16="http://schemas.microsoft.com/office/drawing/2014/main" id="{B5C69D58-D7BE-2D61-4EAF-F4B99C8FA497}"/>
              </a:ext>
            </a:extLst>
          </p:cNvPr>
          <p:cNvSpPr txBox="1">
            <a:spLocks/>
          </p:cNvSpPr>
          <p:nvPr/>
        </p:nvSpPr>
        <p:spPr>
          <a:xfrm>
            <a:off x="7662727" y="3939215"/>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DISCUSSION STARTERS</a:t>
            </a:r>
          </a:p>
        </p:txBody>
      </p:sp>
      <p:sp>
        <p:nvSpPr>
          <p:cNvPr id="13" name="Title 12">
            <a:extLst>
              <a:ext uri="{FF2B5EF4-FFF2-40B4-BE49-F238E27FC236}">
                <a16:creationId xmlns:a16="http://schemas.microsoft.com/office/drawing/2014/main" id="{3F479AA8-11E3-70A3-878F-21CFBF55EF26}"/>
              </a:ext>
            </a:extLst>
          </p:cNvPr>
          <p:cNvSpPr>
            <a:spLocks noGrp="1"/>
          </p:cNvSpPr>
          <p:nvPr>
            <p:ph type="title"/>
          </p:nvPr>
        </p:nvSpPr>
        <p:spPr>
          <a:xfrm>
            <a:off x="1055941" y="873125"/>
            <a:ext cx="3496768" cy="524553"/>
          </a:xfrm>
        </p:spPr>
        <p:txBody>
          <a:bodyPr/>
          <a:lstStyle/>
          <a:p>
            <a:r>
              <a:rPr lang="en-AU" noProof="0"/>
              <a:t>Resolving conflict</a:t>
            </a:r>
          </a:p>
        </p:txBody>
      </p:sp>
      <p:pic>
        <p:nvPicPr>
          <p:cNvPr id="3" name="Picture 2">
            <a:extLst>
              <a:ext uri="{FF2B5EF4-FFF2-40B4-BE49-F238E27FC236}">
                <a16:creationId xmlns:a16="http://schemas.microsoft.com/office/drawing/2014/main" id="{7994E6F1-E5EA-FB73-766C-B24C295C287A}"/>
              </a:ext>
            </a:extLst>
          </p:cNvPr>
          <p:cNvPicPr>
            <a:picLocks noChangeAspect="1"/>
          </p:cNvPicPr>
          <p:nvPr/>
        </p:nvPicPr>
        <p:blipFill>
          <a:blip r:embed="rId3"/>
          <a:stretch>
            <a:fillRect/>
          </a:stretch>
        </p:blipFill>
        <p:spPr>
          <a:xfrm>
            <a:off x="7207064" y="381000"/>
            <a:ext cx="4552844" cy="3203706"/>
          </a:xfrm>
          <a:prstGeom prst="rect">
            <a:avLst/>
          </a:prstGeom>
        </p:spPr>
      </p:pic>
    </p:spTree>
    <p:extLst>
      <p:ext uri="{BB962C8B-B14F-4D97-AF65-F5344CB8AC3E}">
        <p14:creationId xmlns:p14="http://schemas.microsoft.com/office/powerpoint/2010/main" val="34057220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9926E4-A0BE-8EBA-CE84-9763847B17D0}"/>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17047F47-33C5-6D2D-A306-62E73BD84455}"/>
              </a:ext>
            </a:extLst>
          </p:cNvPr>
          <p:cNvSpPr>
            <a:spLocks noGrp="1"/>
          </p:cNvSpPr>
          <p:nvPr>
            <p:ph type="body" sz="quarter" idx="15"/>
          </p:nvPr>
        </p:nvSpPr>
        <p:spPr>
          <a:xfrm>
            <a:off x="1055688" y="624947"/>
            <a:ext cx="2598001" cy="247554"/>
          </a:xfrm>
        </p:spPr>
        <p:txBody>
          <a:bodyPr/>
          <a:lstStyle/>
          <a:p>
            <a:r>
              <a:rPr lang="en-AU" noProof="0"/>
              <a:t>COMMUNICATION AND CONFLICT</a:t>
            </a:r>
          </a:p>
        </p:txBody>
      </p:sp>
      <p:sp>
        <p:nvSpPr>
          <p:cNvPr id="3" name="Text Placeholder 2">
            <a:extLst>
              <a:ext uri="{FF2B5EF4-FFF2-40B4-BE49-F238E27FC236}">
                <a16:creationId xmlns:a16="http://schemas.microsoft.com/office/drawing/2014/main" id="{5561E3C9-B657-4AC6-C0F1-6F546B3342B9}"/>
              </a:ext>
            </a:extLst>
          </p:cNvPr>
          <p:cNvSpPr txBox="1">
            <a:spLocks/>
          </p:cNvSpPr>
          <p:nvPr/>
        </p:nvSpPr>
        <p:spPr>
          <a:xfrm>
            <a:off x="7403324" y="1845893"/>
            <a:ext cx="4303123" cy="3078792"/>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b="1" noProof="0">
                <a:solidFill>
                  <a:schemeClr val="accent6"/>
                </a:solidFill>
              </a:rPr>
              <a:t>Five key elements of communication:</a:t>
            </a:r>
            <a:endParaRPr lang="en-AU" noProof="0">
              <a:solidFill>
                <a:schemeClr val="accent6"/>
              </a:solidFill>
            </a:endParaRPr>
          </a:p>
          <a:p>
            <a:pPr marL="285750" indent="-285750">
              <a:buClr>
                <a:schemeClr val="tx2"/>
              </a:buClr>
              <a:buSzPct val="90000"/>
              <a:buFont typeface="Arial" panose="020B0604020202020204" pitchFamily="34" charset="0"/>
              <a:buChar char="•"/>
            </a:pPr>
            <a:r>
              <a:rPr lang="en-AU" b="1" noProof="0">
                <a:solidFill>
                  <a:schemeClr val="accent6"/>
                </a:solidFill>
              </a:rPr>
              <a:t>Sender</a:t>
            </a:r>
            <a:r>
              <a:rPr lang="en-AU" noProof="0">
                <a:solidFill>
                  <a:schemeClr val="accent6"/>
                </a:solidFill>
              </a:rPr>
              <a:t>: The person who initiates the message</a:t>
            </a:r>
          </a:p>
          <a:p>
            <a:pPr marL="285750" indent="-285750">
              <a:buClr>
                <a:schemeClr val="tx2"/>
              </a:buClr>
              <a:buSzPct val="90000"/>
              <a:buFont typeface="Arial" panose="020B0604020202020204" pitchFamily="34" charset="0"/>
              <a:buChar char="•"/>
            </a:pPr>
            <a:r>
              <a:rPr lang="en-AU" b="1" noProof="0">
                <a:solidFill>
                  <a:schemeClr val="accent6"/>
                </a:solidFill>
              </a:rPr>
              <a:t>Message</a:t>
            </a:r>
            <a:r>
              <a:rPr lang="en-AU" noProof="0">
                <a:solidFill>
                  <a:schemeClr val="accent6"/>
                </a:solidFill>
              </a:rPr>
              <a:t>: The information being communicated</a:t>
            </a:r>
          </a:p>
          <a:p>
            <a:pPr marL="285750" indent="-285750">
              <a:buClr>
                <a:schemeClr val="tx2"/>
              </a:buClr>
              <a:buSzPct val="90000"/>
              <a:buFont typeface="Arial" panose="020B0604020202020204" pitchFamily="34" charset="0"/>
              <a:buChar char="•"/>
            </a:pPr>
            <a:r>
              <a:rPr lang="en-AU" b="1" noProof="0">
                <a:solidFill>
                  <a:schemeClr val="accent6"/>
                </a:solidFill>
              </a:rPr>
              <a:t>Channel</a:t>
            </a:r>
            <a:r>
              <a:rPr lang="en-AU" noProof="0">
                <a:solidFill>
                  <a:schemeClr val="accent6"/>
                </a:solidFill>
              </a:rPr>
              <a:t>: The medium through which the message travels</a:t>
            </a:r>
          </a:p>
          <a:p>
            <a:pPr marL="285750" indent="-285750">
              <a:buClr>
                <a:schemeClr val="tx2"/>
              </a:buClr>
              <a:buSzPct val="90000"/>
              <a:buFont typeface="Arial" panose="020B0604020202020204" pitchFamily="34" charset="0"/>
              <a:buChar char="•"/>
            </a:pPr>
            <a:r>
              <a:rPr lang="en-AU" b="1" noProof="0">
                <a:solidFill>
                  <a:schemeClr val="accent6"/>
                </a:solidFill>
              </a:rPr>
              <a:t>Receiver</a:t>
            </a:r>
            <a:r>
              <a:rPr lang="en-AU" noProof="0">
                <a:solidFill>
                  <a:schemeClr val="accent6"/>
                </a:solidFill>
              </a:rPr>
              <a:t>: The person who receives and interprets the message</a:t>
            </a:r>
          </a:p>
          <a:p>
            <a:pPr marL="285750" indent="-285750">
              <a:buClr>
                <a:schemeClr val="tx2"/>
              </a:buClr>
              <a:buSzPct val="90000"/>
              <a:buFont typeface="Arial" panose="020B0604020202020204" pitchFamily="34" charset="0"/>
              <a:buChar char="•"/>
            </a:pPr>
            <a:r>
              <a:rPr lang="en-AU" b="1" noProof="0">
                <a:solidFill>
                  <a:schemeClr val="accent6"/>
                </a:solidFill>
              </a:rPr>
              <a:t>Feedback</a:t>
            </a:r>
            <a:r>
              <a:rPr lang="en-AU" noProof="0">
                <a:solidFill>
                  <a:schemeClr val="accent6"/>
                </a:solidFill>
              </a:rPr>
              <a:t>: The response from the receiver back to the sender</a:t>
            </a:r>
          </a:p>
        </p:txBody>
      </p:sp>
      <p:sp>
        <p:nvSpPr>
          <p:cNvPr id="10" name="Text Placeholder 2">
            <a:extLst>
              <a:ext uri="{FF2B5EF4-FFF2-40B4-BE49-F238E27FC236}">
                <a16:creationId xmlns:a16="http://schemas.microsoft.com/office/drawing/2014/main" id="{4E3F6173-A837-B6C7-3787-6F4C85B39807}"/>
              </a:ext>
            </a:extLst>
          </p:cNvPr>
          <p:cNvSpPr txBox="1">
            <a:spLocks/>
          </p:cNvSpPr>
          <p:nvPr/>
        </p:nvSpPr>
        <p:spPr>
          <a:xfrm>
            <a:off x="1055688" y="1845893"/>
            <a:ext cx="4622870" cy="323062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noProof="0">
                <a:solidFill>
                  <a:schemeClr val="accent6"/>
                </a:solidFill>
              </a:rPr>
              <a:t>Communication is not just about exchanging information but is a complex process that forms the foundation of all workplace interactions and relationships. Different frameworks can help us understand how messages are transmitted, received, and potentially distorted through various channels.</a:t>
            </a:r>
          </a:p>
          <a:p>
            <a:r>
              <a:rPr lang="en-AU" noProof="0">
                <a:solidFill>
                  <a:schemeClr val="accent6"/>
                </a:solidFill>
              </a:rPr>
              <a:t>Understanding effective communication is crucial as you begin to develop workplace skills and prepare for future employment. During your exploration stage, you’re learning how to express your ideas clearly, listen actively, and interpret messages accurately – all essential skills for any career path.</a:t>
            </a:r>
          </a:p>
        </p:txBody>
      </p:sp>
      <p:sp>
        <p:nvSpPr>
          <p:cNvPr id="13" name="Title 12">
            <a:extLst>
              <a:ext uri="{FF2B5EF4-FFF2-40B4-BE49-F238E27FC236}">
                <a16:creationId xmlns:a16="http://schemas.microsoft.com/office/drawing/2014/main" id="{3CEE077D-BF8D-ADBA-C39F-D485350C21CE}"/>
              </a:ext>
            </a:extLst>
          </p:cNvPr>
          <p:cNvSpPr>
            <a:spLocks noGrp="1"/>
          </p:cNvSpPr>
          <p:nvPr>
            <p:ph type="title"/>
          </p:nvPr>
        </p:nvSpPr>
        <p:spPr>
          <a:xfrm>
            <a:off x="1055941" y="873125"/>
            <a:ext cx="7045816" cy="524553"/>
          </a:xfrm>
        </p:spPr>
        <p:txBody>
          <a:bodyPr/>
          <a:lstStyle/>
          <a:p>
            <a:r>
              <a:rPr lang="en-AU" noProof="0"/>
              <a:t>The foundation of workplace success</a:t>
            </a:r>
          </a:p>
        </p:txBody>
      </p:sp>
    </p:spTree>
    <p:extLst>
      <p:ext uri="{BB962C8B-B14F-4D97-AF65-F5344CB8AC3E}">
        <p14:creationId xmlns:p14="http://schemas.microsoft.com/office/powerpoint/2010/main" val="40471909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DDAAC1-E9EB-1873-513A-FD6C4F12AD44}"/>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53793F65-E4B7-A62F-887B-C3B917308A28}"/>
              </a:ext>
            </a:extLst>
          </p:cNvPr>
          <p:cNvSpPr>
            <a:spLocks noGrp="1"/>
          </p:cNvSpPr>
          <p:nvPr>
            <p:ph type="body" sz="quarter" idx="15"/>
          </p:nvPr>
        </p:nvSpPr>
        <p:spPr>
          <a:xfrm>
            <a:off x="1055688" y="624947"/>
            <a:ext cx="2598001" cy="247554"/>
          </a:xfrm>
        </p:spPr>
        <p:txBody>
          <a:bodyPr/>
          <a:lstStyle/>
          <a:p>
            <a:r>
              <a:rPr lang="en-AU" noProof="0"/>
              <a:t>COMMUNICATION AND CONFLICT</a:t>
            </a:r>
          </a:p>
        </p:txBody>
      </p:sp>
      <p:sp>
        <p:nvSpPr>
          <p:cNvPr id="8" name="Title 7">
            <a:extLst>
              <a:ext uri="{FF2B5EF4-FFF2-40B4-BE49-F238E27FC236}">
                <a16:creationId xmlns:a16="http://schemas.microsoft.com/office/drawing/2014/main" id="{28D9A23E-4899-E2D4-99F9-6A3426D47AB8}"/>
              </a:ext>
            </a:extLst>
          </p:cNvPr>
          <p:cNvSpPr>
            <a:spLocks noGrp="1"/>
          </p:cNvSpPr>
          <p:nvPr>
            <p:ph type="title"/>
          </p:nvPr>
        </p:nvSpPr>
        <p:spPr>
          <a:xfrm>
            <a:off x="1055941" y="873125"/>
            <a:ext cx="5008015" cy="524553"/>
          </a:xfrm>
        </p:spPr>
        <p:txBody>
          <a:bodyPr/>
          <a:lstStyle/>
          <a:p>
            <a:r>
              <a:rPr lang="en-AU" noProof="0"/>
              <a:t>Sender, message, receiver</a:t>
            </a:r>
          </a:p>
        </p:txBody>
      </p:sp>
      <p:pic>
        <p:nvPicPr>
          <p:cNvPr id="3" name="Picture 2">
            <a:extLst>
              <a:ext uri="{FF2B5EF4-FFF2-40B4-BE49-F238E27FC236}">
                <a16:creationId xmlns:a16="http://schemas.microsoft.com/office/drawing/2014/main" id="{5D0C6C7B-6530-9372-397B-BA861806ECF0}"/>
              </a:ext>
            </a:extLst>
          </p:cNvPr>
          <p:cNvPicPr>
            <a:picLocks noChangeAspect="1"/>
          </p:cNvPicPr>
          <p:nvPr/>
        </p:nvPicPr>
        <p:blipFill>
          <a:blip r:embed="rId2">
            <a:extLst>
              <a:ext uri="{28A0092B-C50C-407E-A947-70E740481C1C}">
                <a14:useLocalDpi xmlns:a14="http://schemas.microsoft.com/office/drawing/2010/main" val="0"/>
              </a:ext>
            </a:extLst>
          </a:blip>
          <a:srcRect t="2317" b="2317"/>
          <a:stretch/>
        </p:blipFill>
        <p:spPr>
          <a:xfrm>
            <a:off x="2354688" y="1672080"/>
            <a:ext cx="7011716" cy="4312795"/>
          </a:xfrm>
          <a:prstGeom prst="rect">
            <a:avLst/>
          </a:prstGeom>
        </p:spPr>
      </p:pic>
    </p:spTree>
    <p:extLst>
      <p:ext uri="{BB962C8B-B14F-4D97-AF65-F5344CB8AC3E}">
        <p14:creationId xmlns:p14="http://schemas.microsoft.com/office/powerpoint/2010/main" val="1787446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3FC4B5-02F1-ADD0-AA56-532EF018BA80}"/>
            </a:ext>
          </a:extLst>
        </p:cNvPr>
        <p:cNvGrpSpPr/>
        <p:nvPr/>
      </p:nvGrpSpPr>
      <p:grpSpPr>
        <a:xfrm>
          <a:off x="0" y="0"/>
          <a:ext cx="0" cy="0"/>
          <a:chOff x="0" y="0"/>
          <a:chExt cx="0" cy="0"/>
        </a:xfrm>
      </p:grpSpPr>
      <p:sp>
        <p:nvSpPr>
          <p:cNvPr id="8" name="Title 11">
            <a:extLst>
              <a:ext uri="{FF2B5EF4-FFF2-40B4-BE49-F238E27FC236}">
                <a16:creationId xmlns:a16="http://schemas.microsoft.com/office/drawing/2014/main" id="{CA76391B-AFDD-365B-C55C-B804CFB16F61}"/>
              </a:ext>
            </a:extLst>
          </p:cNvPr>
          <p:cNvSpPr>
            <a:spLocks noGrp="1"/>
          </p:cNvSpPr>
          <p:nvPr>
            <p:ph type="title"/>
          </p:nvPr>
        </p:nvSpPr>
        <p:spPr>
          <a:xfrm>
            <a:off x="1055941" y="873125"/>
            <a:ext cx="6127296" cy="524553"/>
          </a:xfrm>
        </p:spPr>
        <p:txBody>
          <a:bodyPr/>
          <a:lstStyle/>
          <a:p>
            <a:r>
              <a:rPr lang="en-AU" noProof="0"/>
              <a:t>Good workplace communication</a:t>
            </a:r>
          </a:p>
        </p:txBody>
      </p:sp>
      <p:sp>
        <p:nvSpPr>
          <p:cNvPr id="9" name="Text Placeholder 14">
            <a:extLst>
              <a:ext uri="{FF2B5EF4-FFF2-40B4-BE49-F238E27FC236}">
                <a16:creationId xmlns:a16="http://schemas.microsoft.com/office/drawing/2014/main" id="{C3BE6F28-08C7-02C7-3582-6C85D6FD27B4}"/>
              </a:ext>
            </a:extLst>
          </p:cNvPr>
          <p:cNvSpPr txBox="1">
            <a:spLocks/>
          </p:cNvSpPr>
          <p:nvPr/>
        </p:nvSpPr>
        <p:spPr>
          <a:xfrm>
            <a:off x="1055688" y="624947"/>
            <a:ext cx="2598001"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COMMUNICATION AND CONFLICT</a:t>
            </a:r>
          </a:p>
        </p:txBody>
      </p:sp>
      <p:sp>
        <p:nvSpPr>
          <p:cNvPr id="11" name="TextBox 10">
            <a:extLst>
              <a:ext uri="{FF2B5EF4-FFF2-40B4-BE49-F238E27FC236}">
                <a16:creationId xmlns:a16="http://schemas.microsoft.com/office/drawing/2014/main" id="{B7C4D055-A375-E3AB-57EE-198D819750A0}"/>
              </a:ext>
            </a:extLst>
          </p:cNvPr>
          <p:cNvSpPr txBox="1"/>
          <p:nvPr/>
        </p:nvSpPr>
        <p:spPr>
          <a:xfrm>
            <a:off x="838199" y="5898410"/>
            <a:ext cx="7242843" cy="276999"/>
          </a:xfrm>
          <a:prstGeom prst="rect">
            <a:avLst/>
          </a:prstGeom>
          <a:noFill/>
        </p:spPr>
        <p:txBody>
          <a:bodyPr wrap="square">
            <a:spAutoFit/>
          </a:bodyPr>
          <a:lstStyle/>
          <a:p>
            <a:pPr algn="l">
              <a:buNone/>
            </a:pPr>
            <a:r>
              <a:rPr lang="en-AU" sz="1200" b="1" i="0" noProof="0" dirty="0" err="1">
                <a:solidFill>
                  <a:srgbClr val="0F0F0F"/>
                </a:solidFill>
                <a:effectLst/>
                <a:latin typeface="+mj-lt"/>
              </a:rPr>
              <a:t>Simpleshow</a:t>
            </a:r>
            <a:r>
              <a:rPr lang="en-AU" sz="1200" b="1" i="0" noProof="0" dirty="0">
                <a:solidFill>
                  <a:srgbClr val="0F0F0F"/>
                </a:solidFill>
                <a:effectLst/>
                <a:latin typeface="+mj-lt"/>
              </a:rPr>
              <a:t> explains: The fundamentals of effective communication in the workplace</a:t>
            </a:r>
          </a:p>
        </p:txBody>
      </p:sp>
      <p:sp>
        <p:nvSpPr>
          <p:cNvPr id="13" name="TextBox 12">
            <a:extLst>
              <a:ext uri="{FF2B5EF4-FFF2-40B4-BE49-F238E27FC236}">
                <a16:creationId xmlns:a16="http://schemas.microsoft.com/office/drawing/2014/main" id="{51EFAE9E-24F9-7754-13FE-5BAD5D3E13AF}"/>
              </a:ext>
            </a:extLst>
          </p:cNvPr>
          <p:cNvSpPr txBox="1"/>
          <p:nvPr/>
        </p:nvSpPr>
        <p:spPr>
          <a:xfrm>
            <a:off x="8343900" y="1828747"/>
            <a:ext cx="3390900" cy="1384995"/>
          </a:xfrm>
          <a:prstGeom prst="rect">
            <a:avLst/>
          </a:prstGeom>
          <a:noFill/>
        </p:spPr>
        <p:txBody>
          <a:bodyPr wrap="square">
            <a:spAutoFit/>
          </a:bodyPr>
          <a:lstStyle/>
          <a:p>
            <a:r>
              <a:rPr lang="en-AU" sz="1200" b="0" i="0" noProof="0">
                <a:solidFill>
                  <a:schemeClr val="accent6"/>
                </a:solidFill>
                <a:effectLst/>
                <a:latin typeface="+mj-lt"/>
              </a:rPr>
              <a:t>This short video explains how good workplace communication builds stronger teams. It shows that face-to-face talks prevent misunderstandings, open body language creates trust, and "listening to understand" rather than just replying leads to better collaboration and workplace satisfaction.</a:t>
            </a:r>
            <a:endParaRPr lang="en-AU" sz="1200" noProof="0">
              <a:solidFill>
                <a:schemeClr val="accent6"/>
              </a:solidFill>
              <a:latin typeface="+mj-lt"/>
            </a:endParaRPr>
          </a:p>
        </p:txBody>
      </p:sp>
      <p:sp>
        <p:nvSpPr>
          <p:cNvPr id="14" name="Text Placeholder 2">
            <a:extLst>
              <a:ext uri="{FF2B5EF4-FFF2-40B4-BE49-F238E27FC236}">
                <a16:creationId xmlns:a16="http://schemas.microsoft.com/office/drawing/2014/main" id="{F2CA29FE-D834-F271-F2DE-B55CEE7866C7}"/>
              </a:ext>
            </a:extLst>
          </p:cNvPr>
          <p:cNvSpPr txBox="1">
            <a:spLocks/>
          </p:cNvSpPr>
          <p:nvPr/>
        </p:nvSpPr>
        <p:spPr>
          <a:xfrm>
            <a:off x="8358324" y="3751823"/>
            <a:ext cx="3459162" cy="1911632"/>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a:solidFill>
                  <a:schemeClr val="tx2"/>
                </a:solidFill>
              </a:rPr>
              <a:t>How do you communicate differently with friends versus teachers?</a:t>
            </a:r>
          </a:p>
          <a:p>
            <a:pPr marL="285750" indent="-285750">
              <a:buClr>
                <a:schemeClr val="accent3"/>
              </a:buClr>
              <a:buFont typeface="Arial" panose="020B0604020202020204" pitchFamily="34" charset="0"/>
              <a:buChar char="•"/>
            </a:pPr>
            <a:r>
              <a:rPr lang="en-AU" sz="1200" noProof="0">
                <a:solidFill>
                  <a:schemeClr val="tx2"/>
                </a:solidFill>
              </a:rPr>
              <a:t>Why is body language important when talking to someone?</a:t>
            </a:r>
          </a:p>
          <a:p>
            <a:pPr marL="285750" indent="-285750">
              <a:buClr>
                <a:schemeClr val="accent3"/>
              </a:buClr>
              <a:buFont typeface="Arial" panose="020B0604020202020204" pitchFamily="34" charset="0"/>
              <a:buChar char="•"/>
            </a:pPr>
            <a:r>
              <a:rPr lang="en-AU" sz="1200" noProof="0">
                <a:solidFill>
                  <a:schemeClr val="tx2"/>
                </a:solidFill>
              </a:rPr>
              <a:t>What makes someone a good listener?</a:t>
            </a:r>
          </a:p>
          <a:p>
            <a:pPr marL="285750" indent="-285750">
              <a:buClr>
                <a:schemeClr val="accent3"/>
              </a:buClr>
              <a:buFont typeface="Arial" panose="020B0604020202020204" pitchFamily="34" charset="0"/>
              <a:buChar char="•"/>
            </a:pPr>
            <a:r>
              <a:rPr lang="en-AU" sz="1200" noProof="0">
                <a:solidFill>
                  <a:schemeClr val="tx2"/>
                </a:solidFill>
              </a:rPr>
              <a:t>How can listening better help solve arguments?</a:t>
            </a:r>
          </a:p>
        </p:txBody>
      </p:sp>
      <p:sp>
        <p:nvSpPr>
          <p:cNvPr id="16" name="Text Placeholder 14">
            <a:extLst>
              <a:ext uri="{FF2B5EF4-FFF2-40B4-BE49-F238E27FC236}">
                <a16:creationId xmlns:a16="http://schemas.microsoft.com/office/drawing/2014/main" id="{13778479-2259-D32D-38AF-242A770B65E1}"/>
              </a:ext>
            </a:extLst>
          </p:cNvPr>
          <p:cNvSpPr txBox="1">
            <a:spLocks/>
          </p:cNvSpPr>
          <p:nvPr/>
        </p:nvSpPr>
        <p:spPr>
          <a:xfrm>
            <a:off x="8343900" y="3506118"/>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DISCUSSION STARTERS</a:t>
            </a:r>
          </a:p>
        </p:txBody>
      </p:sp>
      <p:pic>
        <p:nvPicPr>
          <p:cNvPr id="2" name="Online Media 1" title="simpleshow explains: The fundamentals of effective communication in the workplace">
            <a:hlinkClick r:id="" action="ppaction://media"/>
            <a:extLst>
              <a:ext uri="{FF2B5EF4-FFF2-40B4-BE49-F238E27FC236}">
                <a16:creationId xmlns:a16="http://schemas.microsoft.com/office/drawing/2014/main" id="{1FCAE8F2-596B-1C29-7119-353E85CA8EEB}"/>
              </a:ext>
            </a:extLst>
          </p:cNvPr>
          <p:cNvPicPr>
            <a:picLocks noRot="1" noChangeAspect="1"/>
          </p:cNvPicPr>
          <p:nvPr>
            <a:videoFile r:link="rId1"/>
          </p:nvPr>
        </p:nvPicPr>
        <p:blipFill>
          <a:blip r:embed="rId3"/>
          <a:stretch>
            <a:fillRect/>
          </a:stretch>
        </p:blipFill>
        <p:spPr>
          <a:xfrm>
            <a:off x="1069798" y="1702102"/>
            <a:ext cx="7011244" cy="3961353"/>
          </a:xfrm>
          <a:prstGeom prst="rect">
            <a:avLst/>
          </a:prstGeom>
        </p:spPr>
      </p:pic>
    </p:spTree>
    <p:extLst>
      <p:ext uri="{BB962C8B-B14F-4D97-AF65-F5344CB8AC3E}">
        <p14:creationId xmlns:p14="http://schemas.microsoft.com/office/powerpoint/2010/main" val="3515467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2E587A-8D09-ADD6-A1EC-746ED55888E4}"/>
            </a:ext>
          </a:extLst>
        </p:cNvPr>
        <p:cNvGrpSpPr/>
        <p:nvPr/>
      </p:nvGrpSpPr>
      <p:grpSpPr>
        <a:xfrm>
          <a:off x="0" y="0"/>
          <a:ext cx="0" cy="0"/>
          <a:chOff x="0" y="0"/>
          <a:chExt cx="0" cy="0"/>
        </a:xfrm>
      </p:grpSpPr>
      <p:sp>
        <p:nvSpPr>
          <p:cNvPr id="10" name="Text Placeholder 9">
            <a:extLst>
              <a:ext uri="{FF2B5EF4-FFF2-40B4-BE49-F238E27FC236}">
                <a16:creationId xmlns:a16="http://schemas.microsoft.com/office/drawing/2014/main" id="{EBA526C1-580A-58BB-794C-8200782A1307}"/>
              </a:ext>
            </a:extLst>
          </p:cNvPr>
          <p:cNvSpPr>
            <a:spLocks noGrp="1"/>
          </p:cNvSpPr>
          <p:nvPr>
            <p:ph type="body" sz="quarter" idx="15"/>
          </p:nvPr>
        </p:nvSpPr>
        <p:spPr>
          <a:xfrm>
            <a:off x="1055688" y="624947"/>
            <a:ext cx="2598001" cy="247554"/>
          </a:xfrm>
        </p:spPr>
        <p:txBody>
          <a:bodyPr/>
          <a:lstStyle/>
          <a:p>
            <a:r>
              <a:rPr lang="en-AU" noProof="0"/>
              <a:t>COMMUNICATION AND CONFLICT</a:t>
            </a:r>
          </a:p>
        </p:txBody>
      </p:sp>
      <p:graphicFrame>
        <p:nvGraphicFramePr>
          <p:cNvPr id="5" name="object 2">
            <a:extLst>
              <a:ext uri="{FF2B5EF4-FFF2-40B4-BE49-F238E27FC236}">
                <a16:creationId xmlns:a16="http://schemas.microsoft.com/office/drawing/2014/main" id="{BFB590DE-419C-D46B-548C-0DD758DF0F66}"/>
              </a:ext>
            </a:extLst>
          </p:cNvPr>
          <p:cNvGraphicFramePr>
            <a:graphicFrameLocks noGrp="1"/>
          </p:cNvGraphicFramePr>
          <p:nvPr>
            <p:extLst>
              <p:ext uri="{D42A27DB-BD31-4B8C-83A1-F6EECF244321}">
                <p14:modId xmlns:p14="http://schemas.microsoft.com/office/powerpoint/2010/main" val="2221112518"/>
              </p:ext>
            </p:extLst>
          </p:nvPr>
        </p:nvGraphicFramePr>
        <p:xfrm>
          <a:off x="1055687" y="3185723"/>
          <a:ext cx="10202202" cy="1974361"/>
        </p:xfrm>
        <a:graphic>
          <a:graphicData uri="http://schemas.openxmlformats.org/drawingml/2006/table">
            <a:tbl>
              <a:tblPr firstRow="1" bandRow="1">
                <a:tableStyleId>{72833802-FEF1-4C79-8D5D-14CF1EAF98D9}</a:tableStyleId>
              </a:tblPr>
              <a:tblGrid>
                <a:gridCol w="3400734">
                  <a:extLst>
                    <a:ext uri="{9D8B030D-6E8A-4147-A177-3AD203B41FA5}">
                      <a16:colId xmlns:a16="http://schemas.microsoft.com/office/drawing/2014/main" val="20000"/>
                    </a:ext>
                  </a:extLst>
                </a:gridCol>
                <a:gridCol w="3400734">
                  <a:extLst>
                    <a:ext uri="{9D8B030D-6E8A-4147-A177-3AD203B41FA5}">
                      <a16:colId xmlns:a16="http://schemas.microsoft.com/office/drawing/2014/main" val="3122260006"/>
                    </a:ext>
                  </a:extLst>
                </a:gridCol>
                <a:gridCol w="3400734">
                  <a:extLst>
                    <a:ext uri="{9D8B030D-6E8A-4147-A177-3AD203B41FA5}">
                      <a16:colId xmlns:a16="http://schemas.microsoft.com/office/drawing/2014/main" val="1278545299"/>
                    </a:ext>
                  </a:extLst>
                </a:gridCol>
              </a:tblGrid>
              <a:tr h="493498">
                <a:tc>
                  <a:txBody>
                    <a:bodyPr/>
                    <a:lstStyle/>
                    <a:p>
                      <a:pPr lvl="0" algn="ctr">
                        <a:lnSpc>
                          <a:spcPct val="100000"/>
                        </a:lnSpc>
                        <a:spcBef>
                          <a:spcPts val="680"/>
                        </a:spcBef>
                        <a:buNone/>
                      </a:pPr>
                      <a:r>
                        <a:rPr lang="en-AU" sz="1800" b="1" noProof="0">
                          <a:solidFill>
                            <a:schemeClr val="bg1"/>
                          </a:solidFill>
                        </a:rPr>
                        <a:t>Verbal communication</a:t>
                      </a:r>
                      <a:endParaRPr lang="en-AU" noProof="0"/>
                    </a:p>
                  </a:txBody>
                  <a:tcPr marL="0" marR="0" marT="27305" marB="0" anchor="ctr"/>
                </a:tc>
                <a:tc>
                  <a:txBody>
                    <a:bodyPr/>
                    <a:lstStyle/>
                    <a:p>
                      <a:pPr lvl="0" algn="ctr">
                        <a:lnSpc>
                          <a:spcPct val="100000"/>
                        </a:lnSpc>
                        <a:spcBef>
                          <a:spcPts val="680"/>
                        </a:spcBef>
                        <a:buNone/>
                      </a:pPr>
                      <a:r>
                        <a:rPr lang="en-AU" sz="1800" b="1" spc="-10" noProof="0">
                          <a:solidFill>
                            <a:schemeClr val="bg1"/>
                          </a:solidFill>
                        </a:rPr>
                        <a:t>Non-verbal communication</a:t>
                      </a:r>
                      <a:endParaRPr lang="en-AU" noProof="0"/>
                    </a:p>
                  </a:txBody>
                  <a:tcPr marL="0" marR="0" marT="27305" marB="0" anchor="ctr"/>
                </a:tc>
                <a:tc>
                  <a:txBody>
                    <a:bodyPr/>
                    <a:lstStyle/>
                    <a:p>
                      <a:pPr lvl="0" algn="ctr">
                        <a:lnSpc>
                          <a:spcPct val="100000"/>
                        </a:lnSpc>
                        <a:spcBef>
                          <a:spcPts val="680"/>
                        </a:spcBef>
                        <a:buNone/>
                      </a:pPr>
                      <a:r>
                        <a:rPr lang="en-AU" sz="1800" b="1" spc="-20" noProof="0">
                          <a:solidFill>
                            <a:schemeClr val="bg1"/>
                          </a:solidFill>
                        </a:rPr>
                        <a:t>Written communication</a:t>
                      </a:r>
                      <a:endParaRPr lang="en-AU" noProof="0"/>
                    </a:p>
                  </a:txBody>
                  <a:tcPr marL="0" marR="0" marT="27305" marB="0" anchor="ctr"/>
                </a:tc>
                <a:extLst>
                  <a:ext uri="{0D108BD9-81ED-4DB2-BD59-A6C34878D82A}">
                    <a16:rowId xmlns:a16="http://schemas.microsoft.com/office/drawing/2014/main" val="10000"/>
                  </a:ext>
                </a:extLst>
              </a:tr>
              <a:tr h="1480863">
                <a:tc>
                  <a:txBody>
                    <a:bodyPr/>
                    <a:lstStyle/>
                    <a:p>
                      <a:pPr lvl="0" algn="ctr">
                        <a:lnSpc>
                          <a:spcPct val="100000"/>
                        </a:lnSpc>
                        <a:spcBef>
                          <a:spcPts val="0"/>
                        </a:spcBef>
                        <a:spcAft>
                          <a:spcPts val="0"/>
                        </a:spcAft>
                        <a:buNone/>
                      </a:pPr>
                      <a:r>
                        <a:rPr lang="en-AU" sz="1600" b="0" u="none" strike="noStrike" noProof="0">
                          <a:solidFill>
                            <a:schemeClr val="accent6"/>
                          </a:solidFill>
                        </a:rPr>
                        <a:t>Face-to-face conversations, presentations, phone calls, video meetings</a:t>
                      </a:r>
                      <a:endParaRPr lang="en-AU" sz="1600" b="0" i="0" u="none" strike="noStrike" noProof="0">
                        <a:solidFill>
                          <a:schemeClr val="accent6"/>
                        </a:solidFill>
                        <a:latin typeface="Arial" panose="020B0604020202020204" pitchFamily="34" charset="0"/>
                        <a:cs typeface="Arial" panose="020B0604020202020204" pitchFamily="34" charset="0"/>
                      </a:endParaRPr>
                    </a:p>
                  </a:txBody>
                  <a:tcPr marL="0" marR="0" marT="92075" marB="0" anchor="ctr">
                    <a:solidFill>
                      <a:schemeClr val="bg2"/>
                    </a:solidFill>
                  </a:tcPr>
                </a:tc>
                <a:tc>
                  <a:txBody>
                    <a:bodyPr/>
                    <a:lstStyle/>
                    <a:p>
                      <a:pPr lvl="0" algn="ctr">
                        <a:lnSpc>
                          <a:spcPct val="100000"/>
                        </a:lnSpc>
                        <a:spcBef>
                          <a:spcPts val="0"/>
                        </a:spcBef>
                        <a:spcAft>
                          <a:spcPts val="0"/>
                        </a:spcAft>
                        <a:buNone/>
                      </a:pPr>
                      <a:r>
                        <a:rPr lang="en-AU" sz="1600" b="0" u="none" strike="noStrike" noProof="0">
                          <a:solidFill>
                            <a:schemeClr val="accent6"/>
                          </a:solidFill>
                        </a:rPr>
                        <a:t>Body language, facial expressions, gestures, posture, eye contact</a:t>
                      </a:r>
                      <a:endParaRPr lang="en-AU" sz="1600" b="0" i="0" u="none" strike="noStrike" noProof="0">
                        <a:solidFill>
                          <a:schemeClr val="accent6"/>
                        </a:solidFill>
                        <a:latin typeface="Arial" panose="020B0604020202020204" pitchFamily="34" charset="0"/>
                        <a:cs typeface="Arial" panose="020B0604020202020204" pitchFamily="34" charset="0"/>
                      </a:endParaRPr>
                    </a:p>
                  </a:txBody>
                  <a:tcPr marL="0" marR="0" marT="92075" marB="0" anchor="ctr">
                    <a:solidFill>
                      <a:schemeClr val="bg2"/>
                    </a:solidFill>
                  </a:tcPr>
                </a:tc>
                <a:tc>
                  <a:txBody>
                    <a:bodyPr/>
                    <a:lstStyle/>
                    <a:p>
                      <a:pPr lvl="0" algn="ctr">
                        <a:lnSpc>
                          <a:spcPct val="100000"/>
                        </a:lnSpc>
                        <a:spcBef>
                          <a:spcPts val="0"/>
                        </a:spcBef>
                        <a:spcAft>
                          <a:spcPts val="0"/>
                        </a:spcAft>
                        <a:buNone/>
                      </a:pPr>
                      <a:r>
                        <a:rPr lang="en-AU" sz="1600" b="0" u="none" strike="noStrike" noProof="0">
                          <a:solidFill>
                            <a:schemeClr val="accent6"/>
                          </a:solidFill>
                        </a:rPr>
                        <a:t>Emails, reports, memos, instant message, documentation</a:t>
                      </a:r>
                      <a:endParaRPr lang="en-AU" sz="1600" b="0" i="0" u="none" strike="noStrike" noProof="0">
                        <a:solidFill>
                          <a:schemeClr val="accent6"/>
                        </a:solidFill>
                        <a:latin typeface="Arial" panose="020B0604020202020204" pitchFamily="34" charset="0"/>
                        <a:cs typeface="Arial" panose="020B0604020202020204" pitchFamily="34" charset="0"/>
                      </a:endParaRPr>
                    </a:p>
                  </a:txBody>
                  <a:tcPr marL="0" marR="0" marT="92075" marB="0" anchor="ctr">
                    <a:solidFill>
                      <a:schemeClr val="bg2"/>
                    </a:solidFill>
                  </a:tcPr>
                </a:tc>
                <a:extLst>
                  <a:ext uri="{0D108BD9-81ED-4DB2-BD59-A6C34878D82A}">
                    <a16:rowId xmlns:a16="http://schemas.microsoft.com/office/drawing/2014/main" val="10001"/>
                  </a:ext>
                </a:extLst>
              </a:tr>
            </a:tbl>
          </a:graphicData>
        </a:graphic>
      </p:graphicFrame>
      <p:sp>
        <p:nvSpPr>
          <p:cNvPr id="14" name="Text Placeholder 2">
            <a:extLst>
              <a:ext uri="{FF2B5EF4-FFF2-40B4-BE49-F238E27FC236}">
                <a16:creationId xmlns:a16="http://schemas.microsoft.com/office/drawing/2014/main" id="{AF58CABA-3062-DCF1-49BC-B8F077DD7626}"/>
              </a:ext>
            </a:extLst>
          </p:cNvPr>
          <p:cNvSpPr txBox="1">
            <a:spLocks/>
          </p:cNvSpPr>
          <p:nvPr/>
        </p:nvSpPr>
        <p:spPr>
          <a:xfrm>
            <a:off x="1055687" y="1799258"/>
            <a:ext cx="10145712" cy="984885"/>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pPr>
            <a:r>
              <a:rPr lang="en-AU" noProof="0">
                <a:solidFill>
                  <a:schemeClr val="tx2"/>
                </a:solidFill>
              </a:rPr>
              <a:t>Workplace communication exists in multiple forms, each serving different purposes and requiring specific skills. According to communication theory, these different types work together to create a complete communication ecosystem within organisations. Recognising these different types of communication will help you understand the various ways you’ll need to interact in future workplace environments. </a:t>
            </a:r>
            <a:endParaRPr lang="en-AU" noProof="0"/>
          </a:p>
        </p:txBody>
      </p:sp>
      <p:sp>
        <p:nvSpPr>
          <p:cNvPr id="17" name="Title 16">
            <a:extLst>
              <a:ext uri="{FF2B5EF4-FFF2-40B4-BE49-F238E27FC236}">
                <a16:creationId xmlns:a16="http://schemas.microsoft.com/office/drawing/2014/main" id="{8F3771E9-1942-1B79-AF1B-A2C340288F50}"/>
              </a:ext>
            </a:extLst>
          </p:cNvPr>
          <p:cNvSpPr>
            <a:spLocks noGrp="1"/>
          </p:cNvSpPr>
          <p:nvPr>
            <p:ph type="title"/>
          </p:nvPr>
        </p:nvSpPr>
        <p:spPr>
          <a:xfrm>
            <a:off x="1055941" y="873125"/>
            <a:ext cx="8692101" cy="524553"/>
          </a:xfrm>
        </p:spPr>
        <p:txBody>
          <a:bodyPr/>
          <a:lstStyle/>
          <a:p>
            <a:r>
              <a:rPr lang="en-AU" noProof="0"/>
              <a:t>The three dimensions of workplace interaction</a:t>
            </a:r>
          </a:p>
        </p:txBody>
      </p:sp>
      <p:pic>
        <p:nvPicPr>
          <p:cNvPr id="18" name="Picture 17" descr="A white circle with blue headphones on it&#10;&#10;AI-generated content may be incorrect.">
            <a:extLst>
              <a:ext uri="{FF2B5EF4-FFF2-40B4-BE49-F238E27FC236}">
                <a16:creationId xmlns:a16="http://schemas.microsoft.com/office/drawing/2014/main" id="{6566AA2B-4784-BAE1-8C36-4DA7D95C61F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38065" y="240217"/>
            <a:ext cx="1395987" cy="1459995"/>
          </a:xfrm>
          <a:prstGeom prst="rect">
            <a:avLst/>
          </a:prstGeom>
        </p:spPr>
      </p:pic>
    </p:spTree>
    <p:extLst>
      <p:ext uri="{BB962C8B-B14F-4D97-AF65-F5344CB8AC3E}">
        <p14:creationId xmlns:p14="http://schemas.microsoft.com/office/powerpoint/2010/main" val="19683552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2CB3BF-986B-51F7-507A-2895D8E205A9}"/>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B46DCA52-CA46-2149-A3AE-8DAD0E44172F}"/>
              </a:ext>
            </a:extLst>
          </p:cNvPr>
          <p:cNvSpPr>
            <a:spLocks noGrp="1"/>
          </p:cNvSpPr>
          <p:nvPr>
            <p:ph type="body" sz="quarter" idx="13"/>
          </p:nvPr>
        </p:nvSpPr>
        <p:spPr>
          <a:xfrm>
            <a:off x="1055688" y="624947"/>
            <a:ext cx="2598001" cy="247554"/>
          </a:xfrm>
        </p:spPr>
        <p:txBody>
          <a:bodyPr/>
          <a:lstStyle/>
          <a:p>
            <a:r>
              <a:rPr lang="en-AU" noProof="0"/>
              <a:t>COMMUNICATION AND CONFLICT</a:t>
            </a:r>
          </a:p>
        </p:txBody>
      </p:sp>
      <p:graphicFrame>
        <p:nvGraphicFramePr>
          <p:cNvPr id="4" name="Table 3">
            <a:extLst>
              <a:ext uri="{FF2B5EF4-FFF2-40B4-BE49-F238E27FC236}">
                <a16:creationId xmlns:a16="http://schemas.microsoft.com/office/drawing/2014/main" id="{2D74E0C0-D7DE-1BCE-3ACA-AE526551E8E2}"/>
              </a:ext>
            </a:extLst>
          </p:cNvPr>
          <p:cNvGraphicFramePr>
            <a:graphicFrameLocks noGrp="1"/>
          </p:cNvGraphicFramePr>
          <p:nvPr>
            <p:extLst>
              <p:ext uri="{D42A27DB-BD31-4B8C-83A1-F6EECF244321}">
                <p14:modId xmlns:p14="http://schemas.microsoft.com/office/powerpoint/2010/main" val="1813311811"/>
              </p:ext>
            </p:extLst>
          </p:nvPr>
        </p:nvGraphicFramePr>
        <p:xfrm>
          <a:off x="6679538" y="1397678"/>
          <a:ext cx="4822451" cy="4527420"/>
        </p:xfrm>
        <a:graphic>
          <a:graphicData uri="http://schemas.openxmlformats.org/drawingml/2006/table">
            <a:tbl>
              <a:tblPr>
                <a:tableStyleId>{9DCAF9ED-07DC-4A11-8D7F-57B35C25682E}</a:tableStyleId>
              </a:tblPr>
              <a:tblGrid>
                <a:gridCol w="4822451">
                  <a:extLst>
                    <a:ext uri="{9D8B030D-6E8A-4147-A177-3AD203B41FA5}">
                      <a16:colId xmlns:a16="http://schemas.microsoft.com/office/drawing/2014/main" val="897422013"/>
                    </a:ext>
                  </a:extLst>
                </a:gridCol>
              </a:tblGrid>
              <a:tr h="905484">
                <a:tc>
                  <a:txBody>
                    <a:bodyPr/>
                    <a:lstStyle/>
                    <a:p>
                      <a:pPr marL="0" lvl="0" indent="0" algn="ctr">
                        <a:buNone/>
                      </a:pPr>
                      <a:r>
                        <a:rPr lang="en-AU" sz="1800" b="1" noProof="0"/>
                        <a:t>Paying attention</a:t>
                      </a:r>
                    </a:p>
                    <a:p>
                      <a:pPr marL="0" lvl="0" indent="0" algn="ctr">
                        <a:buNone/>
                      </a:pPr>
                      <a:r>
                        <a:rPr lang="en-AU" sz="1400" noProof="0"/>
                        <a:t>Giving the speaker your undivided focus</a:t>
                      </a:r>
                      <a:endParaRPr lang="en-AU" sz="1400" noProof="0">
                        <a:latin typeface="Arial" panose="020B0604020202020204" pitchFamily="34" charset="0"/>
                        <a:cs typeface="Arial" panose="020B0604020202020204" pitchFamily="34" charset="0"/>
                      </a:endParaRPr>
                    </a:p>
                  </a:txBody>
                  <a:tcPr marL="33142" marR="33142" marT="16571" marB="16571" anchor="ctr"/>
                </a:tc>
                <a:extLst>
                  <a:ext uri="{0D108BD9-81ED-4DB2-BD59-A6C34878D82A}">
                    <a16:rowId xmlns:a16="http://schemas.microsoft.com/office/drawing/2014/main" val="184839603"/>
                  </a:ext>
                </a:extLst>
              </a:tr>
              <a:tr h="905484">
                <a:tc>
                  <a:txBody>
                    <a:bodyPr/>
                    <a:lstStyle/>
                    <a:p>
                      <a:pPr marL="0" indent="0" algn="ctr">
                        <a:buNone/>
                      </a:pPr>
                      <a:r>
                        <a:rPr lang="en-AU" sz="1800" b="1" noProof="0"/>
                        <a:t>Showing that you’re listening</a:t>
                      </a:r>
                    </a:p>
                    <a:p>
                      <a:pPr marL="0" indent="0" algn="ctr">
                        <a:buNone/>
                      </a:pPr>
                      <a:r>
                        <a:rPr lang="en-AU" sz="1400" noProof="0"/>
                        <a:t>Using acknowledgment cues and body language</a:t>
                      </a:r>
                      <a:endParaRPr lang="en-AU" sz="1400" noProof="0">
                        <a:latin typeface="Arial"/>
                        <a:cs typeface="Arial"/>
                      </a:endParaRPr>
                    </a:p>
                  </a:txBody>
                  <a:tcPr marL="33142" marR="33142" marT="16571" marB="16571" anchor="ctr"/>
                </a:tc>
                <a:extLst>
                  <a:ext uri="{0D108BD9-81ED-4DB2-BD59-A6C34878D82A}">
                    <a16:rowId xmlns:a16="http://schemas.microsoft.com/office/drawing/2014/main" val="190943714"/>
                  </a:ext>
                </a:extLst>
              </a:tr>
              <a:tr h="905484">
                <a:tc>
                  <a:txBody>
                    <a:bodyPr/>
                    <a:lstStyle/>
                    <a:p>
                      <a:pPr marL="0" indent="0" algn="ctr">
                        <a:buNone/>
                      </a:pPr>
                      <a:r>
                        <a:rPr lang="en-AU" sz="1800" b="1" noProof="0"/>
                        <a:t>Providing feedback</a:t>
                      </a:r>
                    </a:p>
                    <a:p>
                      <a:pPr marL="0" indent="0" algn="ctr">
                        <a:buNone/>
                      </a:pPr>
                      <a:r>
                        <a:rPr lang="en-AU" sz="1400" noProof="0"/>
                        <a:t>Reflecting, summarising, and questioning</a:t>
                      </a:r>
                      <a:endParaRPr lang="en-AU" sz="1400" noProof="0">
                        <a:latin typeface="Arial"/>
                        <a:cs typeface="Arial"/>
                      </a:endParaRPr>
                    </a:p>
                  </a:txBody>
                  <a:tcPr marL="33142" marR="33142" marT="16571" marB="16571" anchor="ctr"/>
                </a:tc>
                <a:extLst>
                  <a:ext uri="{0D108BD9-81ED-4DB2-BD59-A6C34878D82A}">
                    <a16:rowId xmlns:a16="http://schemas.microsoft.com/office/drawing/2014/main" val="1330902246"/>
                  </a:ext>
                </a:extLst>
              </a:tr>
              <a:tr h="905484">
                <a:tc>
                  <a:txBody>
                    <a:bodyPr/>
                    <a:lstStyle/>
                    <a:p>
                      <a:pPr marL="0" indent="0" algn="ctr">
                        <a:buNone/>
                      </a:pPr>
                      <a:r>
                        <a:rPr lang="en-AU" sz="1800" b="1" noProof="0"/>
                        <a:t>Deferring judgement</a:t>
                      </a:r>
                    </a:p>
                    <a:p>
                      <a:pPr marL="0" indent="0" algn="ctr">
                        <a:buNone/>
                      </a:pPr>
                      <a:r>
                        <a:rPr lang="en-AU" sz="1400" noProof="0"/>
                        <a:t>Avoiding interruptions and premature conclusions</a:t>
                      </a:r>
                      <a:endParaRPr lang="en-AU" sz="1400" noProof="0">
                        <a:latin typeface="Arial"/>
                        <a:cs typeface="Arial"/>
                      </a:endParaRPr>
                    </a:p>
                  </a:txBody>
                  <a:tcPr marL="33142" marR="33142" marT="16571" marB="16571" anchor="ctr"/>
                </a:tc>
                <a:extLst>
                  <a:ext uri="{0D108BD9-81ED-4DB2-BD59-A6C34878D82A}">
                    <a16:rowId xmlns:a16="http://schemas.microsoft.com/office/drawing/2014/main" val="2203964610"/>
                  </a:ext>
                </a:extLst>
              </a:tr>
              <a:tr h="905484">
                <a:tc>
                  <a:txBody>
                    <a:bodyPr/>
                    <a:lstStyle/>
                    <a:p>
                      <a:pPr marL="0" indent="0" algn="ctr">
                        <a:buNone/>
                      </a:pPr>
                      <a:r>
                        <a:rPr lang="en-AU" sz="1800" b="1" noProof="0">
                          <a:latin typeface="+mn-lt"/>
                          <a:cs typeface="Arial"/>
                        </a:rPr>
                        <a:t>Responding appropriately</a:t>
                      </a:r>
                    </a:p>
                    <a:p>
                      <a:pPr marL="0" indent="0" algn="ctr">
                        <a:buNone/>
                      </a:pPr>
                      <a:r>
                        <a:rPr lang="en-AU" sz="1400" noProof="0">
                          <a:latin typeface="+mn-lt"/>
                          <a:cs typeface="Arial"/>
                        </a:rPr>
                        <a:t>Offering honest, respectful feedback</a:t>
                      </a:r>
                      <a:endParaRPr lang="en-AU" sz="1400" noProof="0">
                        <a:latin typeface="Arial"/>
                        <a:cs typeface="Arial"/>
                      </a:endParaRPr>
                    </a:p>
                  </a:txBody>
                  <a:tcPr marL="33142" marR="33142" marT="16571" marB="16571" anchor="ctr"/>
                </a:tc>
                <a:extLst>
                  <a:ext uri="{0D108BD9-81ED-4DB2-BD59-A6C34878D82A}">
                    <a16:rowId xmlns:a16="http://schemas.microsoft.com/office/drawing/2014/main" val="1701514713"/>
                  </a:ext>
                </a:extLst>
              </a:tr>
            </a:tbl>
          </a:graphicData>
        </a:graphic>
      </p:graphicFrame>
      <p:sp>
        <p:nvSpPr>
          <p:cNvPr id="10" name="Text Placeholder 2">
            <a:extLst>
              <a:ext uri="{FF2B5EF4-FFF2-40B4-BE49-F238E27FC236}">
                <a16:creationId xmlns:a16="http://schemas.microsoft.com/office/drawing/2014/main" id="{6AE43324-8DB3-48C6-CB65-CBEEB975B58D}"/>
              </a:ext>
            </a:extLst>
          </p:cNvPr>
          <p:cNvSpPr txBox="1">
            <a:spLocks/>
          </p:cNvSpPr>
          <p:nvPr/>
        </p:nvSpPr>
        <p:spPr>
          <a:xfrm>
            <a:off x="1055687" y="1700212"/>
            <a:ext cx="4622870" cy="326550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noProof="0">
                <a:solidFill>
                  <a:schemeClr val="accent6"/>
                </a:solidFill>
              </a:rPr>
              <a:t>Active listening is not a passive process but a deliberate approach to communication that requires full engagement with the speaker. </a:t>
            </a:r>
          </a:p>
          <a:p>
            <a:r>
              <a:rPr lang="en-AU" noProof="0">
                <a:solidFill>
                  <a:schemeClr val="accent6"/>
                </a:solidFill>
              </a:rPr>
              <a:t>Some research suggests that average person typically remembers only 50% of what they hear moments after they’ve heard it, and only about 25% of what they hear 48 hours later. </a:t>
            </a:r>
          </a:p>
          <a:p>
            <a:r>
              <a:rPr lang="en-AU" noProof="0">
                <a:solidFill>
                  <a:schemeClr val="accent6"/>
                </a:solidFill>
              </a:rPr>
              <a:t>This is often because we get distracted, and our brains are so busy they might be doing something else when someone is speaking to us.</a:t>
            </a:r>
          </a:p>
          <a:p>
            <a:r>
              <a:rPr lang="en-AU" noProof="0">
                <a:solidFill>
                  <a:schemeClr val="accent6"/>
                </a:solidFill>
              </a:rPr>
              <a:t>Active listening directly impacts your ability to perform tasks correctly and build positive working relationships.</a:t>
            </a:r>
          </a:p>
        </p:txBody>
      </p:sp>
      <p:sp>
        <p:nvSpPr>
          <p:cNvPr id="13" name="Title 12">
            <a:extLst>
              <a:ext uri="{FF2B5EF4-FFF2-40B4-BE49-F238E27FC236}">
                <a16:creationId xmlns:a16="http://schemas.microsoft.com/office/drawing/2014/main" id="{1971C412-135C-1947-3F4B-4F3EABE224F8}"/>
              </a:ext>
            </a:extLst>
          </p:cNvPr>
          <p:cNvSpPr>
            <a:spLocks noGrp="1"/>
          </p:cNvSpPr>
          <p:nvPr>
            <p:ph type="title"/>
          </p:nvPr>
        </p:nvSpPr>
        <p:spPr>
          <a:xfrm>
            <a:off x="1055941" y="873125"/>
            <a:ext cx="4822452" cy="524553"/>
          </a:xfrm>
        </p:spPr>
        <p:txBody>
          <a:bodyPr/>
          <a:lstStyle/>
          <a:p>
            <a:r>
              <a:rPr lang="en-AU" noProof="0"/>
              <a:t>The art of active listening</a:t>
            </a:r>
          </a:p>
        </p:txBody>
      </p:sp>
      <p:sp>
        <p:nvSpPr>
          <p:cNvPr id="16" name="TextBox 15">
            <a:extLst>
              <a:ext uri="{FF2B5EF4-FFF2-40B4-BE49-F238E27FC236}">
                <a16:creationId xmlns:a16="http://schemas.microsoft.com/office/drawing/2014/main" id="{E8BEA954-23A7-6D78-B1DF-26E57C6C83AB}"/>
              </a:ext>
            </a:extLst>
          </p:cNvPr>
          <p:cNvSpPr txBox="1"/>
          <p:nvPr/>
        </p:nvSpPr>
        <p:spPr>
          <a:xfrm>
            <a:off x="7113292" y="932902"/>
            <a:ext cx="4263434" cy="307777"/>
          </a:xfrm>
          <a:prstGeom prst="rect">
            <a:avLst/>
          </a:prstGeom>
          <a:noFill/>
        </p:spPr>
        <p:txBody>
          <a:bodyPr wrap="square">
            <a:spAutoFit/>
          </a:bodyPr>
          <a:lstStyle/>
          <a:p>
            <a:r>
              <a:rPr lang="en-AU" sz="1400" noProof="0">
                <a:solidFill>
                  <a:schemeClr val="accent6"/>
                </a:solidFill>
              </a:rPr>
              <a:t>There are </a:t>
            </a:r>
            <a:r>
              <a:rPr lang="en-AU" sz="1400" b="1" noProof="0">
                <a:solidFill>
                  <a:schemeClr val="accent6"/>
                </a:solidFill>
              </a:rPr>
              <a:t>five components </a:t>
            </a:r>
            <a:r>
              <a:rPr lang="en-AU" sz="1400" noProof="0">
                <a:solidFill>
                  <a:schemeClr val="accent6"/>
                </a:solidFill>
              </a:rPr>
              <a:t>of active listening:</a:t>
            </a:r>
          </a:p>
        </p:txBody>
      </p:sp>
      <p:pic>
        <p:nvPicPr>
          <p:cNvPr id="18" name="Picture 17" descr="A cartoon of a person with a white circle over their head&#10;&#10;AI-generated content may be incorrect.">
            <a:extLst>
              <a:ext uri="{FF2B5EF4-FFF2-40B4-BE49-F238E27FC236}">
                <a16:creationId xmlns:a16="http://schemas.microsoft.com/office/drawing/2014/main" id="{91DCBE5F-CF29-A016-812B-8D884BEE46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80211" y="5054621"/>
            <a:ext cx="573478" cy="1306512"/>
          </a:xfrm>
          <a:prstGeom prst="rect">
            <a:avLst/>
          </a:prstGeom>
        </p:spPr>
      </p:pic>
      <p:pic>
        <p:nvPicPr>
          <p:cNvPr id="20" name="Picture 19" descr="A cartoon of a person with a check mark on their head&#10;&#10;AI-generated content may be incorrect.">
            <a:extLst>
              <a:ext uri="{FF2B5EF4-FFF2-40B4-BE49-F238E27FC236}">
                <a16:creationId xmlns:a16="http://schemas.microsoft.com/office/drawing/2014/main" id="{6C9A577F-BC3D-413E-94C5-D9C376BC8CE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50588" y="5026872"/>
            <a:ext cx="608164" cy="1334261"/>
          </a:xfrm>
          <a:prstGeom prst="rect">
            <a:avLst/>
          </a:prstGeom>
        </p:spPr>
      </p:pic>
    </p:spTree>
    <p:extLst>
      <p:ext uri="{BB962C8B-B14F-4D97-AF65-F5344CB8AC3E}">
        <p14:creationId xmlns:p14="http://schemas.microsoft.com/office/powerpoint/2010/main" val="37308608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CC4479-D69A-7C5E-1282-635F2DEC0744}"/>
            </a:ext>
          </a:extLst>
        </p:cNvPr>
        <p:cNvGrpSpPr/>
        <p:nvPr/>
      </p:nvGrpSpPr>
      <p:grpSpPr>
        <a:xfrm>
          <a:off x="0" y="0"/>
          <a:ext cx="0" cy="0"/>
          <a:chOff x="0" y="0"/>
          <a:chExt cx="0" cy="0"/>
        </a:xfrm>
      </p:grpSpPr>
      <p:sp>
        <p:nvSpPr>
          <p:cNvPr id="17" name="Text Placeholder 16">
            <a:extLst>
              <a:ext uri="{FF2B5EF4-FFF2-40B4-BE49-F238E27FC236}">
                <a16:creationId xmlns:a16="http://schemas.microsoft.com/office/drawing/2014/main" id="{D807671D-576E-023C-B059-0F85353321BC}"/>
              </a:ext>
            </a:extLst>
          </p:cNvPr>
          <p:cNvSpPr>
            <a:spLocks noGrp="1"/>
          </p:cNvSpPr>
          <p:nvPr>
            <p:ph type="body" sz="quarter" idx="15"/>
          </p:nvPr>
        </p:nvSpPr>
        <p:spPr>
          <a:xfrm>
            <a:off x="1055688" y="624947"/>
            <a:ext cx="2598001" cy="247554"/>
          </a:xfrm>
        </p:spPr>
        <p:txBody>
          <a:bodyPr/>
          <a:lstStyle/>
          <a:p>
            <a:r>
              <a:rPr lang="en-AU"/>
              <a:t>COMMUNICATION AND CONFLICT</a:t>
            </a:r>
          </a:p>
        </p:txBody>
      </p:sp>
      <p:sp>
        <p:nvSpPr>
          <p:cNvPr id="5" name="Text Placeholder 2">
            <a:extLst>
              <a:ext uri="{FF2B5EF4-FFF2-40B4-BE49-F238E27FC236}">
                <a16:creationId xmlns:a16="http://schemas.microsoft.com/office/drawing/2014/main" id="{6668A82D-5616-3303-8053-7E9E12F886BE}"/>
              </a:ext>
            </a:extLst>
          </p:cNvPr>
          <p:cNvSpPr txBox="1">
            <a:spLocks/>
          </p:cNvSpPr>
          <p:nvPr/>
        </p:nvSpPr>
        <p:spPr>
          <a:xfrm>
            <a:off x="7060424" y="1700212"/>
            <a:ext cx="4303123" cy="3300391"/>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b="1" noProof="0">
                <a:solidFill>
                  <a:schemeClr val="accent6"/>
                </a:solidFill>
              </a:rPr>
              <a:t>Five key elements of non-verbal communication:</a:t>
            </a:r>
            <a:endParaRPr lang="en-AU" noProof="0">
              <a:solidFill>
                <a:schemeClr val="accent6"/>
              </a:solidFill>
            </a:endParaRPr>
          </a:p>
          <a:p>
            <a:pPr marL="285750" indent="-285750">
              <a:buClr>
                <a:schemeClr val="tx2"/>
              </a:buClr>
              <a:buSzPct val="90000"/>
              <a:buFont typeface="Arial" panose="020B0604020202020204" pitchFamily="34" charset="0"/>
              <a:buChar char="•"/>
            </a:pPr>
            <a:r>
              <a:rPr lang="en-AU" b="1" noProof="0">
                <a:solidFill>
                  <a:schemeClr val="accent6"/>
                </a:solidFill>
              </a:rPr>
              <a:t>Body language: </a:t>
            </a:r>
            <a:r>
              <a:rPr lang="en-AU" noProof="0">
                <a:solidFill>
                  <a:schemeClr val="accent6"/>
                </a:solidFill>
              </a:rPr>
              <a:t>Posture, stance, and physical movements</a:t>
            </a:r>
          </a:p>
          <a:p>
            <a:pPr marL="285750" indent="-285750">
              <a:buClr>
                <a:schemeClr val="tx2"/>
              </a:buClr>
              <a:buSzPct val="90000"/>
              <a:buFont typeface="Arial" panose="020B0604020202020204" pitchFamily="34" charset="0"/>
              <a:buChar char="•"/>
            </a:pPr>
            <a:r>
              <a:rPr lang="en-AU" b="1" noProof="0">
                <a:solidFill>
                  <a:schemeClr val="accent6"/>
                </a:solidFill>
              </a:rPr>
              <a:t>Facial expressions: </a:t>
            </a:r>
            <a:r>
              <a:rPr lang="en-AU" noProof="0">
                <a:solidFill>
                  <a:schemeClr val="accent6"/>
                </a:solidFill>
              </a:rPr>
              <a:t>The visual display of emotions and reactions</a:t>
            </a:r>
          </a:p>
          <a:p>
            <a:pPr marL="285750" indent="-285750">
              <a:buClr>
                <a:schemeClr val="tx2"/>
              </a:buClr>
              <a:buSzPct val="90000"/>
              <a:buFont typeface="Arial" panose="020B0604020202020204" pitchFamily="34" charset="0"/>
              <a:buChar char="•"/>
            </a:pPr>
            <a:r>
              <a:rPr lang="en-AU" b="1" noProof="0">
                <a:solidFill>
                  <a:schemeClr val="accent6"/>
                </a:solidFill>
              </a:rPr>
              <a:t>Eye contact: </a:t>
            </a:r>
            <a:r>
              <a:rPr lang="en-AU" noProof="0">
                <a:solidFill>
                  <a:schemeClr val="accent6"/>
                </a:solidFill>
              </a:rPr>
              <a:t>The direction and duration of gaze</a:t>
            </a:r>
          </a:p>
          <a:p>
            <a:pPr marL="285750" indent="-285750">
              <a:buClr>
                <a:schemeClr val="tx2"/>
              </a:buClr>
              <a:buSzPct val="90000"/>
              <a:buFont typeface="Arial" panose="020B0604020202020204" pitchFamily="34" charset="0"/>
              <a:buChar char="•"/>
            </a:pPr>
            <a:r>
              <a:rPr lang="en-AU" b="1" noProof="0">
                <a:solidFill>
                  <a:schemeClr val="accent6"/>
                </a:solidFill>
              </a:rPr>
              <a:t>Gestures: </a:t>
            </a:r>
            <a:r>
              <a:rPr lang="en-AU" noProof="0">
                <a:solidFill>
                  <a:schemeClr val="accent6"/>
                </a:solidFill>
              </a:rPr>
              <a:t>Hand and body movements that emphasise or replace words</a:t>
            </a:r>
          </a:p>
          <a:p>
            <a:pPr marL="285750" indent="-285750">
              <a:buClr>
                <a:schemeClr val="tx2"/>
              </a:buClr>
              <a:buSzPct val="90000"/>
              <a:buFont typeface="Arial" panose="020B0604020202020204" pitchFamily="34" charset="0"/>
              <a:buChar char="•"/>
            </a:pPr>
            <a:r>
              <a:rPr lang="en-AU" b="1" noProof="0">
                <a:solidFill>
                  <a:schemeClr val="accent6"/>
                </a:solidFill>
              </a:rPr>
              <a:t>Proximity: </a:t>
            </a:r>
            <a:r>
              <a:rPr lang="en-AU" noProof="0">
                <a:solidFill>
                  <a:schemeClr val="accent6"/>
                </a:solidFill>
              </a:rPr>
              <a:t>The use of personal space and distance</a:t>
            </a:r>
          </a:p>
        </p:txBody>
      </p:sp>
      <p:sp>
        <p:nvSpPr>
          <p:cNvPr id="14" name="Text Placeholder 2">
            <a:extLst>
              <a:ext uri="{FF2B5EF4-FFF2-40B4-BE49-F238E27FC236}">
                <a16:creationId xmlns:a16="http://schemas.microsoft.com/office/drawing/2014/main" id="{84B8A753-01B8-9B13-58F0-68FD35D96538}"/>
              </a:ext>
            </a:extLst>
          </p:cNvPr>
          <p:cNvSpPr txBox="1">
            <a:spLocks/>
          </p:cNvSpPr>
          <p:nvPr/>
        </p:nvSpPr>
        <p:spPr>
          <a:xfrm>
            <a:off x="1055687" y="1700212"/>
            <a:ext cx="4622870" cy="326550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noProof="0">
                <a:solidFill>
                  <a:schemeClr val="accent6"/>
                </a:solidFill>
              </a:rPr>
              <a:t>Non-verbal communication often conveys more meaning than spoken words, a large part of communication effectiveness is determined by non-verbal cues. </a:t>
            </a:r>
          </a:p>
          <a:p>
            <a:r>
              <a:rPr lang="en-AU" noProof="0">
                <a:solidFill>
                  <a:schemeClr val="accent6"/>
                </a:solidFill>
              </a:rPr>
              <a:t>These silent signals create immediate impressions and can either reinforce or contradict verbal messages.</a:t>
            </a:r>
          </a:p>
          <a:p>
            <a:r>
              <a:rPr lang="en-AU" noProof="0">
                <a:solidFill>
                  <a:schemeClr val="accent6"/>
                </a:solidFill>
              </a:rPr>
              <a:t>Awareness of your non-verbal communication is essential as you begin workplace experiences and interviews. </a:t>
            </a:r>
          </a:p>
          <a:p>
            <a:r>
              <a:rPr lang="en-AU" noProof="0">
                <a:solidFill>
                  <a:schemeClr val="accent6"/>
                </a:solidFill>
              </a:rPr>
              <a:t>How you present yourself physically communicates volumes about your confidence, professionalism, and attitude – often before you’ve said a word.</a:t>
            </a:r>
          </a:p>
        </p:txBody>
      </p:sp>
      <p:sp>
        <p:nvSpPr>
          <p:cNvPr id="19" name="Title 18">
            <a:extLst>
              <a:ext uri="{FF2B5EF4-FFF2-40B4-BE49-F238E27FC236}">
                <a16:creationId xmlns:a16="http://schemas.microsoft.com/office/drawing/2014/main" id="{9C7E2BE6-441C-EB5A-3B8F-34ADBF118BFA}"/>
              </a:ext>
            </a:extLst>
          </p:cNvPr>
          <p:cNvSpPr>
            <a:spLocks noGrp="1"/>
          </p:cNvSpPr>
          <p:nvPr>
            <p:ph type="title"/>
          </p:nvPr>
        </p:nvSpPr>
        <p:spPr>
          <a:xfrm>
            <a:off x="1055941" y="873125"/>
            <a:ext cx="6919180" cy="524553"/>
          </a:xfrm>
        </p:spPr>
        <p:txBody>
          <a:bodyPr/>
          <a:lstStyle/>
          <a:p>
            <a:r>
              <a:rPr lang="en-AU"/>
              <a:t>The silent language of the workplace</a:t>
            </a:r>
          </a:p>
        </p:txBody>
      </p:sp>
      <p:pic>
        <p:nvPicPr>
          <p:cNvPr id="21" name="Picture 20" descr="A white circle with orange mouth and black dots&#10;&#10;AI-generated content may be incorrect.">
            <a:extLst>
              <a:ext uri="{FF2B5EF4-FFF2-40B4-BE49-F238E27FC236}">
                <a16:creationId xmlns:a16="http://schemas.microsoft.com/office/drawing/2014/main" id="{7BF23486-DE54-BEB9-4471-895FA2059A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82261" y="247659"/>
            <a:ext cx="1307595" cy="1249683"/>
          </a:xfrm>
          <a:prstGeom prst="rect">
            <a:avLst/>
          </a:prstGeom>
        </p:spPr>
      </p:pic>
      <p:pic>
        <p:nvPicPr>
          <p:cNvPr id="23" name="Picture 22" descr="A white circle with black dots and a smiling face&#10;&#10;AI-generated content may be incorrect.">
            <a:extLst>
              <a:ext uri="{FF2B5EF4-FFF2-40B4-BE49-F238E27FC236}">
                <a16:creationId xmlns:a16="http://schemas.microsoft.com/office/drawing/2014/main" id="{1C663D2A-3BE3-9BEA-F1A5-B681A46D1E0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7207" y="4965721"/>
            <a:ext cx="941074" cy="1019154"/>
          </a:xfrm>
          <a:prstGeom prst="rect">
            <a:avLst/>
          </a:prstGeom>
        </p:spPr>
      </p:pic>
    </p:spTree>
    <p:extLst>
      <p:ext uri="{BB962C8B-B14F-4D97-AF65-F5344CB8AC3E}">
        <p14:creationId xmlns:p14="http://schemas.microsoft.com/office/powerpoint/2010/main" val="21133545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A93B75-70A9-36AF-0D22-77A871C13F1C}"/>
            </a:ext>
          </a:extLst>
        </p:cNvPr>
        <p:cNvGrpSpPr/>
        <p:nvPr/>
      </p:nvGrpSpPr>
      <p:grpSpPr>
        <a:xfrm>
          <a:off x="0" y="0"/>
          <a:ext cx="0" cy="0"/>
          <a:chOff x="0" y="0"/>
          <a:chExt cx="0" cy="0"/>
        </a:xfrm>
      </p:grpSpPr>
      <p:sp>
        <p:nvSpPr>
          <p:cNvPr id="10" name="Text Placeholder 9">
            <a:extLst>
              <a:ext uri="{FF2B5EF4-FFF2-40B4-BE49-F238E27FC236}">
                <a16:creationId xmlns:a16="http://schemas.microsoft.com/office/drawing/2014/main" id="{8F72DA69-68D3-E9B4-C5A5-F813354E8FE7}"/>
              </a:ext>
            </a:extLst>
          </p:cNvPr>
          <p:cNvSpPr>
            <a:spLocks noGrp="1"/>
          </p:cNvSpPr>
          <p:nvPr>
            <p:ph type="body" sz="quarter" idx="13"/>
          </p:nvPr>
        </p:nvSpPr>
        <p:spPr>
          <a:xfrm>
            <a:off x="1055688" y="624947"/>
            <a:ext cx="2598001" cy="247554"/>
          </a:xfrm>
        </p:spPr>
        <p:txBody>
          <a:bodyPr/>
          <a:lstStyle/>
          <a:p>
            <a:r>
              <a:rPr lang="en-AU"/>
              <a:t>COMMUNICATION AND CONFLICT</a:t>
            </a:r>
          </a:p>
        </p:txBody>
      </p:sp>
      <p:sp>
        <p:nvSpPr>
          <p:cNvPr id="5" name="Text Placeholder 2">
            <a:extLst>
              <a:ext uri="{FF2B5EF4-FFF2-40B4-BE49-F238E27FC236}">
                <a16:creationId xmlns:a16="http://schemas.microsoft.com/office/drawing/2014/main" id="{63C69163-B14A-DAC8-4BC4-76241B8388A8}"/>
              </a:ext>
            </a:extLst>
          </p:cNvPr>
          <p:cNvSpPr txBox="1">
            <a:spLocks/>
          </p:cNvSpPr>
          <p:nvPr/>
        </p:nvSpPr>
        <p:spPr>
          <a:xfrm>
            <a:off x="7403324" y="1997729"/>
            <a:ext cx="4303123" cy="2950551"/>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b="1" noProof="0">
                <a:solidFill>
                  <a:schemeClr val="accent6"/>
                </a:solidFill>
              </a:rPr>
              <a:t>The digital communication hierarchy:</a:t>
            </a:r>
            <a:endParaRPr lang="en-AU" noProof="0">
              <a:solidFill>
                <a:schemeClr val="accent6"/>
              </a:solidFill>
            </a:endParaRPr>
          </a:p>
          <a:p>
            <a:pPr marL="285750" indent="-285750">
              <a:buClr>
                <a:schemeClr val="tx2"/>
              </a:buClr>
              <a:buSzPct val="90000"/>
              <a:buFont typeface="Arial" panose="020B0604020202020204" pitchFamily="34" charset="0"/>
              <a:buChar char="•"/>
            </a:pPr>
            <a:r>
              <a:rPr lang="en-AU" b="1" noProof="0">
                <a:solidFill>
                  <a:schemeClr val="accent6"/>
                </a:solidFill>
              </a:rPr>
              <a:t>Formal digital communication</a:t>
            </a:r>
            <a:r>
              <a:rPr lang="en-AU" noProof="0">
                <a:solidFill>
                  <a:schemeClr val="accent6"/>
                </a:solidFill>
              </a:rPr>
              <a:t>: Reports, professional emails, official documentation</a:t>
            </a:r>
          </a:p>
          <a:p>
            <a:pPr marL="285750" indent="-285750">
              <a:buClr>
                <a:schemeClr val="tx2"/>
              </a:buClr>
              <a:buSzPct val="90000"/>
              <a:buFont typeface="Arial" panose="020B0604020202020204" pitchFamily="34" charset="0"/>
              <a:buChar char="•"/>
            </a:pPr>
            <a:r>
              <a:rPr lang="en-AU" b="1" noProof="0">
                <a:solidFill>
                  <a:schemeClr val="accent6"/>
                </a:solidFill>
              </a:rPr>
              <a:t>Semi-formal communication</a:t>
            </a:r>
            <a:r>
              <a:rPr lang="en-AU" noProof="0">
                <a:solidFill>
                  <a:schemeClr val="accent6"/>
                </a:solidFill>
              </a:rPr>
              <a:t>: Work-related emails, project updates, professional messages</a:t>
            </a:r>
          </a:p>
          <a:p>
            <a:pPr marL="285750" indent="-285750">
              <a:buClr>
                <a:schemeClr val="tx2"/>
              </a:buClr>
              <a:buSzPct val="90000"/>
              <a:buFont typeface="Arial" panose="020B0604020202020204" pitchFamily="34" charset="0"/>
              <a:buChar char="•"/>
            </a:pPr>
            <a:r>
              <a:rPr lang="en-AU" b="1" noProof="0">
                <a:solidFill>
                  <a:schemeClr val="accent6"/>
                </a:solidFill>
              </a:rPr>
              <a:t>Informal communication</a:t>
            </a:r>
            <a:r>
              <a:rPr lang="en-AU" noProof="0">
                <a:solidFill>
                  <a:schemeClr val="accent6"/>
                </a:solidFill>
              </a:rPr>
              <a:t>: Team chat platforms, quick updates, collaborative tools</a:t>
            </a:r>
          </a:p>
          <a:p>
            <a:pPr marL="285750" indent="-285750">
              <a:buClr>
                <a:schemeClr val="tx2"/>
              </a:buClr>
              <a:buSzPct val="90000"/>
              <a:buFont typeface="Arial" panose="020B0604020202020204" pitchFamily="34" charset="0"/>
              <a:buChar char="•"/>
            </a:pPr>
            <a:r>
              <a:rPr lang="en-AU" b="1" noProof="0">
                <a:solidFill>
                  <a:schemeClr val="accent6"/>
                </a:solidFill>
              </a:rPr>
              <a:t>Emergency communication</a:t>
            </a:r>
            <a:r>
              <a:rPr lang="en-AU" noProof="0">
                <a:solidFill>
                  <a:schemeClr val="accent6"/>
                </a:solidFill>
              </a:rPr>
              <a:t>: Immediate attention channels, urgent notifications, time-sensitive platforms</a:t>
            </a:r>
          </a:p>
        </p:txBody>
      </p:sp>
      <p:pic>
        <p:nvPicPr>
          <p:cNvPr id="6" name="Picture 5" descr="A cartoon of a person wearing a helmet and a toolbox&#10;&#10;AI-generated content may be incorrect.">
            <a:extLst>
              <a:ext uri="{FF2B5EF4-FFF2-40B4-BE49-F238E27FC236}">
                <a16:creationId xmlns:a16="http://schemas.microsoft.com/office/drawing/2014/main" id="{0DE3DDFF-AFCB-025D-2667-F5887546A8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34532" y="4948280"/>
            <a:ext cx="2197135" cy="1484654"/>
          </a:xfrm>
          <a:prstGeom prst="rect">
            <a:avLst/>
          </a:prstGeom>
        </p:spPr>
      </p:pic>
      <p:sp>
        <p:nvSpPr>
          <p:cNvPr id="14" name="Text Placeholder 2">
            <a:extLst>
              <a:ext uri="{FF2B5EF4-FFF2-40B4-BE49-F238E27FC236}">
                <a16:creationId xmlns:a16="http://schemas.microsoft.com/office/drawing/2014/main" id="{CCE664B9-FFFC-53CB-5BD7-846C7B37F204}"/>
              </a:ext>
            </a:extLst>
          </p:cNvPr>
          <p:cNvSpPr txBox="1">
            <a:spLocks/>
          </p:cNvSpPr>
          <p:nvPr/>
        </p:nvSpPr>
        <p:spPr>
          <a:xfrm>
            <a:off x="1055687" y="1700212"/>
            <a:ext cx="4622870" cy="348710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noProof="0">
                <a:solidFill>
                  <a:schemeClr val="accent6"/>
                </a:solidFill>
              </a:rPr>
              <a:t>Digital communication has transformed modern workplaces, with the average professional spending large portions of their workday managing emails alone.</a:t>
            </a:r>
          </a:p>
          <a:p>
            <a:r>
              <a:rPr lang="en-AU" noProof="0">
                <a:solidFill>
                  <a:schemeClr val="accent6"/>
                </a:solidFill>
              </a:rPr>
              <a:t>The digital revolution has created new communication channels, each with their own conventions, advantages, and limitations.</a:t>
            </a:r>
          </a:p>
          <a:p>
            <a:r>
              <a:rPr lang="en-AU" noProof="0">
                <a:solidFill>
                  <a:schemeClr val="accent6"/>
                </a:solidFill>
              </a:rPr>
              <a:t>Developing digital communication literacy is particularly relevant as you’ve grown up in a digital world. However, workplace digital communication often follows different rules and expectations than social media and personal messaging.</a:t>
            </a:r>
          </a:p>
          <a:p>
            <a:r>
              <a:rPr lang="en-AU" noProof="0">
                <a:solidFill>
                  <a:schemeClr val="accent6"/>
                </a:solidFill>
              </a:rPr>
              <a:t>Understanding these differences will be crucial for your future employment success.</a:t>
            </a:r>
          </a:p>
        </p:txBody>
      </p:sp>
      <p:sp>
        <p:nvSpPr>
          <p:cNvPr id="17" name="Title 16">
            <a:extLst>
              <a:ext uri="{FF2B5EF4-FFF2-40B4-BE49-F238E27FC236}">
                <a16:creationId xmlns:a16="http://schemas.microsoft.com/office/drawing/2014/main" id="{B2619F38-0306-1893-2C67-BBFA1D3E43E5}"/>
              </a:ext>
            </a:extLst>
          </p:cNvPr>
          <p:cNvSpPr>
            <a:spLocks noGrp="1"/>
          </p:cNvSpPr>
          <p:nvPr>
            <p:ph type="title"/>
          </p:nvPr>
        </p:nvSpPr>
        <p:spPr>
          <a:xfrm>
            <a:off x="1055941" y="873125"/>
            <a:ext cx="6744452" cy="524553"/>
          </a:xfrm>
        </p:spPr>
        <p:txBody>
          <a:bodyPr/>
          <a:lstStyle/>
          <a:p>
            <a:r>
              <a:rPr lang="en-AU"/>
              <a:t>Navigating the electronic workplace</a:t>
            </a:r>
          </a:p>
        </p:txBody>
      </p:sp>
    </p:spTree>
    <p:extLst>
      <p:ext uri="{BB962C8B-B14F-4D97-AF65-F5344CB8AC3E}">
        <p14:creationId xmlns:p14="http://schemas.microsoft.com/office/powerpoint/2010/main" val="9253025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345635-3253-AB86-50C0-5226B7C0A8DB}"/>
            </a:ext>
          </a:extLst>
        </p:cNvPr>
        <p:cNvGrpSpPr/>
        <p:nvPr/>
      </p:nvGrpSpPr>
      <p:grpSpPr>
        <a:xfrm>
          <a:off x="0" y="0"/>
          <a:ext cx="0" cy="0"/>
          <a:chOff x="0" y="0"/>
          <a:chExt cx="0" cy="0"/>
        </a:xfrm>
      </p:grpSpPr>
      <p:sp>
        <p:nvSpPr>
          <p:cNvPr id="6" name="Title 11">
            <a:extLst>
              <a:ext uri="{FF2B5EF4-FFF2-40B4-BE49-F238E27FC236}">
                <a16:creationId xmlns:a16="http://schemas.microsoft.com/office/drawing/2014/main" id="{43ECDCE8-B6D8-03C1-7552-8F8C17407592}"/>
              </a:ext>
            </a:extLst>
          </p:cNvPr>
          <p:cNvSpPr>
            <a:spLocks noGrp="1"/>
          </p:cNvSpPr>
          <p:nvPr>
            <p:ph type="title"/>
          </p:nvPr>
        </p:nvSpPr>
        <p:spPr>
          <a:xfrm>
            <a:off x="1055941" y="873125"/>
            <a:ext cx="1975519" cy="524553"/>
          </a:xfrm>
        </p:spPr>
        <p:txBody>
          <a:bodyPr/>
          <a:lstStyle/>
          <a:p>
            <a:r>
              <a:rPr lang="en-AU" noProof="0"/>
              <a:t>Examples</a:t>
            </a:r>
          </a:p>
        </p:txBody>
      </p:sp>
      <p:sp>
        <p:nvSpPr>
          <p:cNvPr id="9" name="Text Placeholder 14">
            <a:extLst>
              <a:ext uri="{FF2B5EF4-FFF2-40B4-BE49-F238E27FC236}">
                <a16:creationId xmlns:a16="http://schemas.microsoft.com/office/drawing/2014/main" id="{1AC13EE4-D5B3-7971-7492-506DDD55FE91}"/>
              </a:ext>
            </a:extLst>
          </p:cNvPr>
          <p:cNvSpPr txBox="1">
            <a:spLocks/>
          </p:cNvSpPr>
          <p:nvPr/>
        </p:nvSpPr>
        <p:spPr>
          <a:xfrm>
            <a:off x="1055688" y="624947"/>
            <a:ext cx="2598001"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COMMUNICATION AND CONFLICT</a:t>
            </a:r>
          </a:p>
        </p:txBody>
      </p:sp>
      <p:graphicFrame>
        <p:nvGraphicFramePr>
          <p:cNvPr id="2" name="object 2">
            <a:extLst>
              <a:ext uri="{FF2B5EF4-FFF2-40B4-BE49-F238E27FC236}">
                <a16:creationId xmlns:a16="http://schemas.microsoft.com/office/drawing/2014/main" id="{D2E0A33B-9242-7F49-FC34-7ED5C1614FDC}"/>
              </a:ext>
            </a:extLst>
          </p:cNvPr>
          <p:cNvGraphicFramePr>
            <a:graphicFrameLocks noGrp="1"/>
          </p:cNvGraphicFramePr>
          <p:nvPr>
            <p:extLst>
              <p:ext uri="{D42A27DB-BD31-4B8C-83A1-F6EECF244321}">
                <p14:modId xmlns:p14="http://schemas.microsoft.com/office/powerpoint/2010/main" val="1388220428"/>
              </p:ext>
            </p:extLst>
          </p:nvPr>
        </p:nvGraphicFramePr>
        <p:xfrm>
          <a:off x="934110" y="1763005"/>
          <a:ext cx="10202202" cy="4221870"/>
        </p:xfrm>
        <a:graphic>
          <a:graphicData uri="http://schemas.openxmlformats.org/drawingml/2006/table">
            <a:tbl>
              <a:tblPr firstRow="1" bandRow="1">
                <a:tableStyleId>{72833802-FEF1-4C79-8D5D-14CF1EAF98D9}</a:tableStyleId>
              </a:tblPr>
              <a:tblGrid>
                <a:gridCol w="3400734">
                  <a:extLst>
                    <a:ext uri="{9D8B030D-6E8A-4147-A177-3AD203B41FA5}">
                      <a16:colId xmlns:a16="http://schemas.microsoft.com/office/drawing/2014/main" val="20000"/>
                    </a:ext>
                  </a:extLst>
                </a:gridCol>
                <a:gridCol w="3400734">
                  <a:extLst>
                    <a:ext uri="{9D8B030D-6E8A-4147-A177-3AD203B41FA5}">
                      <a16:colId xmlns:a16="http://schemas.microsoft.com/office/drawing/2014/main" val="3122260006"/>
                    </a:ext>
                  </a:extLst>
                </a:gridCol>
                <a:gridCol w="3400734">
                  <a:extLst>
                    <a:ext uri="{9D8B030D-6E8A-4147-A177-3AD203B41FA5}">
                      <a16:colId xmlns:a16="http://schemas.microsoft.com/office/drawing/2014/main" val="1278545299"/>
                    </a:ext>
                  </a:extLst>
                </a:gridCol>
              </a:tblGrid>
              <a:tr h="839608">
                <a:tc>
                  <a:txBody>
                    <a:bodyPr/>
                    <a:lstStyle/>
                    <a:p>
                      <a:pPr lvl="0" algn="ctr">
                        <a:lnSpc>
                          <a:spcPct val="100000"/>
                        </a:lnSpc>
                        <a:spcBef>
                          <a:spcPts val="680"/>
                        </a:spcBef>
                        <a:buNone/>
                      </a:pPr>
                      <a:r>
                        <a:rPr lang="en-AU" sz="1800" b="1" noProof="0">
                          <a:solidFill>
                            <a:schemeClr val="bg1"/>
                          </a:solidFill>
                        </a:rPr>
                        <a:t>FORMAL </a:t>
                      </a:r>
                    </a:p>
                    <a:p>
                      <a:pPr lvl="0" algn="ctr">
                        <a:lnSpc>
                          <a:spcPct val="100000"/>
                        </a:lnSpc>
                        <a:spcBef>
                          <a:spcPts val="0"/>
                        </a:spcBef>
                        <a:buNone/>
                      </a:pPr>
                      <a:r>
                        <a:rPr lang="en-AU" sz="1800" b="1" noProof="0">
                          <a:solidFill>
                            <a:schemeClr val="bg1"/>
                          </a:solidFill>
                        </a:rPr>
                        <a:t>COMMUNICATION</a:t>
                      </a:r>
                      <a:endParaRPr lang="en-US"/>
                    </a:p>
                  </a:txBody>
                  <a:tcPr marL="0" marR="0" marT="27305" marB="0" anchor="ctr"/>
                </a:tc>
                <a:tc>
                  <a:txBody>
                    <a:bodyPr/>
                    <a:lstStyle/>
                    <a:p>
                      <a:pPr lvl="0" algn="ctr">
                        <a:lnSpc>
                          <a:spcPct val="100000"/>
                        </a:lnSpc>
                        <a:spcBef>
                          <a:spcPts val="680"/>
                        </a:spcBef>
                        <a:buNone/>
                      </a:pPr>
                      <a:r>
                        <a:rPr lang="en-AU" sz="1800" b="1" noProof="0">
                          <a:solidFill>
                            <a:schemeClr val="bg1"/>
                          </a:solidFill>
                        </a:rPr>
                        <a:t>SEMI-FORMAL </a:t>
                      </a:r>
                    </a:p>
                    <a:p>
                      <a:pPr lvl="0" algn="ctr">
                        <a:lnSpc>
                          <a:spcPct val="100000"/>
                        </a:lnSpc>
                        <a:spcBef>
                          <a:spcPts val="0"/>
                        </a:spcBef>
                        <a:buNone/>
                      </a:pPr>
                      <a:r>
                        <a:rPr lang="en-AU" sz="1800" b="1" noProof="0">
                          <a:solidFill>
                            <a:schemeClr val="bg1"/>
                          </a:solidFill>
                        </a:rPr>
                        <a:t>COMMUNICATION</a:t>
                      </a:r>
                      <a:endParaRPr lang="en-US"/>
                    </a:p>
                  </a:txBody>
                  <a:tcPr marL="0" marR="0" marT="27305" marB="0" anchor="ctr"/>
                </a:tc>
                <a:tc>
                  <a:txBody>
                    <a:bodyPr/>
                    <a:lstStyle/>
                    <a:p>
                      <a:pPr lvl="0" algn="ctr">
                        <a:lnSpc>
                          <a:spcPct val="100000"/>
                        </a:lnSpc>
                        <a:spcBef>
                          <a:spcPts val="680"/>
                        </a:spcBef>
                        <a:buNone/>
                      </a:pPr>
                      <a:r>
                        <a:rPr lang="en-AU" sz="1800" b="1" noProof="0">
                          <a:solidFill>
                            <a:schemeClr val="bg1"/>
                          </a:solidFill>
                        </a:rPr>
                        <a:t>INFORMAL </a:t>
                      </a:r>
                    </a:p>
                    <a:p>
                      <a:pPr lvl="0" algn="ctr">
                        <a:lnSpc>
                          <a:spcPct val="100000"/>
                        </a:lnSpc>
                        <a:spcBef>
                          <a:spcPts val="0"/>
                        </a:spcBef>
                        <a:buNone/>
                      </a:pPr>
                      <a:r>
                        <a:rPr lang="en-AU" sz="1800" b="1" noProof="0">
                          <a:solidFill>
                            <a:schemeClr val="bg1"/>
                          </a:solidFill>
                        </a:rPr>
                        <a:t>COMMUNICATION</a:t>
                      </a:r>
                      <a:endParaRPr lang="en-US"/>
                    </a:p>
                  </a:txBody>
                  <a:tcPr marL="0" marR="0" marT="27305" marB="0" anchor="ctr"/>
                </a:tc>
                <a:extLst>
                  <a:ext uri="{0D108BD9-81ED-4DB2-BD59-A6C34878D82A}">
                    <a16:rowId xmlns:a16="http://schemas.microsoft.com/office/drawing/2014/main" val="10000"/>
                  </a:ext>
                </a:extLst>
              </a:tr>
              <a:tr h="3382262">
                <a:tc>
                  <a:txBody>
                    <a:bodyPr/>
                    <a:lstStyle/>
                    <a:p>
                      <a:pPr lvl="0" algn="ctr">
                        <a:lnSpc>
                          <a:spcPct val="100000"/>
                        </a:lnSpc>
                        <a:spcBef>
                          <a:spcPts val="0"/>
                        </a:spcBef>
                        <a:spcAft>
                          <a:spcPts val="0"/>
                        </a:spcAft>
                        <a:buNone/>
                      </a:pPr>
                      <a:endParaRPr lang="en-AU" sz="1600" b="0" i="0" u="none" strike="noStrike" noProof="0">
                        <a:solidFill>
                          <a:srgbClr val="000000"/>
                        </a:solidFill>
                        <a:latin typeface="Arial" panose="020B0604020202020204" pitchFamily="34" charset="0"/>
                        <a:cs typeface="Arial" panose="020B0604020202020204" pitchFamily="34" charset="0"/>
                      </a:endParaRPr>
                    </a:p>
                    <a:p>
                      <a:pPr lvl="0" algn="ctr">
                        <a:lnSpc>
                          <a:spcPct val="100000"/>
                        </a:lnSpc>
                        <a:spcBef>
                          <a:spcPts val="0"/>
                        </a:spcBef>
                        <a:spcAft>
                          <a:spcPts val="0"/>
                        </a:spcAft>
                        <a:buNone/>
                      </a:pPr>
                      <a:endParaRPr lang="en-AU" sz="1600" b="0" i="0" u="none" strike="noStrike" noProof="0">
                        <a:solidFill>
                          <a:srgbClr val="000000"/>
                        </a:solidFill>
                        <a:latin typeface="Arial" panose="020B0604020202020204" pitchFamily="34" charset="0"/>
                        <a:cs typeface="Arial" panose="020B0604020202020204" pitchFamily="34" charset="0"/>
                      </a:endParaRPr>
                    </a:p>
                    <a:p>
                      <a:pPr lvl="0" algn="ctr">
                        <a:lnSpc>
                          <a:spcPct val="100000"/>
                        </a:lnSpc>
                        <a:spcBef>
                          <a:spcPts val="0"/>
                        </a:spcBef>
                        <a:spcAft>
                          <a:spcPts val="0"/>
                        </a:spcAft>
                        <a:buNone/>
                      </a:pPr>
                      <a:endParaRPr lang="en-AU" sz="1600" b="0" i="0" u="none" strike="noStrike" noProof="0">
                        <a:solidFill>
                          <a:srgbClr val="000000"/>
                        </a:solidFill>
                        <a:latin typeface="Arial" panose="020B0604020202020204" pitchFamily="34" charset="0"/>
                        <a:cs typeface="Arial" panose="020B0604020202020204" pitchFamily="34" charset="0"/>
                      </a:endParaRPr>
                    </a:p>
                  </a:txBody>
                  <a:tcPr marL="108000" marR="108000" marT="92075" marB="0" anchor="ctr"/>
                </a:tc>
                <a:tc>
                  <a:txBody>
                    <a:bodyPr/>
                    <a:lstStyle/>
                    <a:p>
                      <a:pPr lvl="0" algn="ctr">
                        <a:lnSpc>
                          <a:spcPct val="100000"/>
                        </a:lnSpc>
                        <a:spcBef>
                          <a:spcPts val="0"/>
                        </a:spcBef>
                        <a:spcAft>
                          <a:spcPts val="0"/>
                        </a:spcAft>
                        <a:buNone/>
                      </a:pPr>
                      <a:endParaRPr lang="en-AU" sz="1600" b="0" i="0" u="none" strike="noStrike" noProof="0">
                        <a:solidFill>
                          <a:srgbClr val="000000"/>
                        </a:solidFill>
                        <a:latin typeface="Arial" panose="020B0604020202020204" pitchFamily="34" charset="0"/>
                        <a:cs typeface="Arial" panose="020B0604020202020204" pitchFamily="34" charset="0"/>
                      </a:endParaRPr>
                    </a:p>
                  </a:txBody>
                  <a:tcPr marL="108000" marR="108000" marT="92075" marB="0" anchor="ctr"/>
                </a:tc>
                <a:tc>
                  <a:txBody>
                    <a:bodyPr/>
                    <a:lstStyle/>
                    <a:p>
                      <a:pPr lvl="0" algn="ctr">
                        <a:lnSpc>
                          <a:spcPct val="100000"/>
                        </a:lnSpc>
                        <a:spcBef>
                          <a:spcPts val="0"/>
                        </a:spcBef>
                        <a:spcAft>
                          <a:spcPts val="0"/>
                        </a:spcAft>
                        <a:buNone/>
                      </a:pPr>
                      <a:endParaRPr lang="en-AU" sz="1600" b="0" i="0" u="none" strike="noStrike" noProof="0">
                        <a:solidFill>
                          <a:srgbClr val="000000"/>
                        </a:solidFill>
                        <a:latin typeface="Arial" panose="020B0604020202020204" pitchFamily="34" charset="0"/>
                        <a:cs typeface="Arial" panose="020B0604020202020204" pitchFamily="34" charset="0"/>
                      </a:endParaRPr>
                    </a:p>
                  </a:txBody>
                  <a:tcPr marL="108000" marR="108000" marT="92075" marB="0" anchor="ctr"/>
                </a:tc>
                <a:extLst>
                  <a:ext uri="{0D108BD9-81ED-4DB2-BD59-A6C34878D82A}">
                    <a16:rowId xmlns:a16="http://schemas.microsoft.com/office/drawing/2014/main" val="10001"/>
                  </a:ext>
                </a:extLst>
              </a:tr>
            </a:tbl>
          </a:graphicData>
        </a:graphic>
      </p:graphicFrame>
      <p:pic>
        <p:nvPicPr>
          <p:cNvPr id="5" name="Picture 4" descr="A cartoon of a person wearing a hard hat&#10;&#10;AI-generated content may be incorrect.">
            <a:extLst>
              <a:ext uri="{FF2B5EF4-FFF2-40B4-BE49-F238E27FC236}">
                <a16:creationId xmlns:a16="http://schemas.microsoft.com/office/drawing/2014/main" id="{8107D883-EC4F-E8C5-037A-1955CCE7BC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7631" y="2795780"/>
            <a:ext cx="3090897" cy="3244850"/>
          </a:xfrm>
          <a:prstGeom prst="rect">
            <a:avLst/>
          </a:prstGeom>
        </p:spPr>
      </p:pic>
      <p:pic>
        <p:nvPicPr>
          <p:cNvPr id="10" name="Picture 9" descr="A cartoon of a person wearing a helmet&#10;&#10;AI-generated content may be incorrect.">
            <a:extLst>
              <a:ext uri="{FF2B5EF4-FFF2-40B4-BE49-F238E27FC236}">
                <a16:creationId xmlns:a16="http://schemas.microsoft.com/office/drawing/2014/main" id="{B9C9D186-CADC-1AEC-4BAF-ED0F324A56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18908" y="2309219"/>
            <a:ext cx="2651712" cy="3588691"/>
          </a:xfrm>
          <a:prstGeom prst="rect">
            <a:avLst/>
          </a:prstGeom>
        </p:spPr>
      </p:pic>
      <p:pic>
        <p:nvPicPr>
          <p:cNvPr id="11" name="Picture 10" descr="A cartoon of a person wearing a hard hat&#10;&#10;AI-generated content may be incorrect.">
            <a:extLst>
              <a:ext uri="{FF2B5EF4-FFF2-40B4-BE49-F238E27FC236}">
                <a16:creationId xmlns:a16="http://schemas.microsoft.com/office/drawing/2014/main" id="{13EF86AF-BC05-E754-6BC3-40B42625626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61826" y="2653060"/>
            <a:ext cx="2247900" cy="3244850"/>
          </a:xfrm>
          <a:prstGeom prst="rect">
            <a:avLst/>
          </a:prstGeom>
        </p:spPr>
      </p:pic>
    </p:spTree>
    <p:extLst>
      <p:ext uri="{BB962C8B-B14F-4D97-AF65-F5344CB8AC3E}">
        <p14:creationId xmlns:p14="http://schemas.microsoft.com/office/powerpoint/2010/main" val="16452652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14C9FD-D65E-8E44-EDF3-B52D5EA4514C}"/>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FFDC757C-3CAC-6DD6-4E08-6375B227E9DA}"/>
              </a:ext>
            </a:extLst>
          </p:cNvPr>
          <p:cNvSpPr>
            <a:spLocks noGrp="1"/>
          </p:cNvSpPr>
          <p:nvPr>
            <p:ph type="body" sz="quarter" idx="13"/>
          </p:nvPr>
        </p:nvSpPr>
        <p:spPr>
          <a:xfrm>
            <a:off x="1055688" y="624947"/>
            <a:ext cx="2598001" cy="247554"/>
          </a:xfrm>
        </p:spPr>
        <p:txBody>
          <a:bodyPr/>
          <a:lstStyle/>
          <a:p>
            <a:r>
              <a:rPr lang="en-AU"/>
              <a:t>COMMUNICATION AND CONFLICT</a:t>
            </a:r>
          </a:p>
        </p:txBody>
      </p:sp>
      <p:graphicFrame>
        <p:nvGraphicFramePr>
          <p:cNvPr id="5" name="object 2">
            <a:extLst>
              <a:ext uri="{FF2B5EF4-FFF2-40B4-BE49-F238E27FC236}">
                <a16:creationId xmlns:a16="http://schemas.microsoft.com/office/drawing/2014/main" id="{775EC1FD-96C0-BBF3-AE99-9ACFB9B6C07D}"/>
              </a:ext>
            </a:extLst>
          </p:cNvPr>
          <p:cNvGraphicFramePr>
            <a:graphicFrameLocks noGrp="1"/>
          </p:cNvGraphicFramePr>
          <p:nvPr>
            <p:extLst>
              <p:ext uri="{D42A27DB-BD31-4B8C-83A1-F6EECF244321}">
                <p14:modId xmlns:p14="http://schemas.microsoft.com/office/powerpoint/2010/main" val="37326950"/>
              </p:ext>
            </p:extLst>
          </p:nvPr>
        </p:nvGraphicFramePr>
        <p:xfrm>
          <a:off x="994897" y="3927796"/>
          <a:ext cx="10202205" cy="1803232"/>
        </p:xfrm>
        <a:graphic>
          <a:graphicData uri="http://schemas.openxmlformats.org/drawingml/2006/table">
            <a:tbl>
              <a:tblPr firstRow="1" bandRow="1">
                <a:tableStyleId>{72833802-FEF1-4C79-8D5D-14CF1EAF98D9}</a:tableStyleId>
              </a:tblPr>
              <a:tblGrid>
                <a:gridCol w="2040441">
                  <a:extLst>
                    <a:ext uri="{9D8B030D-6E8A-4147-A177-3AD203B41FA5}">
                      <a16:colId xmlns:a16="http://schemas.microsoft.com/office/drawing/2014/main" val="20000"/>
                    </a:ext>
                  </a:extLst>
                </a:gridCol>
                <a:gridCol w="2040441">
                  <a:extLst>
                    <a:ext uri="{9D8B030D-6E8A-4147-A177-3AD203B41FA5}">
                      <a16:colId xmlns:a16="http://schemas.microsoft.com/office/drawing/2014/main" val="3122260006"/>
                    </a:ext>
                  </a:extLst>
                </a:gridCol>
                <a:gridCol w="2040441">
                  <a:extLst>
                    <a:ext uri="{9D8B030D-6E8A-4147-A177-3AD203B41FA5}">
                      <a16:colId xmlns:a16="http://schemas.microsoft.com/office/drawing/2014/main" val="1278545299"/>
                    </a:ext>
                  </a:extLst>
                </a:gridCol>
                <a:gridCol w="2040441">
                  <a:extLst>
                    <a:ext uri="{9D8B030D-6E8A-4147-A177-3AD203B41FA5}">
                      <a16:colId xmlns:a16="http://schemas.microsoft.com/office/drawing/2014/main" val="3370626627"/>
                    </a:ext>
                  </a:extLst>
                </a:gridCol>
                <a:gridCol w="2040441">
                  <a:extLst>
                    <a:ext uri="{9D8B030D-6E8A-4147-A177-3AD203B41FA5}">
                      <a16:colId xmlns:a16="http://schemas.microsoft.com/office/drawing/2014/main" val="182623807"/>
                    </a:ext>
                  </a:extLst>
                </a:gridCol>
              </a:tblGrid>
              <a:tr h="598981">
                <a:tc>
                  <a:txBody>
                    <a:bodyPr/>
                    <a:lstStyle/>
                    <a:p>
                      <a:pPr lvl="0" algn="ctr">
                        <a:lnSpc>
                          <a:spcPct val="100000"/>
                        </a:lnSpc>
                        <a:spcBef>
                          <a:spcPts val="680"/>
                        </a:spcBef>
                        <a:buNone/>
                      </a:pPr>
                      <a:r>
                        <a:rPr lang="en-AU" sz="1600" b="1" noProof="0">
                          <a:solidFill>
                            <a:schemeClr val="bg1"/>
                          </a:solidFill>
                        </a:rPr>
                        <a:t>Immersive collaboration</a:t>
                      </a:r>
                      <a:endParaRPr lang="en-AU" sz="1600" noProof="0"/>
                    </a:p>
                  </a:txBody>
                  <a:tcPr marL="0" marR="0" marT="27305" marB="0" anchor="ctr"/>
                </a:tc>
                <a:tc>
                  <a:txBody>
                    <a:bodyPr/>
                    <a:lstStyle/>
                    <a:p>
                      <a:pPr lvl="0" algn="ctr">
                        <a:lnSpc>
                          <a:spcPct val="100000"/>
                        </a:lnSpc>
                        <a:spcBef>
                          <a:spcPts val="680"/>
                        </a:spcBef>
                        <a:buNone/>
                      </a:pPr>
                      <a:r>
                        <a:rPr lang="en-AU" sz="1600" b="1" spc="-10" noProof="0">
                          <a:solidFill>
                            <a:schemeClr val="bg1"/>
                          </a:solidFill>
                        </a:rPr>
                        <a:t>AI-enhanced communication</a:t>
                      </a:r>
                      <a:endParaRPr lang="en-AU" sz="1600" noProof="0"/>
                    </a:p>
                  </a:txBody>
                  <a:tcPr marL="0" marR="0" marT="27305" marB="0" anchor="ctr"/>
                </a:tc>
                <a:tc>
                  <a:txBody>
                    <a:bodyPr/>
                    <a:lstStyle/>
                    <a:p>
                      <a:pPr lvl="0" algn="ctr">
                        <a:lnSpc>
                          <a:spcPct val="100000"/>
                        </a:lnSpc>
                        <a:spcBef>
                          <a:spcPts val="680"/>
                        </a:spcBef>
                        <a:buNone/>
                      </a:pPr>
                      <a:r>
                        <a:rPr lang="en-AU" sz="1600" b="1" spc="-20" noProof="0">
                          <a:solidFill>
                            <a:schemeClr val="bg1"/>
                          </a:solidFill>
                        </a:rPr>
                        <a:t>Asynchronous communication</a:t>
                      </a:r>
                      <a:endParaRPr lang="en-AU" sz="1600" noProof="0"/>
                    </a:p>
                  </a:txBody>
                  <a:tcPr marL="0" marR="0" marT="27305" marB="0" anchor="ctr"/>
                </a:tc>
                <a:tc>
                  <a:txBody>
                    <a:bodyPr/>
                    <a:lstStyle/>
                    <a:p>
                      <a:pPr lvl="0" algn="ctr">
                        <a:lnSpc>
                          <a:spcPct val="100000"/>
                        </a:lnSpc>
                        <a:spcBef>
                          <a:spcPts val="680"/>
                        </a:spcBef>
                        <a:buNone/>
                      </a:pPr>
                      <a:r>
                        <a:rPr lang="en-AU" sz="1600" noProof="0"/>
                        <a:t>Integrated platforms</a:t>
                      </a:r>
                    </a:p>
                  </a:txBody>
                  <a:tcPr marL="0" marR="0" marT="27305" marB="0" anchor="ctr"/>
                </a:tc>
                <a:tc>
                  <a:txBody>
                    <a:bodyPr/>
                    <a:lstStyle/>
                    <a:p>
                      <a:pPr lvl="0" algn="ctr">
                        <a:lnSpc>
                          <a:spcPct val="100000"/>
                        </a:lnSpc>
                        <a:spcBef>
                          <a:spcPts val="680"/>
                        </a:spcBef>
                        <a:buNone/>
                      </a:pPr>
                      <a:r>
                        <a:rPr lang="en-AU" sz="1600" noProof="0"/>
                        <a:t>Biometric feedback</a:t>
                      </a:r>
                    </a:p>
                  </a:txBody>
                  <a:tcPr marL="0" marR="0" marT="27305" marB="0" anchor="ctr"/>
                </a:tc>
                <a:extLst>
                  <a:ext uri="{0D108BD9-81ED-4DB2-BD59-A6C34878D82A}">
                    <a16:rowId xmlns:a16="http://schemas.microsoft.com/office/drawing/2014/main" val="10000"/>
                  </a:ext>
                </a:extLst>
              </a:tr>
              <a:tr h="1204251">
                <a:tc>
                  <a:txBody>
                    <a:bodyPr/>
                    <a:lstStyle/>
                    <a:p>
                      <a:pPr lvl="0" algn="ctr">
                        <a:lnSpc>
                          <a:spcPct val="100000"/>
                        </a:lnSpc>
                        <a:spcBef>
                          <a:spcPts val="0"/>
                        </a:spcBef>
                        <a:spcAft>
                          <a:spcPts val="0"/>
                        </a:spcAft>
                        <a:buNone/>
                      </a:pPr>
                      <a:r>
                        <a:rPr lang="en-AU" sz="1400" b="0" u="none" strike="noStrike" noProof="0">
                          <a:solidFill>
                            <a:srgbClr val="000000"/>
                          </a:solidFill>
                        </a:rPr>
                        <a:t>Virtual and augmented reality meeting spaces</a:t>
                      </a:r>
                      <a:endParaRPr lang="en-AU" sz="1400" b="0" i="0" u="none" strike="noStrike" noProof="0">
                        <a:solidFill>
                          <a:srgbClr val="000000"/>
                        </a:solidFill>
                        <a:latin typeface="Arial" panose="020B0604020202020204" pitchFamily="34" charset="0"/>
                        <a:cs typeface="Arial" panose="020B0604020202020204" pitchFamily="34" charset="0"/>
                      </a:endParaRPr>
                    </a:p>
                  </a:txBody>
                  <a:tcPr marL="0" marR="0" marT="92075" marB="0" anchor="ctr">
                    <a:solidFill>
                      <a:schemeClr val="bg2"/>
                    </a:solidFill>
                  </a:tcPr>
                </a:tc>
                <a:tc>
                  <a:txBody>
                    <a:bodyPr/>
                    <a:lstStyle/>
                    <a:p>
                      <a:pPr lvl="0" algn="ctr">
                        <a:lnSpc>
                          <a:spcPct val="100000"/>
                        </a:lnSpc>
                        <a:spcBef>
                          <a:spcPts val="0"/>
                        </a:spcBef>
                        <a:spcAft>
                          <a:spcPts val="0"/>
                        </a:spcAft>
                        <a:buNone/>
                      </a:pPr>
                      <a:r>
                        <a:rPr lang="en-AU" sz="1400" b="0" u="none" strike="noStrike" noProof="0">
                          <a:solidFill>
                            <a:srgbClr val="000000"/>
                          </a:solidFill>
                        </a:rPr>
                        <a:t>Smart assistants, automated translation, and content generation</a:t>
                      </a:r>
                      <a:endParaRPr lang="en-AU" sz="1400" b="0" i="0" u="none" strike="noStrike" noProof="0">
                        <a:solidFill>
                          <a:srgbClr val="000000"/>
                        </a:solidFill>
                        <a:latin typeface="Arial" panose="020B0604020202020204" pitchFamily="34" charset="0"/>
                        <a:cs typeface="Arial" panose="020B0604020202020204" pitchFamily="34" charset="0"/>
                      </a:endParaRPr>
                    </a:p>
                  </a:txBody>
                  <a:tcPr marL="0" marR="0" marT="92075" marB="0" anchor="ctr">
                    <a:solidFill>
                      <a:schemeClr val="bg2"/>
                    </a:solidFill>
                  </a:tcPr>
                </a:tc>
                <a:tc>
                  <a:txBody>
                    <a:bodyPr/>
                    <a:lstStyle/>
                    <a:p>
                      <a:pPr lvl="0" algn="ctr">
                        <a:lnSpc>
                          <a:spcPct val="100000"/>
                        </a:lnSpc>
                        <a:spcBef>
                          <a:spcPts val="0"/>
                        </a:spcBef>
                        <a:spcAft>
                          <a:spcPts val="0"/>
                        </a:spcAft>
                        <a:buNone/>
                      </a:pPr>
                      <a:r>
                        <a:rPr lang="en-AU" sz="1400" b="0" u="none" strike="noStrike" noProof="0">
                          <a:solidFill>
                            <a:srgbClr val="000000"/>
                          </a:solidFill>
                        </a:rPr>
                        <a:t>Tools that reduce the need for real-time interaction</a:t>
                      </a:r>
                      <a:endParaRPr lang="en-AU" sz="1400" b="0" i="0" u="none" strike="noStrike" noProof="0">
                        <a:solidFill>
                          <a:srgbClr val="000000"/>
                        </a:solidFill>
                        <a:latin typeface="Arial" panose="020B0604020202020204" pitchFamily="34" charset="0"/>
                        <a:cs typeface="Arial" panose="020B0604020202020204" pitchFamily="34" charset="0"/>
                      </a:endParaRPr>
                    </a:p>
                  </a:txBody>
                  <a:tcPr marL="0" marR="0" marT="92075" marB="0" anchor="ctr">
                    <a:solidFill>
                      <a:schemeClr val="bg2"/>
                    </a:solidFill>
                  </a:tcPr>
                </a:tc>
                <a:tc>
                  <a:txBody>
                    <a:bodyPr/>
                    <a:lstStyle/>
                    <a:p>
                      <a:pPr lvl="0" algn="ctr">
                        <a:lnSpc>
                          <a:spcPct val="100000"/>
                        </a:lnSpc>
                        <a:spcBef>
                          <a:spcPts val="0"/>
                        </a:spcBef>
                        <a:spcAft>
                          <a:spcPts val="0"/>
                        </a:spcAft>
                        <a:buNone/>
                      </a:pPr>
                      <a:r>
                        <a:rPr lang="en-AU" sz="1400" b="0" i="0" u="none" strike="noStrike" noProof="0">
                          <a:solidFill>
                            <a:srgbClr val="000000"/>
                          </a:solidFill>
                          <a:latin typeface="Arial" panose="020B0604020202020204" pitchFamily="34" charset="0"/>
                          <a:cs typeface="Arial" panose="020B0604020202020204" pitchFamily="34" charset="0"/>
                        </a:rPr>
                        <a:t>Unified communication systems that combine multiple channels</a:t>
                      </a:r>
                    </a:p>
                  </a:txBody>
                  <a:tcPr marL="0" marR="0" marT="92075" marB="0" anchor="ctr">
                    <a:solidFill>
                      <a:schemeClr val="bg2"/>
                    </a:solidFill>
                  </a:tcPr>
                </a:tc>
                <a:tc>
                  <a:txBody>
                    <a:bodyPr/>
                    <a:lstStyle/>
                    <a:p>
                      <a:pPr lvl="0" algn="ctr">
                        <a:lnSpc>
                          <a:spcPct val="100000"/>
                        </a:lnSpc>
                        <a:spcBef>
                          <a:spcPts val="0"/>
                        </a:spcBef>
                        <a:spcAft>
                          <a:spcPts val="0"/>
                        </a:spcAft>
                        <a:buNone/>
                      </a:pPr>
                      <a:r>
                        <a:rPr lang="en-AU" sz="1400" b="0" i="0" u="none" strike="noStrike" noProof="0">
                          <a:solidFill>
                            <a:srgbClr val="000000"/>
                          </a:solidFill>
                          <a:latin typeface="Arial" panose="020B0604020202020204" pitchFamily="34" charset="0"/>
                          <a:cs typeface="Arial" panose="020B0604020202020204" pitchFamily="34" charset="0"/>
                        </a:rPr>
                        <a:t>Technology that helps interpret emotional and physiological responses</a:t>
                      </a:r>
                    </a:p>
                  </a:txBody>
                  <a:tcPr marL="0" marR="0" marT="92075" marB="0" anchor="ctr">
                    <a:solidFill>
                      <a:schemeClr val="bg2"/>
                    </a:solidFill>
                  </a:tcPr>
                </a:tc>
                <a:extLst>
                  <a:ext uri="{0D108BD9-81ED-4DB2-BD59-A6C34878D82A}">
                    <a16:rowId xmlns:a16="http://schemas.microsoft.com/office/drawing/2014/main" val="10001"/>
                  </a:ext>
                </a:extLst>
              </a:tr>
            </a:tbl>
          </a:graphicData>
        </a:graphic>
      </p:graphicFrame>
      <p:sp>
        <p:nvSpPr>
          <p:cNvPr id="10" name="Text Placeholder 2">
            <a:extLst>
              <a:ext uri="{FF2B5EF4-FFF2-40B4-BE49-F238E27FC236}">
                <a16:creationId xmlns:a16="http://schemas.microsoft.com/office/drawing/2014/main" id="{7EF2553C-0BD3-9750-9941-831645C04070}"/>
              </a:ext>
            </a:extLst>
          </p:cNvPr>
          <p:cNvSpPr txBox="1">
            <a:spLocks/>
          </p:cNvSpPr>
          <p:nvPr/>
        </p:nvSpPr>
        <p:spPr>
          <a:xfrm>
            <a:off x="1055687" y="1736175"/>
            <a:ext cx="10145712" cy="160556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pPr>
            <a:r>
              <a:rPr lang="en-AU" noProof="0">
                <a:solidFill>
                  <a:schemeClr val="accent6"/>
                </a:solidFill>
              </a:rPr>
              <a:t>The future of workplace communication is being shaped by technological innovation, changing work arrangements, and evolving expectations. According to workplace forecasts, remote work technologies will be standard in most industries, with AI-assisted communication becoming increasingly prevalent.</a:t>
            </a:r>
          </a:p>
          <a:p>
            <a:pPr>
              <a:lnSpc>
                <a:spcPct val="100000"/>
              </a:lnSpc>
            </a:pPr>
            <a:r>
              <a:rPr lang="en-AU" noProof="0">
                <a:solidFill>
                  <a:schemeClr val="accent6"/>
                </a:solidFill>
              </a:rPr>
              <a:t>For Year 10 students, your future careers will likely involve communication technologies that are just emerging today. Developing adaptability and technological literacy now will prepare you to embrace these changes and use them effectively throughout your working life. Some emerging workplace communication trends include:</a:t>
            </a:r>
          </a:p>
        </p:txBody>
      </p:sp>
      <p:sp>
        <p:nvSpPr>
          <p:cNvPr id="13" name="Title 12">
            <a:extLst>
              <a:ext uri="{FF2B5EF4-FFF2-40B4-BE49-F238E27FC236}">
                <a16:creationId xmlns:a16="http://schemas.microsoft.com/office/drawing/2014/main" id="{3A83332E-D990-0C23-7AE6-85ECE6E7D245}"/>
              </a:ext>
            </a:extLst>
          </p:cNvPr>
          <p:cNvSpPr>
            <a:spLocks noGrp="1"/>
          </p:cNvSpPr>
          <p:nvPr>
            <p:ph type="title"/>
          </p:nvPr>
        </p:nvSpPr>
        <p:spPr>
          <a:xfrm>
            <a:off x="1055941" y="873125"/>
            <a:ext cx="8652025" cy="524553"/>
          </a:xfrm>
        </p:spPr>
        <p:txBody>
          <a:bodyPr/>
          <a:lstStyle/>
          <a:p>
            <a:r>
              <a:rPr lang="en-AU"/>
              <a:t>Evolving technologies, changing expectations</a:t>
            </a:r>
          </a:p>
        </p:txBody>
      </p:sp>
    </p:spTree>
    <p:extLst>
      <p:ext uri="{BB962C8B-B14F-4D97-AF65-F5344CB8AC3E}">
        <p14:creationId xmlns:p14="http://schemas.microsoft.com/office/powerpoint/2010/main" val="19914443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97DE26FA-7A4C-889A-330E-A589BBB2C0CD}"/>
              </a:ext>
            </a:extLst>
          </p:cNvPr>
          <p:cNvSpPr>
            <a:spLocks noGrp="1"/>
          </p:cNvSpPr>
          <p:nvPr>
            <p:ph type="title"/>
          </p:nvPr>
        </p:nvSpPr>
        <p:spPr/>
        <p:txBody>
          <a:bodyPr/>
          <a:lstStyle/>
          <a:p>
            <a:r>
              <a:rPr lang="en-AU" noProof="0"/>
              <a:t>Learning objectives</a:t>
            </a:r>
          </a:p>
        </p:txBody>
      </p:sp>
      <p:sp>
        <p:nvSpPr>
          <p:cNvPr id="15" name="Text Placeholder 14">
            <a:extLst>
              <a:ext uri="{FF2B5EF4-FFF2-40B4-BE49-F238E27FC236}">
                <a16:creationId xmlns:a16="http://schemas.microsoft.com/office/drawing/2014/main" id="{0AA587C4-BBB3-0A21-2415-DA2930C1FB2C}"/>
              </a:ext>
            </a:extLst>
          </p:cNvPr>
          <p:cNvSpPr>
            <a:spLocks noGrp="1"/>
          </p:cNvSpPr>
          <p:nvPr>
            <p:ph type="body" sz="quarter" idx="20"/>
          </p:nvPr>
        </p:nvSpPr>
        <p:spPr/>
        <p:txBody>
          <a:bodyPr/>
          <a:lstStyle/>
          <a:p>
            <a:r>
              <a:rPr lang="en-AU" noProof="0"/>
              <a:t>OVERVIEW</a:t>
            </a:r>
          </a:p>
        </p:txBody>
      </p:sp>
      <p:sp>
        <p:nvSpPr>
          <p:cNvPr id="27" name="Text Placeholder 5">
            <a:extLst>
              <a:ext uri="{FF2B5EF4-FFF2-40B4-BE49-F238E27FC236}">
                <a16:creationId xmlns:a16="http://schemas.microsoft.com/office/drawing/2014/main" id="{9C8A5B2D-82A6-3B56-279F-25BEE782B594}"/>
              </a:ext>
            </a:extLst>
          </p:cNvPr>
          <p:cNvSpPr>
            <a:spLocks noGrp="1"/>
          </p:cNvSpPr>
          <p:nvPr>
            <p:ph type="body" sz="quarter" idx="11"/>
          </p:nvPr>
        </p:nvSpPr>
        <p:spPr>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ACTIVITIES</a:t>
            </a:r>
          </a:p>
        </p:txBody>
      </p:sp>
      <p:sp>
        <p:nvSpPr>
          <p:cNvPr id="28" name="Text Placeholder 2">
            <a:extLst>
              <a:ext uri="{FF2B5EF4-FFF2-40B4-BE49-F238E27FC236}">
                <a16:creationId xmlns:a16="http://schemas.microsoft.com/office/drawing/2014/main" id="{64F8269F-F44F-2E4C-6520-D73CE4EAAD54}"/>
              </a:ext>
            </a:extLst>
          </p:cNvPr>
          <p:cNvSpPr>
            <a:spLocks noGrp="1"/>
          </p:cNvSpPr>
          <p:nvPr>
            <p:ph type="body" idx="1"/>
          </p:nvPr>
        </p:nvSpPr>
        <p:spPr>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AU" sz="1400" noProof="0">
                <a:solidFill>
                  <a:schemeClr val="accent6"/>
                </a:solidFill>
              </a:rPr>
              <a:t>Resolving conflict</a:t>
            </a:r>
          </a:p>
          <a:p>
            <a:pPr marL="342900" indent="-342900">
              <a:buClr>
                <a:schemeClr val="accent3"/>
              </a:buClr>
              <a:buFont typeface="Wingdings" pitchFamily="2" charset="2"/>
              <a:buChar char="§"/>
            </a:pPr>
            <a:r>
              <a:rPr lang="en-AU" sz="1400" noProof="0">
                <a:solidFill>
                  <a:schemeClr val="accent6"/>
                </a:solidFill>
              </a:rPr>
              <a:t>Communication barriers – one-way communication</a:t>
            </a:r>
          </a:p>
          <a:p>
            <a:pPr marL="342900" indent="-342900">
              <a:buClr>
                <a:schemeClr val="accent3"/>
              </a:buClr>
              <a:buFont typeface="Wingdings" pitchFamily="2" charset="2"/>
              <a:buChar char="§"/>
            </a:pPr>
            <a:r>
              <a:rPr lang="en-AU" sz="1400" noProof="0">
                <a:solidFill>
                  <a:schemeClr val="accent6"/>
                </a:solidFill>
              </a:rPr>
              <a:t>Communication barriers – two-way communication</a:t>
            </a:r>
            <a:endParaRPr lang="en-AU" sz="1400" noProof="0">
              <a:solidFill>
                <a:schemeClr val="accent6"/>
              </a:solidFill>
              <a:highlight>
                <a:srgbClr val="FFFF00"/>
              </a:highlight>
            </a:endParaRPr>
          </a:p>
        </p:txBody>
      </p:sp>
      <p:graphicFrame>
        <p:nvGraphicFramePr>
          <p:cNvPr id="19" name="Table 18">
            <a:extLst>
              <a:ext uri="{FF2B5EF4-FFF2-40B4-BE49-F238E27FC236}">
                <a16:creationId xmlns:a16="http://schemas.microsoft.com/office/drawing/2014/main" id="{00294EFF-F4EF-2DEE-F6ED-82B6D19980E1}"/>
              </a:ext>
            </a:extLst>
          </p:cNvPr>
          <p:cNvGraphicFramePr>
            <a:graphicFrameLocks noGrp="1"/>
          </p:cNvGraphicFramePr>
          <p:nvPr>
            <p:extLst>
              <p:ext uri="{D42A27DB-BD31-4B8C-83A1-F6EECF244321}">
                <p14:modId xmlns:p14="http://schemas.microsoft.com/office/powerpoint/2010/main" val="214231436"/>
              </p:ext>
            </p:extLst>
          </p:nvPr>
        </p:nvGraphicFramePr>
        <p:xfrm>
          <a:off x="1055688" y="1706839"/>
          <a:ext cx="4895850" cy="3611520"/>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720000">
                <a:tc>
                  <a:txBody>
                    <a:bodyPr/>
                    <a:lstStyle/>
                    <a:p>
                      <a:r>
                        <a:rPr lang="en-AU" sz="1600" noProof="0"/>
                        <a:t>By the end of this lesson, you will be able to:</a:t>
                      </a:r>
                    </a:p>
                  </a:txBody>
                  <a:tcPr anchor="ctr"/>
                </a:tc>
                <a:extLst>
                  <a:ext uri="{0D108BD9-81ED-4DB2-BD59-A6C34878D82A}">
                    <a16:rowId xmlns:a16="http://schemas.microsoft.com/office/drawing/2014/main" val="479762216"/>
                  </a:ext>
                </a:extLst>
              </a:tr>
              <a:tr h="720000">
                <a:tc>
                  <a:txBody>
                    <a:bodyPr/>
                    <a:lstStyle/>
                    <a:p>
                      <a:pPr marL="0" indent="0">
                        <a:buFont typeface="+mj-lt"/>
                        <a:buNone/>
                      </a:pPr>
                      <a:r>
                        <a:rPr lang="en-AU" sz="1400" b="1" noProof="0">
                          <a:solidFill>
                            <a:schemeClr val="tx2"/>
                          </a:solidFill>
                        </a:rPr>
                        <a:t>Explain </a:t>
                      </a:r>
                      <a:r>
                        <a:rPr lang="en-AU" sz="1400" b="0" noProof="0">
                          <a:solidFill>
                            <a:schemeClr val="tx2"/>
                          </a:solidFill>
                        </a:rPr>
                        <a:t>how workplace conflicts arise and their role in professional development</a:t>
                      </a:r>
                      <a:endParaRPr lang="en-AU" sz="1400" b="0" noProof="0">
                        <a:solidFill>
                          <a:schemeClr val="tx2"/>
                        </a:solidFill>
                        <a:highlight>
                          <a:srgbClr val="FFFF00"/>
                        </a:highlight>
                      </a:endParaRPr>
                    </a:p>
                  </a:txBody>
                  <a:tcPr anchor="ctr"/>
                </a:tc>
                <a:extLst>
                  <a:ext uri="{0D108BD9-81ED-4DB2-BD59-A6C34878D82A}">
                    <a16:rowId xmlns:a16="http://schemas.microsoft.com/office/drawing/2014/main" val="508081052"/>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b="1" noProof="0">
                          <a:solidFill>
                            <a:schemeClr val="tx2"/>
                          </a:solidFill>
                        </a:rPr>
                        <a:t>Define </a:t>
                      </a:r>
                      <a:r>
                        <a:rPr lang="en-AU" sz="1400" b="0" noProof="0">
                          <a:solidFill>
                            <a:schemeClr val="tx2"/>
                          </a:solidFill>
                        </a:rPr>
                        <a:t>conflict resolution strategies</a:t>
                      </a:r>
                      <a:endParaRPr lang="en-AU" sz="1400" b="0" noProof="0">
                        <a:solidFill>
                          <a:schemeClr val="tx2"/>
                        </a:solidFill>
                        <a:highlight>
                          <a:srgbClr val="FFFF00"/>
                        </a:highlight>
                      </a:endParaRPr>
                    </a:p>
                  </a:txBody>
                  <a:tcPr anchor="ctr"/>
                </a:tc>
                <a:extLst>
                  <a:ext uri="{0D108BD9-81ED-4DB2-BD59-A6C34878D82A}">
                    <a16:rowId xmlns:a16="http://schemas.microsoft.com/office/drawing/2014/main" val="2929732075"/>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b="1" noProof="0">
                          <a:solidFill>
                            <a:schemeClr val="tx2"/>
                          </a:solidFill>
                        </a:rPr>
                        <a:t>Explore</a:t>
                      </a:r>
                      <a:r>
                        <a:rPr lang="en-AU" sz="1400" b="0" noProof="0">
                          <a:solidFill>
                            <a:schemeClr val="tx2"/>
                          </a:solidFill>
                        </a:rPr>
                        <a:t> communication types, their impact and how techniques can improve understanding and reduce miscommunication in the workplace</a:t>
                      </a:r>
                      <a:endParaRPr lang="en-AU" sz="1400" b="0" noProof="0">
                        <a:solidFill>
                          <a:schemeClr val="tx2"/>
                        </a:solidFill>
                        <a:highlight>
                          <a:srgbClr val="FFFF00"/>
                        </a:highlight>
                      </a:endParaRPr>
                    </a:p>
                  </a:txBody>
                  <a:tcPr anchor="ctr"/>
                </a:tc>
                <a:extLst>
                  <a:ext uri="{0D108BD9-81ED-4DB2-BD59-A6C34878D82A}">
                    <a16:rowId xmlns:a16="http://schemas.microsoft.com/office/drawing/2014/main" val="923861008"/>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b="1" noProof="0">
                          <a:solidFill>
                            <a:schemeClr val="tx2"/>
                          </a:solidFill>
                        </a:rPr>
                        <a:t>Understand </a:t>
                      </a:r>
                      <a:r>
                        <a:rPr lang="en-AU" sz="1400" b="0" noProof="0">
                          <a:solidFill>
                            <a:schemeClr val="tx2"/>
                          </a:solidFill>
                        </a:rPr>
                        <a:t>how feedback reception skills develop throughout your career and influence professional growth</a:t>
                      </a:r>
                      <a:endParaRPr lang="en-AU" sz="1400" b="0" noProof="0">
                        <a:solidFill>
                          <a:schemeClr val="tx2"/>
                        </a:solidFill>
                        <a:highlight>
                          <a:srgbClr val="FFFF00"/>
                        </a:highlight>
                      </a:endParaRPr>
                    </a:p>
                  </a:txBody>
                  <a:tcPr anchor="ctr"/>
                </a:tc>
                <a:extLst>
                  <a:ext uri="{0D108BD9-81ED-4DB2-BD59-A6C34878D82A}">
                    <a16:rowId xmlns:a16="http://schemas.microsoft.com/office/drawing/2014/main" val="1276555125"/>
                  </a:ext>
                </a:extLst>
              </a:tr>
            </a:tbl>
          </a:graphicData>
        </a:graphic>
      </p:graphicFrame>
      <p:sp>
        <p:nvSpPr>
          <p:cNvPr id="29" name="Text Placeholder 5">
            <a:extLst>
              <a:ext uri="{FF2B5EF4-FFF2-40B4-BE49-F238E27FC236}">
                <a16:creationId xmlns:a16="http://schemas.microsoft.com/office/drawing/2014/main" id="{3346035C-4719-2FD7-6D1E-507757C847E1}"/>
              </a:ext>
            </a:extLst>
          </p:cNvPr>
          <p:cNvSpPr txBox="1">
            <a:spLocks/>
          </p:cNvSpPr>
          <p:nvPr/>
        </p:nvSpPr>
        <p:spPr>
          <a:xfrm>
            <a:off x="7680325" y="3429000"/>
            <a:ext cx="1461939" cy="249299"/>
          </a:xfrm>
          <a:prstGeom prst="rect">
            <a:avLst/>
          </a:prstGeom>
        </p:spPr>
        <p:txBody>
          <a:bodyPr vert="horz" wrap="non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sz="1800" noProof="0">
                <a:solidFill>
                  <a:schemeClr val="accent3"/>
                </a:solidFill>
              </a:rPr>
              <a:t>RESOURCES</a:t>
            </a:r>
          </a:p>
        </p:txBody>
      </p:sp>
      <p:sp>
        <p:nvSpPr>
          <p:cNvPr id="30" name="Text Placeholder 2">
            <a:extLst>
              <a:ext uri="{FF2B5EF4-FFF2-40B4-BE49-F238E27FC236}">
                <a16:creationId xmlns:a16="http://schemas.microsoft.com/office/drawing/2014/main" id="{043F7054-8321-DBDA-E6AB-07C5F9D4578F}"/>
              </a:ext>
            </a:extLst>
          </p:cNvPr>
          <p:cNvSpPr txBox="1">
            <a:spLocks/>
          </p:cNvSpPr>
          <p:nvPr/>
        </p:nvSpPr>
        <p:spPr>
          <a:xfrm>
            <a:off x="7697787" y="3674850"/>
            <a:ext cx="3978276" cy="1177484"/>
          </a:xfrm>
          <a:prstGeom prst="rect">
            <a:avLst/>
          </a:prstGeom>
        </p:spPr>
        <p:txBody>
          <a:bodyPr vert="horz" wrap="square" lIns="0" tIns="14400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342900" indent="-342900">
              <a:buClr>
                <a:schemeClr val="accent3"/>
              </a:buClr>
              <a:buFont typeface="Wingdings" pitchFamily="2" charset="2"/>
              <a:buChar char="§"/>
            </a:pPr>
            <a:r>
              <a:rPr lang="en-AU" sz="1400" noProof="0">
                <a:solidFill>
                  <a:schemeClr val="accent6"/>
                </a:solidFill>
              </a:rPr>
              <a:t>Resource</a:t>
            </a:r>
            <a:r>
              <a:rPr lang="en-AU" sz="1400">
                <a:solidFill>
                  <a:schemeClr val="accent6"/>
                </a:solidFill>
              </a:rPr>
              <a:t>s </a:t>
            </a:r>
            <a:r>
              <a:rPr lang="en-AU" sz="1400" noProof="0">
                <a:solidFill>
                  <a:schemeClr val="accent6"/>
                </a:solidFill>
              </a:rPr>
              <a:t>for each of the activities listed above</a:t>
            </a:r>
          </a:p>
          <a:p>
            <a:pPr marL="342900" indent="-342900">
              <a:buClr>
                <a:schemeClr val="accent3"/>
              </a:buClr>
              <a:buFont typeface="Wingdings" pitchFamily="2" charset="2"/>
              <a:buChar char="§"/>
            </a:pPr>
            <a:r>
              <a:rPr lang="en-AU" sz="1400" noProof="0">
                <a:solidFill>
                  <a:schemeClr val="accent6"/>
                </a:solidFill>
              </a:rPr>
              <a:t>Slide deck (with videos)</a:t>
            </a:r>
          </a:p>
          <a:p>
            <a:pPr marL="342900" indent="-342900">
              <a:buClr>
                <a:schemeClr val="accent3"/>
              </a:buClr>
              <a:buFont typeface="Wingdings" pitchFamily="2" charset="2"/>
              <a:buChar char="§"/>
            </a:pPr>
            <a:r>
              <a:rPr lang="en-AU" sz="1400" noProof="0">
                <a:solidFill>
                  <a:schemeClr val="accent6"/>
                </a:solidFill>
              </a:rPr>
              <a:t>More to explore</a:t>
            </a:r>
          </a:p>
        </p:txBody>
      </p:sp>
    </p:spTree>
    <p:extLst>
      <p:ext uri="{BB962C8B-B14F-4D97-AF65-F5344CB8AC3E}">
        <p14:creationId xmlns:p14="http://schemas.microsoft.com/office/powerpoint/2010/main" val="31107703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9FE59B-211E-3205-5674-ECF4E6F5676E}"/>
            </a:ext>
          </a:extLst>
        </p:cNvPr>
        <p:cNvGrpSpPr/>
        <p:nvPr/>
      </p:nvGrpSpPr>
      <p:grpSpPr>
        <a:xfrm>
          <a:off x="0" y="0"/>
          <a:ext cx="0" cy="0"/>
          <a:chOff x="0" y="0"/>
          <a:chExt cx="0" cy="0"/>
        </a:xfrm>
      </p:grpSpPr>
      <p:pic>
        <p:nvPicPr>
          <p:cNvPr id="18" name="Picture Placeholder 17" descr="A person in a vest looking at several monitors&#10;&#10;AI-generated content may be incorrect.">
            <a:extLst>
              <a:ext uri="{FF2B5EF4-FFF2-40B4-BE49-F238E27FC236}">
                <a16:creationId xmlns:a16="http://schemas.microsoft.com/office/drawing/2014/main" id="{2B3DA092-CB84-5054-9CA0-483AB9AF4D1B}"/>
              </a:ext>
            </a:extLst>
          </p:cNvPr>
          <p:cNvPicPr>
            <a:picLocks noGrp="1" noChangeAspect="1"/>
          </p:cNvPicPr>
          <p:nvPr>
            <p:ph type="pic" sz="quarter" idx="21"/>
          </p:nvPr>
        </p:nvPicPr>
        <p:blipFill>
          <a:blip r:embed="rId3">
            <a:extLst>
              <a:ext uri="{28A0092B-C50C-407E-A947-70E740481C1C}">
                <a14:useLocalDpi xmlns:a14="http://schemas.microsoft.com/office/drawing/2010/main" val="0"/>
              </a:ext>
            </a:extLst>
          </a:blip>
          <a:srcRect l="27971" r="27971"/>
          <a:stretch>
            <a:fillRect/>
          </a:stretch>
        </p:blipFill>
        <p:spPr/>
      </p:pic>
      <p:sp>
        <p:nvSpPr>
          <p:cNvPr id="15" name="Text Placeholder 14">
            <a:extLst>
              <a:ext uri="{FF2B5EF4-FFF2-40B4-BE49-F238E27FC236}">
                <a16:creationId xmlns:a16="http://schemas.microsoft.com/office/drawing/2014/main" id="{38D229F4-DF99-E8A5-1B36-699CD4E627C8}"/>
              </a:ext>
            </a:extLst>
          </p:cNvPr>
          <p:cNvSpPr>
            <a:spLocks noGrp="1"/>
          </p:cNvSpPr>
          <p:nvPr>
            <p:ph type="body" sz="quarter" idx="11"/>
          </p:nvPr>
        </p:nvSpPr>
        <p:spPr/>
        <p:txBody>
          <a:bodyPr/>
          <a:lstStyle/>
          <a:p>
            <a:r>
              <a:rPr lang="en-AU"/>
              <a:t>Decipher the behaviour</a:t>
            </a:r>
          </a:p>
        </p:txBody>
      </p:sp>
      <p:graphicFrame>
        <p:nvGraphicFramePr>
          <p:cNvPr id="9" name="Table 8">
            <a:extLst>
              <a:ext uri="{FF2B5EF4-FFF2-40B4-BE49-F238E27FC236}">
                <a16:creationId xmlns:a16="http://schemas.microsoft.com/office/drawing/2014/main" id="{0E00BAA6-7960-15D5-C528-9E473480648D}"/>
              </a:ext>
            </a:extLst>
          </p:cNvPr>
          <p:cNvGraphicFramePr>
            <a:graphicFrameLocks noGrp="1"/>
          </p:cNvGraphicFramePr>
          <p:nvPr>
            <p:extLst>
              <p:ext uri="{D42A27DB-BD31-4B8C-83A1-F6EECF244321}">
                <p14:modId xmlns:p14="http://schemas.microsoft.com/office/powerpoint/2010/main" val="795689931"/>
              </p:ext>
            </p:extLst>
          </p:nvPr>
        </p:nvGraphicFramePr>
        <p:xfrm>
          <a:off x="1055687" y="2122017"/>
          <a:ext cx="4895850" cy="3914468"/>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561548">
                <a:tc>
                  <a:txBody>
                    <a:bodyPr/>
                    <a:lstStyle/>
                    <a:p>
                      <a:r>
                        <a:rPr lang="en-AU" noProof="0"/>
                        <a:t>Activity (10 mins)</a:t>
                      </a:r>
                    </a:p>
                  </a:txBody>
                  <a:tcPr anchor="ctr"/>
                </a:tc>
                <a:extLst>
                  <a:ext uri="{0D108BD9-81ED-4DB2-BD59-A6C34878D82A}">
                    <a16:rowId xmlns:a16="http://schemas.microsoft.com/office/drawing/2014/main" val="479762216"/>
                  </a:ext>
                </a:extLst>
              </a:tr>
              <a:tr h="828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100" b="0" i="0" kern="1200" noProof="0">
                          <a:solidFill>
                            <a:schemeClr val="tx2"/>
                          </a:solidFill>
                          <a:effectLst/>
                          <a:latin typeface="+mn-lt"/>
                          <a:ea typeface="+mn-ea"/>
                          <a:cs typeface="+mn-cs"/>
                        </a:rPr>
                        <a:t>Following on from the last activity. </a:t>
                      </a:r>
                      <a:r>
                        <a:rPr lang="en-AU" sz="1100" noProof="0">
                          <a:solidFill>
                            <a:schemeClr val="tx2"/>
                          </a:solidFill>
                        </a:rPr>
                        <a:t>In this activity, you will experience how two-way communication improves understanding and accuracy. You will see firsthand how feedback and clarification questions lead to better results compared to one-way communication.</a:t>
                      </a:r>
                    </a:p>
                  </a:txBody>
                  <a:tcPr anchor="ctr">
                    <a:solidFill>
                      <a:schemeClr val="bg2"/>
                    </a:solid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100" b="1" i="0" noProof="0">
                          <a:solidFill>
                            <a:schemeClr val="accent1"/>
                          </a:solidFill>
                          <a:effectLst/>
                          <a:latin typeface="Arial" panose="020B0604020202020204" pitchFamily="34" charset="0"/>
                        </a:rPr>
                        <a:t>STEPS</a:t>
                      </a:r>
                      <a:r>
                        <a:rPr lang="en-AU" sz="1100" b="0" i="0" noProof="0">
                          <a:solidFill>
                            <a:schemeClr val="bg2"/>
                          </a:solidFill>
                          <a:effectLst/>
                          <a:latin typeface="Arial" panose="020B0604020202020204" pitchFamily="34" charset="0"/>
                        </a:rPr>
                        <a:t>​</a:t>
                      </a:r>
                      <a:endParaRPr lang="en-AU" sz="1100" b="0" i="0" noProof="0">
                        <a:solidFill>
                          <a:schemeClr val="bg2"/>
                        </a:solidFill>
                        <a:effectLst/>
                      </a:endParaRPr>
                    </a:p>
                  </a:txBody>
                  <a:tcPr anchor="ctr">
                    <a:solidFill>
                      <a:schemeClr val="accent2">
                        <a:lumMod val="20000"/>
                        <a:lumOff val="80000"/>
                      </a:schemeClr>
                    </a:solidFill>
                  </a:tcPr>
                </a:tc>
                <a:extLst>
                  <a:ext uri="{0D108BD9-81ED-4DB2-BD59-A6C34878D82A}">
                    <a16:rowId xmlns:a16="http://schemas.microsoft.com/office/drawing/2014/main" val="2929732075"/>
                  </a:ext>
                </a:extLst>
              </a:tr>
              <a:tr h="1080000">
                <a:tc>
                  <a:txBody>
                    <a:bodyPr/>
                    <a:lstStyle/>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Split into small groups and choose a nonverbal behaviour.</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Discuss why or under which circumstances the behaviour would be displayed.</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Discuss how the behaviour would be perceived by others in the meeting.</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Group the behaviours into those that would be “okay” and “not okay” to demonstrate in a meeting.</a:t>
                      </a:r>
                    </a:p>
                    <a:p>
                      <a:pPr marL="228600" indent="-228600" algn="l" rtl="0" fontAlgn="base">
                        <a:lnSpc>
                          <a:spcPct val="100000"/>
                        </a:lnSpc>
                        <a:buFont typeface="+mj-lt"/>
                        <a:buAutoNum type="arabicPeriod"/>
                      </a:pPr>
                      <a:r>
                        <a:rPr lang="en-AU" sz="1100" b="0" i="0" noProof="0">
                          <a:solidFill>
                            <a:srgbClr val="000000"/>
                          </a:solidFill>
                          <a:effectLst/>
                          <a:latin typeface="Arial"/>
                        </a:rPr>
                        <a:t>Share your findings with the larger group.</a:t>
                      </a:r>
                    </a:p>
                  </a:txBody>
                  <a:tcPr anchor="ctr">
                    <a:solidFill>
                      <a:schemeClr val="bg2"/>
                    </a:solid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100" b="1" i="0" noProof="0">
                          <a:solidFill>
                            <a:schemeClr val="accent1"/>
                          </a:solidFill>
                          <a:effectLst/>
                          <a:latin typeface="Arial" panose="020B0604020202020204" pitchFamily="34" charset="0"/>
                        </a:rPr>
                        <a:t>RESOURCES</a:t>
                      </a:r>
                      <a:r>
                        <a:rPr lang="en-AU" sz="1100" b="0" i="0" noProof="0">
                          <a:solidFill>
                            <a:schemeClr val="accent1"/>
                          </a:solidFill>
                          <a:effectLst/>
                          <a:latin typeface="Arial" panose="020B0604020202020204" pitchFamily="34" charset="0"/>
                        </a:rPr>
                        <a:t>​</a:t>
                      </a:r>
                      <a:endParaRPr lang="en-AU" sz="1100" b="0" i="0" noProof="0">
                        <a:solidFill>
                          <a:schemeClr val="accent1"/>
                        </a:solidFill>
                        <a:effectLst/>
                      </a:endParaRPr>
                    </a:p>
                  </a:txBody>
                  <a:tcPr anchor="ctr">
                    <a:solidFill>
                      <a:schemeClr val="accent2">
                        <a:lumMod val="20000"/>
                        <a:lumOff val="80000"/>
                      </a:schemeClr>
                    </a:solidFill>
                  </a:tcPr>
                </a:tc>
                <a:extLst>
                  <a:ext uri="{0D108BD9-81ED-4DB2-BD59-A6C34878D82A}">
                    <a16:rowId xmlns:a16="http://schemas.microsoft.com/office/drawing/2014/main" val="440747784"/>
                  </a:ext>
                </a:extLst>
              </a:tr>
              <a:tr h="396000">
                <a:tc>
                  <a:txBody>
                    <a:bodyPr/>
                    <a:lstStyle/>
                    <a:p>
                      <a:pPr marL="171450" indent="-171450" algn="l" rtl="0" fontAlgn="base">
                        <a:lnSpc>
                          <a:spcPct val="100000"/>
                        </a:lnSpc>
                        <a:buFont typeface="Arial" panose="020B0604020202020204" pitchFamily="34" charset="0"/>
                        <a:buChar char="•"/>
                      </a:pPr>
                      <a:r>
                        <a:rPr lang="en-AU" sz="1100" b="0" i="0" noProof="0">
                          <a:solidFill>
                            <a:schemeClr val="tx2"/>
                          </a:solidFill>
                          <a:effectLst/>
                          <a:latin typeface="Arial"/>
                        </a:rPr>
                        <a:t>Slide 21</a:t>
                      </a:r>
                      <a:endParaRPr lang="en-AU" sz="1100" b="0" i="1" noProof="0">
                        <a:solidFill>
                          <a:schemeClr val="tx2"/>
                        </a:solidFill>
                        <a:effectLst/>
                        <a:latin typeface="Arial" panose="020B0604020202020204" pitchFamily="34" charset="0"/>
                      </a:endParaRPr>
                    </a:p>
                  </a:txBody>
                  <a:tcPr anchor="ctr">
                    <a:solidFill>
                      <a:schemeClr val="bg2"/>
                    </a:solidFill>
                  </a:tcPr>
                </a:tc>
                <a:extLst>
                  <a:ext uri="{0D108BD9-81ED-4DB2-BD59-A6C34878D82A}">
                    <a16:rowId xmlns:a16="http://schemas.microsoft.com/office/drawing/2014/main" val="3625204483"/>
                  </a:ext>
                </a:extLst>
              </a:tr>
            </a:tbl>
          </a:graphicData>
        </a:graphic>
      </p:graphicFrame>
      <p:sp>
        <p:nvSpPr>
          <p:cNvPr id="3" name="Text Placeholder 2">
            <a:extLst>
              <a:ext uri="{FF2B5EF4-FFF2-40B4-BE49-F238E27FC236}">
                <a16:creationId xmlns:a16="http://schemas.microsoft.com/office/drawing/2014/main" id="{C3092531-4909-DB6F-15F3-C74C7C9233B5}"/>
              </a:ext>
            </a:extLst>
          </p:cNvPr>
          <p:cNvSpPr txBox="1">
            <a:spLocks/>
          </p:cNvSpPr>
          <p:nvPr/>
        </p:nvSpPr>
        <p:spPr>
          <a:xfrm>
            <a:off x="7677151" y="3626255"/>
            <a:ext cx="3459162" cy="2410230"/>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a:solidFill>
                  <a:schemeClr val="tx2"/>
                </a:solidFill>
              </a:rPr>
              <a:t>How did your group’s interpretation of a behaviour differ from other groups?</a:t>
            </a:r>
          </a:p>
          <a:p>
            <a:pPr marL="285750" indent="-285750">
              <a:buClr>
                <a:schemeClr val="accent3"/>
              </a:buClr>
              <a:buFont typeface="Arial" panose="020B0604020202020204" pitchFamily="34" charset="0"/>
              <a:buChar char="•"/>
            </a:pPr>
            <a:r>
              <a:rPr lang="en-AU" sz="1200" noProof="0">
                <a:solidFill>
                  <a:schemeClr val="tx2"/>
                </a:solidFill>
              </a:rPr>
              <a:t>What specific challenges did you face when discussing how behaviours might be perceived?</a:t>
            </a:r>
          </a:p>
          <a:p>
            <a:pPr marL="285750" indent="-285750">
              <a:buClr>
                <a:schemeClr val="accent3"/>
              </a:buClr>
              <a:buFont typeface="Arial" panose="020B0604020202020204" pitchFamily="34" charset="0"/>
              <a:buChar char="•"/>
            </a:pPr>
            <a:r>
              <a:rPr lang="en-AU" sz="1200" noProof="0">
                <a:solidFill>
                  <a:schemeClr val="tx2"/>
                </a:solidFill>
              </a:rPr>
              <a:t>How does understanding nonverbal cues change your communication approach?</a:t>
            </a:r>
          </a:p>
          <a:p>
            <a:pPr marL="285750" indent="-285750">
              <a:buClr>
                <a:schemeClr val="accent3"/>
              </a:buClr>
              <a:buFont typeface="Arial" panose="020B0604020202020204" pitchFamily="34" charset="0"/>
              <a:buChar char="•"/>
            </a:pPr>
            <a:r>
              <a:rPr lang="en-AU" sz="1200" noProof="0">
                <a:solidFill>
                  <a:schemeClr val="tx2"/>
                </a:solidFill>
              </a:rPr>
              <a:t>What workplace scenarios might be negatively affected by certain nonverbal behaviours?</a:t>
            </a:r>
          </a:p>
        </p:txBody>
      </p:sp>
      <p:sp>
        <p:nvSpPr>
          <p:cNvPr id="4" name="Text Placeholder 14">
            <a:extLst>
              <a:ext uri="{FF2B5EF4-FFF2-40B4-BE49-F238E27FC236}">
                <a16:creationId xmlns:a16="http://schemas.microsoft.com/office/drawing/2014/main" id="{2C651FDC-4B80-34F2-895B-D244A3CE20EB}"/>
              </a:ext>
            </a:extLst>
          </p:cNvPr>
          <p:cNvSpPr txBox="1">
            <a:spLocks/>
          </p:cNvSpPr>
          <p:nvPr/>
        </p:nvSpPr>
        <p:spPr>
          <a:xfrm>
            <a:off x="7662727" y="3380550"/>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DISCUSSION STARTERS</a:t>
            </a:r>
          </a:p>
        </p:txBody>
      </p:sp>
      <p:sp>
        <p:nvSpPr>
          <p:cNvPr id="13" name="Title 12">
            <a:extLst>
              <a:ext uri="{FF2B5EF4-FFF2-40B4-BE49-F238E27FC236}">
                <a16:creationId xmlns:a16="http://schemas.microsoft.com/office/drawing/2014/main" id="{F85D47C2-7413-4801-1B1A-64E3E8918677}"/>
              </a:ext>
            </a:extLst>
          </p:cNvPr>
          <p:cNvSpPr>
            <a:spLocks noGrp="1"/>
          </p:cNvSpPr>
          <p:nvPr>
            <p:ph type="title"/>
          </p:nvPr>
        </p:nvSpPr>
        <p:spPr>
          <a:xfrm>
            <a:off x="1055941" y="873125"/>
            <a:ext cx="4626885" cy="524553"/>
          </a:xfrm>
        </p:spPr>
        <p:txBody>
          <a:bodyPr/>
          <a:lstStyle/>
          <a:p>
            <a:r>
              <a:rPr lang="en-AU"/>
              <a:t>Communication barriers</a:t>
            </a:r>
          </a:p>
        </p:txBody>
      </p:sp>
      <p:sp>
        <p:nvSpPr>
          <p:cNvPr id="16" name="Text Placeholder 15">
            <a:extLst>
              <a:ext uri="{FF2B5EF4-FFF2-40B4-BE49-F238E27FC236}">
                <a16:creationId xmlns:a16="http://schemas.microsoft.com/office/drawing/2014/main" id="{601B5A3B-D723-524E-2C00-4078D6D1A1D5}"/>
              </a:ext>
            </a:extLst>
          </p:cNvPr>
          <p:cNvSpPr>
            <a:spLocks noGrp="1"/>
          </p:cNvSpPr>
          <p:nvPr>
            <p:ph type="body" sz="quarter" idx="20"/>
          </p:nvPr>
        </p:nvSpPr>
        <p:spPr>
          <a:xfrm>
            <a:off x="1055688" y="624947"/>
            <a:ext cx="2598001" cy="247554"/>
          </a:xfrm>
        </p:spPr>
        <p:txBody>
          <a:bodyPr/>
          <a:lstStyle/>
          <a:p>
            <a:r>
              <a:rPr lang="en-AU"/>
              <a:t>COMMUNICATION AND CONFLICT</a:t>
            </a:r>
          </a:p>
        </p:txBody>
      </p:sp>
    </p:spTree>
    <p:extLst>
      <p:ext uri="{BB962C8B-B14F-4D97-AF65-F5344CB8AC3E}">
        <p14:creationId xmlns:p14="http://schemas.microsoft.com/office/powerpoint/2010/main" val="33110997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B13AA6-9EDF-8D9D-2EA1-56621024B8D8}"/>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2E7E60D8-811D-B6C0-6F17-7F8183EA4EB4}"/>
              </a:ext>
            </a:extLst>
          </p:cNvPr>
          <p:cNvSpPr>
            <a:spLocks noGrp="1"/>
          </p:cNvSpPr>
          <p:nvPr>
            <p:ph type="body" sz="quarter" idx="13"/>
          </p:nvPr>
        </p:nvSpPr>
        <p:spPr>
          <a:xfrm>
            <a:off x="1055688" y="624947"/>
            <a:ext cx="2598001" cy="247554"/>
          </a:xfrm>
        </p:spPr>
        <p:txBody>
          <a:bodyPr/>
          <a:lstStyle/>
          <a:p>
            <a:r>
              <a:rPr lang="en-AU"/>
              <a:t>COMMUNICATION AND CONFLICT</a:t>
            </a:r>
          </a:p>
        </p:txBody>
      </p:sp>
      <p:sp>
        <p:nvSpPr>
          <p:cNvPr id="8" name="Title 7">
            <a:extLst>
              <a:ext uri="{FF2B5EF4-FFF2-40B4-BE49-F238E27FC236}">
                <a16:creationId xmlns:a16="http://schemas.microsoft.com/office/drawing/2014/main" id="{8B6DE541-6CC5-1E97-7AFD-A5DA16B97607}"/>
              </a:ext>
            </a:extLst>
          </p:cNvPr>
          <p:cNvSpPr>
            <a:spLocks noGrp="1"/>
          </p:cNvSpPr>
          <p:nvPr>
            <p:ph type="title"/>
          </p:nvPr>
        </p:nvSpPr>
        <p:spPr>
          <a:xfrm>
            <a:off x="1055941" y="873125"/>
            <a:ext cx="4456967" cy="524553"/>
          </a:xfrm>
        </p:spPr>
        <p:txBody>
          <a:bodyPr/>
          <a:lstStyle/>
          <a:p>
            <a:r>
              <a:rPr lang="en-AU"/>
              <a:t>Decipher the behaviour</a:t>
            </a:r>
          </a:p>
        </p:txBody>
      </p:sp>
      <p:graphicFrame>
        <p:nvGraphicFramePr>
          <p:cNvPr id="11" name="Table 10">
            <a:extLst>
              <a:ext uri="{FF2B5EF4-FFF2-40B4-BE49-F238E27FC236}">
                <a16:creationId xmlns:a16="http://schemas.microsoft.com/office/drawing/2014/main" id="{FE53261C-921E-1B47-BF46-7D3D6A1F2FD9}"/>
              </a:ext>
            </a:extLst>
          </p:cNvPr>
          <p:cNvGraphicFramePr>
            <a:graphicFrameLocks noGrp="1"/>
          </p:cNvGraphicFramePr>
          <p:nvPr>
            <p:extLst>
              <p:ext uri="{D42A27DB-BD31-4B8C-83A1-F6EECF244321}">
                <p14:modId xmlns:p14="http://schemas.microsoft.com/office/powerpoint/2010/main" val="908550523"/>
              </p:ext>
            </p:extLst>
          </p:nvPr>
        </p:nvGraphicFramePr>
        <p:xfrm>
          <a:off x="1055688" y="1541721"/>
          <a:ext cx="10236090" cy="4703978"/>
        </p:xfrm>
        <a:graphic>
          <a:graphicData uri="http://schemas.openxmlformats.org/drawingml/2006/table">
            <a:tbl>
              <a:tblPr firstRow="1" bandRow="1">
                <a:tableStyleId>{93296810-A885-4BE3-A3E7-6D5BEEA58F35}</a:tableStyleId>
              </a:tblPr>
              <a:tblGrid>
                <a:gridCol w="2675341">
                  <a:extLst>
                    <a:ext uri="{9D8B030D-6E8A-4147-A177-3AD203B41FA5}">
                      <a16:colId xmlns:a16="http://schemas.microsoft.com/office/drawing/2014/main" val="1437916483"/>
                    </a:ext>
                  </a:extLst>
                </a:gridCol>
                <a:gridCol w="2617182">
                  <a:extLst>
                    <a:ext uri="{9D8B030D-6E8A-4147-A177-3AD203B41FA5}">
                      <a16:colId xmlns:a16="http://schemas.microsoft.com/office/drawing/2014/main" val="3369595938"/>
                    </a:ext>
                  </a:extLst>
                </a:gridCol>
                <a:gridCol w="2617182">
                  <a:extLst>
                    <a:ext uri="{9D8B030D-6E8A-4147-A177-3AD203B41FA5}">
                      <a16:colId xmlns:a16="http://schemas.microsoft.com/office/drawing/2014/main" val="2369668973"/>
                    </a:ext>
                  </a:extLst>
                </a:gridCol>
                <a:gridCol w="2326385">
                  <a:extLst>
                    <a:ext uri="{9D8B030D-6E8A-4147-A177-3AD203B41FA5}">
                      <a16:colId xmlns:a16="http://schemas.microsoft.com/office/drawing/2014/main" val="3669620976"/>
                    </a:ext>
                  </a:extLst>
                </a:gridCol>
              </a:tblGrid>
              <a:tr h="287990">
                <a:tc>
                  <a:txBody>
                    <a:bodyPr/>
                    <a:lstStyle/>
                    <a:p>
                      <a:pPr algn="ctr"/>
                      <a:r>
                        <a:rPr lang="en-AU" sz="1200" noProof="0">
                          <a:latin typeface="Arial" panose="020B0604020202020204" pitchFamily="34" charset="0"/>
                          <a:cs typeface="Arial" panose="020B0604020202020204" pitchFamily="34" charset="0"/>
                        </a:rPr>
                        <a:t>Behaviour</a:t>
                      </a:r>
                    </a:p>
                  </a:txBody>
                  <a:tcPr>
                    <a:solidFill>
                      <a:srgbClr val="FE6601"/>
                    </a:solidFill>
                  </a:tcPr>
                </a:tc>
                <a:tc>
                  <a:txBody>
                    <a:bodyPr/>
                    <a:lstStyle/>
                    <a:p>
                      <a:pPr algn="ctr"/>
                      <a:r>
                        <a:rPr lang="en-AU" sz="1200" noProof="0">
                          <a:latin typeface="Arial" panose="020B0604020202020204" pitchFamily="34" charset="0"/>
                          <a:cs typeface="Arial" panose="020B0604020202020204" pitchFamily="34" charset="0"/>
                        </a:rPr>
                        <a:t>Reason</a:t>
                      </a:r>
                    </a:p>
                  </a:txBody>
                  <a:tcPr>
                    <a:solidFill>
                      <a:srgbClr val="FE6601"/>
                    </a:solidFill>
                  </a:tcPr>
                </a:tc>
                <a:tc>
                  <a:txBody>
                    <a:bodyPr/>
                    <a:lstStyle/>
                    <a:p>
                      <a:pPr algn="ctr"/>
                      <a:r>
                        <a:rPr lang="en-AU" sz="1200" noProof="0">
                          <a:latin typeface="Arial" panose="020B0604020202020204" pitchFamily="34" charset="0"/>
                          <a:cs typeface="Arial" panose="020B0604020202020204" pitchFamily="34" charset="0"/>
                        </a:rPr>
                        <a:t>Perception</a:t>
                      </a:r>
                    </a:p>
                  </a:txBody>
                  <a:tcPr>
                    <a:solidFill>
                      <a:srgbClr val="FE6601"/>
                    </a:solidFill>
                  </a:tcPr>
                </a:tc>
                <a:tc>
                  <a:txBody>
                    <a:bodyPr/>
                    <a:lstStyle/>
                    <a:p>
                      <a:pPr algn="ctr"/>
                      <a:r>
                        <a:rPr lang="en-AU" sz="1200" noProof="0">
                          <a:latin typeface="Arial" panose="020B0604020202020204" pitchFamily="34" charset="0"/>
                          <a:cs typeface="Arial" panose="020B0604020202020204" pitchFamily="34" charset="0"/>
                        </a:rPr>
                        <a:t>Okay or not okay</a:t>
                      </a:r>
                    </a:p>
                  </a:txBody>
                  <a:tcPr>
                    <a:solidFill>
                      <a:srgbClr val="FE6601"/>
                    </a:solidFill>
                  </a:tcPr>
                </a:tc>
                <a:extLst>
                  <a:ext uri="{0D108BD9-81ED-4DB2-BD59-A6C34878D82A}">
                    <a16:rowId xmlns:a16="http://schemas.microsoft.com/office/drawing/2014/main" val="2679917057"/>
                  </a:ext>
                </a:extLst>
              </a:tr>
              <a:tr h="367999">
                <a:tc>
                  <a:txBody>
                    <a:bodyPr/>
                    <a:lstStyle/>
                    <a:p>
                      <a:r>
                        <a:rPr lang="en-AU" sz="1200" b="1" noProof="0">
                          <a:latin typeface="Arial" panose="020B0604020202020204" pitchFamily="34" charset="0"/>
                          <a:cs typeface="Arial" panose="020B0604020202020204" pitchFamily="34" charset="0"/>
                        </a:rPr>
                        <a:t>Crossing arms</a:t>
                      </a:r>
                    </a:p>
                  </a:txBody>
                  <a:tcPr anchor="ctr"/>
                </a:tc>
                <a:tc>
                  <a:txBody>
                    <a:bodyPr/>
                    <a:lstStyle/>
                    <a:p>
                      <a:endParaRPr lang="en-AU" sz="1200" noProof="0">
                        <a:latin typeface="Arial" panose="020B0604020202020204" pitchFamily="34" charset="0"/>
                        <a:cs typeface="Arial" panose="020B0604020202020204" pitchFamily="34" charset="0"/>
                      </a:endParaRPr>
                    </a:p>
                  </a:txBody>
                  <a:tcPr anchor="ctr"/>
                </a:tc>
                <a:tc>
                  <a:txBody>
                    <a:bodyPr/>
                    <a:lstStyle/>
                    <a:p>
                      <a:endParaRPr lang="en-AU" sz="1200" noProof="0">
                        <a:latin typeface="Arial" panose="020B0604020202020204" pitchFamily="34" charset="0"/>
                        <a:cs typeface="Arial" panose="020B0604020202020204" pitchFamily="34" charset="0"/>
                      </a:endParaRPr>
                    </a:p>
                  </a:txBody>
                  <a:tcPr anchor="ctr"/>
                </a:tc>
                <a:tc>
                  <a:txBody>
                    <a:bodyPr/>
                    <a:lstStyle/>
                    <a:p>
                      <a:endParaRPr lang="en-AU" sz="1200" noProof="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667833810"/>
                  </a:ext>
                </a:extLst>
              </a:tr>
              <a:tr h="367999">
                <a:tc>
                  <a:txBody>
                    <a:bodyPr/>
                    <a:lstStyle/>
                    <a:p>
                      <a:r>
                        <a:rPr lang="en-AU" sz="1200" b="1" noProof="0">
                          <a:latin typeface="Arial" panose="020B0604020202020204" pitchFamily="34" charset="0"/>
                          <a:cs typeface="Arial" panose="020B0604020202020204" pitchFamily="34" charset="0"/>
                        </a:rPr>
                        <a:t>Smiling</a:t>
                      </a:r>
                    </a:p>
                  </a:txBody>
                  <a:tcPr anchor="ctr"/>
                </a:tc>
                <a:tc>
                  <a:txBody>
                    <a:bodyPr/>
                    <a:lstStyle/>
                    <a:p>
                      <a:endParaRPr lang="en-AU" sz="1200" noProof="0">
                        <a:latin typeface="Arial" panose="020B0604020202020204" pitchFamily="34" charset="0"/>
                        <a:cs typeface="Arial" panose="020B0604020202020204" pitchFamily="34" charset="0"/>
                      </a:endParaRPr>
                    </a:p>
                  </a:txBody>
                  <a:tcPr anchor="ctr"/>
                </a:tc>
                <a:tc>
                  <a:txBody>
                    <a:bodyPr/>
                    <a:lstStyle/>
                    <a:p>
                      <a:endParaRPr lang="en-AU" sz="1200" noProof="0">
                        <a:latin typeface="Arial" panose="020B0604020202020204" pitchFamily="34" charset="0"/>
                        <a:cs typeface="Arial" panose="020B0604020202020204" pitchFamily="34" charset="0"/>
                      </a:endParaRPr>
                    </a:p>
                  </a:txBody>
                  <a:tcPr anchor="ctr"/>
                </a:tc>
                <a:tc>
                  <a:txBody>
                    <a:bodyPr/>
                    <a:lstStyle/>
                    <a:p>
                      <a:endParaRPr lang="en-AU" sz="1200" noProof="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942008038"/>
                  </a:ext>
                </a:extLst>
              </a:tr>
              <a:tr h="367999">
                <a:tc>
                  <a:txBody>
                    <a:bodyPr/>
                    <a:lstStyle/>
                    <a:p>
                      <a:r>
                        <a:rPr lang="en-AU" sz="1200" b="1" noProof="0">
                          <a:latin typeface="Arial" panose="020B0604020202020204" pitchFamily="34" charset="0"/>
                          <a:cs typeface="Arial" panose="020B0604020202020204" pitchFamily="34" charset="0"/>
                        </a:rPr>
                        <a:t>Yawning</a:t>
                      </a:r>
                    </a:p>
                  </a:txBody>
                  <a:tcPr anchor="ctr"/>
                </a:tc>
                <a:tc>
                  <a:txBody>
                    <a:bodyPr/>
                    <a:lstStyle/>
                    <a:p>
                      <a:endParaRPr lang="en-AU" sz="1200" noProof="0">
                        <a:latin typeface="Arial" panose="020B0604020202020204" pitchFamily="34" charset="0"/>
                        <a:cs typeface="Arial" panose="020B0604020202020204" pitchFamily="34" charset="0"/>
                      </a:endParaRPr>
                    </a:p>
                  </a:txBody>
                  <a:tcPr anchor="ctr"/>
                </a:tc>
                <a:tc>
                  <a:txBody>
                    <a:bodyPr/>
                    <a:lstStyle/>
                    <a:p>
                      <a:endParaRPr lang="en-AU" sz="1200" noProof="0">
                        <a:latin typeface="Arial" panose="020B0604020202020204" pitchFamily="34" charset="0"/>
                        <a:cs typeface="Arial" panose="020B0604020202020204" pitchFamily="34" charset="0"/>
                      </a:endParaRPr>
                    </a:p>
                  </a:txBody>
                  <a:tcPr anchor="ctr"/>
                </a:tc>
                <a:tc>
                  <a:txBody>
                    <a:bodyPr/>
                    <a:lstStyle/>
                    <a:p>
                      <a:endParaRPr lang="en-AU" sz="1200" noProof="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954314655"/>
                  </a:ext>
                </a:extLst>
              </a:tr>
              <a:tr h="367999">
                <a:tc>
                  <a:txBody>
                    <a:bodyPr/>
                    <a:lstStyle/>
                    <a:p>
                      <a:r>
                        <a:rPr lang="en-AU" sz="1200" b="1" noProof="0">
                          <a:latin typeface="Arial" panose="020B0604020202020204" pitchFamily="34" charset="0"/>
                          <a:cs typeface="Arial" panose="020B0604020202020204" pitchFamily="34" charset="0"/>
                        </a:rPr>
                        <a:t>Nodding</a:t>
                      </a:r>
                    </a:p>
                  </a:txBody>
                  <a:tcPr anchor="ctr"/>
                </a:tc>
                <a:tc>
                  <a:txBody>
                    <a:bodyPr/>
                    <a:lstStyle/>
                    <a:p>
                      <a:endParaRPr lang="en-AU" sz="1200" noProof="0">
                        <a:latin typeface="Arial" panose="020B0604020202020204" pitchFamily="34" charset="0"/>
                        <a:cs typeface="Arial" panose="020B0604020202020204" pitchFamily="34" charset="0"/>
                      </a:endParaRPr>
                    </a:p>
                  </a:txBody>
                  <a:tcPr anchor="ctr"/>
                </a:tc>
                <a:tc>
                  <a:txBody>
                    <a:bodyPr/>
                    <a:lstStyle/>
                    <a:p>
                      <a:endParaRPr lang="en-AU" sz="1200" noProof="0">
                        <a:latin typeface="Arial" panose="020B0604020202020204" pitchFamily="34" charset="0"/>
                        <a:cs typeface="Arial" panose="020B0604020202020204" pitchFamily="34" charset="0"/>
                      </a:endParaRPr>
                    </a:p>
                  </a:txBody>
                  <a:tcPr anchor="ctr"/>
                </a:tc>
                <a:tc>
                  <a:txBody>
                    <a:bodyPr/>
                    <a:lstStyle/>
                    <a:p>
                      <a:endParaRPr lang="en-AU" sz="1200" noProof="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194794741"/>
                  </a:ext>
                </a:extLst>
              </a:tr>
              <a:tr h="367999">
                <a:tc>
                  <a:txBody>
                    <a:bodyPr/>
                    <a:lstStyle/>
                    <a:p>
                      <a:r>
                        <a:rPr lang="en-AU" sz="1200" b="1" noProof="0">
                          <a:latin typeface="Arial" panose="020B0604020202020204" pitchFamily="34" charset="0"/>
                          <a:cs typeface="Arial" panose="020B0604020202020204" pitchFamily="34" charset="0"/>
                        </a:rPr>
                        <a:t>Eating or drinking</a:t>
                      </a:r>
                    </a:p>
                  </a:txBody>
                  <a:tcPr anchor="ctr"/>
                </a:tc>
                <a:tc>
                  <a:txBody>
                    <a:bodyPr/>
                    <a:lstStyle/>
                    <a:p>
                      <a:endParaRPr lang="en-AU" sz="1200" noProof="0">
                        <a:latin typeface="Arial" panose="020B0604020202020204" pitchFamily="34" charset="0"/>
                        <a:cs typeface="Arial" panose="020B0604020202020204" pitchFamily="34" charset="0"/>
                      </a:endParaRPr>
                    </a:p>
                  </a:txBody>
                  <a:tcPr anchor="ctr"/>
                </a:tc>
                <a:tc>
                  <a:txBody>
                    <a:bodyPr/>
                    <a:lstStyle/>
                    <a:p>
                      <a:endParaRPr lang="en-AU" sz="1200" noProof="0">
                        <a:latin typeface="Arial" panose="020B0604020202020204" pitchFamily="34" charset="0"/>
                        <a:cs typeface="Arial" panose="020B0604020202020204" pitchFamily="34" charset="0"/>
                      </a:endParaRPr>
                    </a:p>
                  </a:txBody>
                  <a:tcPr anchor="ctr"/>
                </a:tc>
                <a:tc>
                  <a:txBody>
                    <a:bodyPr/>
                    <a:lstStyle/>
                    <a:p>
                      <a:endParaRPr lang="en-AU" sz="1200" noProof="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864831228"/>
                  </a:ext>
                </a:extLst>
              </a:tr>
              <a:tr h="367999">
                <a:tc>
                  <a:txBody>
                    <a:bodyPr/>
                    <a:lstStyle/>
                    <a:p>
                      <a:r>
                        <a:rPr lang="en-AU" sz="1200" b="1" noProof="0">
                          <a:latin typeface="Arial" panose="020B0604020202020204" pitchFamily="34" charset="0"/>
                          <a:cs typeface="Arial" panose="020B0604020202020204" pitchFamily="34" charset="0"/>
                        </a:rPr>
                        <a:t>Shaking your head</a:t>
                      </a:r>
                    </a:p>
                  </a:txBody>
                  <a:tcPr anchor="ctr"/>
                </a:tc>
                <a:tc>
                  <a:txBody>
                    <a:bodyPr/>
                    <a:lstStyle/>
                    <a:p>
                      <a:endParaRPr lang="en-AU" sz="1200" noProof="0">
                        <a:latin typeface="Arial" panose="020B0604020202020204" pitchFamily="34" charset="0"/>
                        <a:cs typeface="Arial" panose="020B0604020202020204" pitchFamily="34" charset="0"/>
                      </a:endParaRPr>
                    </a:p>
                  </a:txBody>
                  <a:tcPr anchor="ctr"/>
                </a:tc>
                <a:tc>
                  <a:txBody>
                    <a:bodyPr/>
                    <a:lstStyle/>
                    <a:p>
                      <a:endParaRPr lang="en-AU" sz="1200" noProof="0">
                        <a:latin typeface="Arial" panose="020B0604020202020204" pitchFamily="34" charset="0"/>
                        <a:cs typeface="Arial" panose="020B0604020202020204" pitchFamily="34" charset="0"/>
                      </a:endParaRPr>
                    </a:p>
                  </a:txBody>
                  <a:tcPr anchor="ctr"/>
                </a:tc>
                <a:tc>
                  <a:txBody>
                    <a:bodyPr/>
                    <a:lstStyle/>
                    <a:p>
                      <a:endParaRPr lang="en-AU" sz="1200" noProof="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603935043"/>
                  </a:ext>
                </a:extLst>
              </a:tr>
              <a:tr h="367999">
                <a:tc>
                  <a:txBody>
                    <a:bodyPr/>
                    <a:lstStyle/>
                    <a:p>
                      <a:r>
                        <a:rPr lang="en-AU" sz="1200" b="1" noProof="0">
                          <a:latin typeface="Arial" panose="020B0604020202020204" pitchFamily="34" charset="0"/>
                          <a:cs typeface="Arial" panose="020B0604020202020204" pitchFamily="34" charset="0"/>
                        </a:rPr>
                        <a:t>Turning camera off</a:t>
                      </a:r>
                    </a:p>
                  </a:txBody>
                  <a:tcPr anchor="ctr"/>
                </a:tc>
                <a:tc>
                  <a:txBody>
                    <a:bodyPr/>
                    <a:lstStyle/>
                    <a:p>
                      <a:endParaRPr lang="en-AU" sz="1200" noProof="0">
                        <a:latin typeface="Arial" panose="020B0604020202020204" pitchFamily="34" charset="0"/>
                        <a:cs typeface="Arial" panose="020B0604020202020204" pitchFamily="34" charset="0"/>
                      </a:endParaRPr>
                    </a:p>
                  </a:txBody>
                  <a:tcPr anchor="ctr"/>
                </a:tc>
                <a:tc>
                  <a:txBody>
                    <a:bodyPr/>
                    <a:lstStyle/>
                    <a:p>
                      <a:endParaRPr lang="en-AU" sz="1200" noProof="0">
                        <a:latin typeface="Arial" panose="020B0604020202020204" pitchFamily="34" charset="0"/>
                        <a:cs typeface="Arial" panose="020B0604020202020204" pitchFamily="34" charset="0"/>
                      </a:endParaRPr>
                    </a:p>
                  </a:txBody>
                  <a:tcPr anchor="ctr"/>
                </a:tc>
                <a:tc>
                  <a:txBody>
                    <a:bodyPr/>
                    <a:lstStyle/>
                    <a:p>
                      <a:endParaRPr lang="en-AU" sz="1200" noProof="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4155014873"/>
                  </a:ext>
                </a:extLst>
              </a:tr>
              <a:tr h="367999">
                <a:tc>
                  <a:txBody>
                    <a:bodyPr/>
                    <a:lstStyle/>
                    <a:p>
                      <a:r>
                        <a:rPr lang="en-AU" sz="1200" b="1" noProof="0">
                          <a:latin typeface="Arial" panose="020B0604020202020204" pitchFamily="34" charset="0"/>
                          <a:cs typeface="Arial" panose="020B0604020202020204" pitchFamily="34" charset="0"/>
                        </a:rPr>
                        <a:t>Looking at watch</a:t>
                      </a:r>
                    </a:p>
                  </a:txBody>
                  <a:tcPr anchor="ctr"/>
                </a:tc>
                <a:tc>
                  <a:txBody>
                    <a:bodyPr/>
                    <a:lstStyle/>
                    <a:p>
                      <a:endParaRPr lang="en-AU" sz="1200" noProof="0">
                        <a:latin typeface="Arial" panose="020B0604020202020204" pitchFamily="34" charset="0"/>
                        <a:cs typeface="Arial" panose="020B0604020202020204" pitchFamily="34" charset="0"/>
                      </a:endParaRPr>
                    </a:p>
                  </a:txBody>
                  <a:tcPr anchor="ctr"/>
                </a:tc>
                <a:tc>
                  <a:txBody>
                    <a:bodyPr/>
                    <a:lstStyle/>
                    <a:p>
                      <a:endParaRPr lang="en-AU" sz="1200" noProof="0">
                        <a:latin typeface="Arial" panose="020B0604020202020204" pitchFamily="34" charset="0"/>
                        <a:cs typeface="Arial" panose="020B0604020202020204" pitchFamily="34" charset="0"/>
                      </a:endParaRPr>
                    </a:p>
                  </a:txBody>
                  <a:tcPr anchor="ctr"/>
                </a:tc>
                <a:tc>
                  <a:txBody>
                    <a:bodyPr/>
                    <a:lstStyle/>
                    <a:p>
                      <a:endParaRPr lang="en-AU" sz="1200" noProof="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380421826"/>
                  </a:ext>
                </a:extLst>
              </a:tr>
              <a:tr h="367999">
                <a:tc>
                  <a:txBody>
                    <a:bodyPr/>
                    <a:lstStyle/>
                    <a:p>
                      <a:r>
                        <a:rPr lang="en-AU" sz="1200" b="1" noProof="0">
                          <a:latin typeface="Arial" panose="020B0604020202020204" pitchFamily="34" charset="0"/>
                          <a:cs typeface="Arial" panose="020B0604020202020204" pitchFamily="34" charset="0"/>
                        </a:rPr>
                        <a:t>Rubbing your eyes</a:t>
                      </a:r>
                    </a:p>
                  </a:txBody>
                  <a:tcPr anchor="ctr"/>
                </a:tc>
                <a:tc>
                  <a:txBody>
                    <a:bodyPr/>
                    <a:lstStyle/>
                    <a:p>
                      <a:endParaRPr lang="en-AU" sz="1200" noProof="0">
                        <a:latin typeface="Arial" panose="020B0604020202020204" pitchFamily="34" charset="0"/>
                        <a:cs typeface="Arial" panose="020B0604020202020204" pitchFamily="34" charset="0"/>
                      </a:endParaRPr>
                    </a:p>
                  </a:txBody>
                  <a:tcPr anchor="ctr"/>
                </a:tc>
                <a:tc>
                  <a:txBody>
                    <a:bodyPr/>
                    <a:lstStyle/>
                    <a:p>
                      <a:endParaRPr lang="en-AU" sz="1200" noProof="0">
                        <a:latin typeface="Arial" panose="020B0604020202020204" pitchFamily="34" charset="0"/>
                        <a:cs typeface="Arial" panose="020B0604020202020204" pitchFamily="34" charset="0"/>
                      </a:endParaRPr>
                    </a:p>
                  </a:txBody>
                  <a:tcPr anchor="ctr"/>
                </a:tc>
                <a:tc>
                  <a:txBody>
                    <a:bodyPr/>
                    <a:lstStyle/>
                    <a:p>
                      <a:endParaRPr lang="en-AU" sz="1200" noProof="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4708939"/>
                  </a:ext>
                </a:extLst>
              </a:tr>
              <a:tr h="367999">
                <a:tc>
                  <a:txBody>
                    <a:bodyPr/>
                    <a:lstStyle/>
                    <a:p>
                      <a:r>
                        <a:rPr lang="en-AU" sz="1200" b="1" noProof="0">
                          <a:latin typeface="Arial" panose="020B0604020202020204" pitchFamily="34" charset="0"/>
                          <a:cs typeface="Arial" panose="020B0604020202020204" pitchFamily="34" charset="0"/>
                        </a:rPr>
                        <a:t>Looking away</a:t>
                      </a:r>
                    </a:p>
                  </a:txBody>
                  <a:tcPr anchor="ctr"/>
                </a:tc>
                <a:tc>
                  <a:txBody>
                    <a:bodyPr/>
                    <a:lstStyle/>
                    <a:p>
                      <a:endParaRPr lang="en-AU" sz="1200" noProof="0">
                        <a:latin typeface="Arial" panose="020B0604020202020204" pitchFamily="34" charset="0"/>
                        <a:cs typeface="Arial" panose="020B0604020202020204" pitchFamily="34" charset="0"/>
                      </a:endParaRPr>
                    </a:p>
                  </a:txBody>
                  <a:tcPr anchor="ctr"/>
                </a:tc>
                <a:tc>
                  <a:txBody>
                    <a:bodyPr/>
                    <a:lstStyle/>
                    <a:p>
                      <a:endParaRPr lang="en-AU" sz="1200" noProof="0">
                        <a:latin typeface="Arial" panose="020B0604020202020204" pitchFamily="34" charset="0"/>
                        <a:cs typeface="Arial" panose="020B0604020202020204" pitchFamily="34" charset="0"/>
                      </a:endParaRPr>
                    </a:p>
                  </a:txBody>
                  <a:tcPr anchor="ctr"/>
                </a:tc>
                <a:tc>
                  <a:txBody>
                    <a:bodyPr/>
                    <a:lstStyle/>
                    <a:p>
                      <a:endParaRPr lang="en-AU" sz="1200" noProof="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22054669"/>
                  </a:ext>
                </a:extLst>
              </a:tr>
              <a:tr h="367999">
                <a:tc>
                  <a:txBody>
                    <a:bodyPr/>
                    <a:lstStyle/>
                    <a:p>
                      <a:r>
                        <a:rPr lang="en-AU" sz="1200" b="1" noProof="0">
                          <a:latin typeface="Arial" panose="020B0604020202020204" pitchFamily="34" charset="0"/>
                          <a:cs typeface="Arial" panose="020B0604020202020204" pitchFamily="34" charset="0"/>
                        </a:rPr>
                        <a:t>Checking phone</a:t>
                      </a:r>
                    </a:p>
                  </a:txBody>
                  <a:tcPr anchor="ctr"/>
                </a:tc>
                <a:tc>
                  <a:txBody>
                    <a:bodyPr/>
                    <a:lstStyle/>
                    <a:p>
                      <a:endParaRPr lang="en-AU" sz="1200" noProof="0">
                        <a:latin typeface="Arial" panose="020B0604020202020204" pitchFamily="34" charset="0"/>
                        <a:cs typeface="Arial" panose="020B0604020202020204" pitchFamily="34" charset="0"/>
                      </a:endParaRPr>
                    </a:p>
                  </a:txBody>
                  <a:tcPr anchor="ctr"/>
                </a:tc>
                <a:tc>
                  <a:txBody>
                    <a:bodyPr/>
                    <a:lstStyle/>
                    <a:p>
                      <a:endParaRPr lang="en-AU" sz="1200" noProof="0">
                        <a:latin typeface="Arial" panose="020B0604020202020204" pitchFamily="34" charset="0"/>
                        <a:cs typeface="Arial" panose="020B0604020202020204" pitchFamily="34" charset="0"/>
                      </a:endParaRPr>
                    </a:p>
                  </a:txBody>
                  <a:tcPr anchor="ctr"/>
                </a:tc>
                <a:tc>
                  <a:txBody>
                    <a:bodyPr/>
                    <a:lstStyle/>
                    <a:p>
                      <a:endParaRPr lang="en-AU" sz="1200" noProof="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016992297"/>
                  </a:ext>
                </a:extLst>
              </a:tr>
              <a:tr h="367999">
                <a:tc>
                  <a:txBody>
                    <a:bodyPr/>
                    <a:lstStyle/>
                    <a:p>
                      <a:r>
                        <a:rPr lang="en-AU" sz="1200" b="1" noProof="0">
                          <a:latin typeface="Arial" panose="020B0604020202020204" pitchFamily="34" charset="0"/>
                          <a:cs typeface="Arial" panose="020B0604020202020204" pitchFamily="34" charset="0"/>
                        </a:rPr>
                        <a:t>Taking notes</a:t>
                      </a:r>
                    </a:p>
                  </a:txBody>
                  <a:tcPr anchor="ctr"/>
                </a:tc>
                <a:tc>
                  <a:txBody>
                    <a:bodyPr/>
                    <a:lstStyle/>
                    <a:p>
                      <a:endParaRPr lang="en-AU" sz="1200" noProof="0">
                        <a:latin typeface="Arial" panose="020B0604020202020204" pitchFamily="34" charset="0"/>
                        <a:cs typeface="Arial" panose="020B0604020202020204" pitchFamily="34" charset="0"/>
                      </a:endParaRPr>
                    </a:p>
                  </a:txBody>
                  <a:tcPr anchor="ctr"/>
                </a:tc>
                <a:tc>
                  <a:txBody>
                    <a:bodyPr/>
                    <a:lstStyle/>
                    <a:p>
                      <a:endParaRPr lang="en-AU" sz="1200" noProof="0">
                        <a:latin typeface="Arial" panose="020B0604020202020204" pitchFamily="34" charset="0"/>
                        <a:cs typeface="Arial" panose="020B0604020202020204" pitchFamily="34" charset="0"/>
                      </a:endParaRPr>
                    </a:p>
                  </a:txBody>
                  <a:tcPr anchor="ctr"/>
                </a:tc>
                <a:tc>
                  <a:txBody>
                    <a:bodyPr/>
                    <a:lstStyle/>
                    <a:p>
                      <a:endParaRPr lang="en-AU" sz="1200" noProof="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821561453"/>
                  </a:ext>
                </a:extLst>
              </a:tr>
            </a:tbl>
          </a:graphicData>
        </a:graphic>
      </p:graphicFrame>
    </p:spTree>
    <p:extLst>
      <p:ext uri="{BB962C8B-B14F-4D97-AF65-F5344CB8AC3E}">
        <p14:creationId xmlns:p14="http://schemas.microsoft.com/office/powerpoint/2010/main" val="40712983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BCC959-62EC-6CB7-F0DD-D9A84281D567}"/>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2AED6A7F-5CE7-0A7D-61B9-56DA36A26018}"/>
              </a:ext>
            </a:extLst>
          </p:cNvPr>
          <p:cNvSpPr>
            <a:spLocks noGrp="1"/>
          </p:cNvSpPr>
          <p:nvPr>
            <p:ph type="body" sz="quarter" idx="20"/>
          </p:nvPr>
        </p:nvSpPr>
        <p:spPr>
          <a:xfrm>
            <a:off x="1055688" y="624947"/>
            <a:ext cx="2598001" cy="247554"/>
          </a:xfrm>
        </p:spPr>
        <p:txBody>
          <a:bodyPr/>
          <a:lstStyle/>
          <a:p>
            <a:r>
              <a:rPr lang="en-AU"/>
              <a:t>COMMUNICATION AND CONFLICT</a:t>
            </a:r>
          </a:p>
        </p:txBody>
      </p:sp>
      <p:sp>
        <p:nvSpPr>
          <p:cNvPr id="15" name="Text Placeholder 14">
            <a:extLst>
              <a:ext uri="{FF2B5EF4-FFF2-40B4-BE49-F238E27FC236}">
                <a16:creationId xmlns:a16="http://schemas.microsoft.com/office/drawing/2014/main" id="{4604A7B9-7889-FE35-FDE8-75B0D692CFB8}"/>
              </a:ext>
            </a:extLst>
          </p:cNvPr>
          <p:cNvSpPr>
            <a:spLocks noGrp="1"/>
          </p:cNvSpPr>
          <p:nvPr>
            <p:ph type="body" sz="quarter" idx="11"/>
          </p:nvPr>
        </p:nvSpPr>
        <p:spPr/>
        <p:txBody>
          <a:bodyPr/>
          <a:lstStyle/>
          <a:p>
            <a:r>
              <a:rPr lang="en-AU"/>
              <a:t>When communication is one-way</a:t>
            </a:r>
          </a:p>
        </p:txBody>
      </p:sp>
      <p:pic>
        <p:nvPicPr>
          <p:cNvPr id="5" name="Picture Placeholder 4" descr="A diagram of a speaker sheet&#10;&#10;AI-generated content may be incorrect.">
            <a:extLst>
              <a:ext uri="{FF2B5EF4-FFF2-40B4-BE49-F238E27FC236}">
                <a16:creationId xmlns:a16="http://schemas.microsoft.com/office/drawing/2014/main" id="{9EF1A6EE-5ACC-2016-210B-91C5594CD598}"/>
              </a:ext>
            </a:extLst>
          </p:cNvPr>
          <p:cNvPicPr>
            <a:picLocks noGrp="1" noChangeAspect="1"/>
          </p:cNvPicPr>
          <p:nvPr>
            <p:ph type="pic" sz="quarter" idx="21"/>
          </p:nvPr>
        </p:nvPicPr>
        <p:blipFill>
          <a:blip r:embed="rId3">
            <a:extLst>
              <a:ext uri="{28A0092B-C50C-407E-A947-70E740481C1C}">
                <a14:useLocalDpi xmlns:a14="http://schemas.microsoft.com/office/drawing/2010/main" val="0"/>
              </a:ext>
            </a:extLst>
          </a:blip>
          <a:srcRect l="19" r="19"/>
          <a:stretch/>
        </p:blipFill>
        <p:spPr/>
      </p:pic>
      <p:graphicFrame>
        <p:nvGraphicFramePr>
          <p:cNvPr id="9" name="Table 8">
            <a:extLst>
              <a:ext uri="{FF2B5EF4-FFF2-40B4-BE49-F238E27FC236}">
                <a16:creationId xmlns:a16="http://schemas.microsoft.com/office/drawing/2014/main" id="{5A2FA554-F86B-6482-5455-3380895754B1}"/>
              </a:ext>
            </a:extLst>
          </p:cNvPr>
          <p:cNvGraphicFramePr>
            <a:graphicFrameLocks noGrp="1"/>
          </p:cNvGraphicFramePr>
          <p:nvPr>
            <p:extLst>
              <p:ext uri="{D42A27DB-BD31-4B8C-83A1-F6EECF244321}">
                <p14:modId xmlns:p14="http://schemas.microsoft.com/office/powerpoint/2010/main" val="3561036704"/>
              </p:ext>
            </p:extLst>
          </p:nvPr>
        </p:nvGraphicFramePr>
        <p:xfrm>
          <a:off x="1055687" y="2122017"/>
          <a:ext cx="4895850" cy="4082108"/>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561548">
                <a:tc>
                  <a:txBody>
                    <a:bodyPr/>
                    <a:lstStyle/>
                    <a:p>
                      <a:r>
                        <a:rPr lang="en-AU" noProof="0"/>
                        <a:t>Activity (10 mins)</a:t>
                      </a:r>
                    </a:p>
                  </a:txBody>
                  <a:tcPr anchor="ctr"/>
                </a:tc>
                <a:extLst>
                  <a:ext uri="{0D108BD9-81ED-4DB2-BD59-A6C34878D82A}">
                    <a16:rowId xmlns:a16="http://schemas.microsoft.com/office/drawing/2014/main" val="479762216"/>
                  </a:ext>
                </a:extLst>
              </a:tr>
              <a:tr h="828000">
                <a:tc>
                  <a:txBody>
                    <a:bodyPr/>
                    <a:lstStyle/>
                    <a:p>
                      <a:pPr marL="0" indent="0">
                        <a:lnSpc>
                          <a:spcPct val="100000"/>
                        </a:lnSpc>
                        <a:buFont typeface="+mj-lt"/>
                        <a:buNone/>
                      </a:pPr>
                      <a:r>
                        <a:rPr lang="en-AU" sz="1100" b="0" i="0" kern="1200" noProof="0">
                          <a:solidFill>
                            <a:schemeClr val="tx2"/>
                          </a:solidFill>
                          <a:effectLst/>
                          <a:latin typeface="+mn-lt"/>
                          <a:ea typeface="+mn-ea"/>
                          <a:cs typeface="+mn-cs"/>
                        </a:rPr>
                        <a:t>In this activity, you will experience the challenges of one-way communication and understand how limited feedback affects message clarity. You will practice giving clear instructions while your partner attempts to follow them with no ability to ask questions.</a:t>
                      </a:r>
                    </a:p>
                  </a:txBody>
                  <a:tcPr anchor="ctr">
                    <a:solidFill>
                      <a:schemeClr val="bg2"/>
                    </a:solid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100" b="1" i="0" noProof="0">
                          <a:solidFill>
                            <a:schemeClr val="accent1"/>
                          </a:solidFill>
                          <a:effectLst/>
                          <a:latin typeface="Arial" panose="020B0604020202020204" pitchFamily="34" charset="0"/>
                        </a:rPr>
                        <a:t>STEPS</a:t>
                      </a:r>
                      <a:r>
                        <a:rPr lang="en-AU" sz="1100" b="0" i="0" noProof="0">
                          <a:solidFill>
                            <a:schemeClr val="bg2"/>
                          </a:solidFill>
                          <a:effectLst/>
                          <a:latin typeface="Arial" panose="020B0604020202020204" pitchFamily="34" charset="0"/>
                        </a:rPr>
                        <a:t>​</a:t>
                      </a:r>
                      <a:endParaRPr lang="en-AU" sz="1100" b="0" i="0" noProof="0">
                        <a:solidFill>
                          <a:schemeClr val="bg2"/>
                        </a:solidFill>
                        <a:effectLst/>
                      </a:endParaRPr>
                    </a:p>
                  </a:txBody>
                  <a:tcPr anchor="ctr">
                    <a:solidFill>
                      <a:schemeClr val="accent2">
                        <a:lumMod val="20000"/>
                        <a:lumOff val="80000"/>
                      </a:schemeClr>
                    </a:solidFill>
                  </a:tcPr>
                </a:tc>
                <a:extLst>
                  <a:ext uri="{0D108BD9-81ED-4DB2-BD59-A6C34878D82A}">
                    <a16:rowId xmlns:a16="http://schemas.microsoft.com/office/drawing/2014/main" val="2929732075"/>
                  </a:ext>
                </a:extLst>
              </a:tr>
              <a:tr h="1080000">
                <a:tc>
                  <a:txBody>
                    <a:bodyPr/>
                    <a:lstStyle/>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Split into pairs and sit back-to-back.</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One person receives a simple geometric drawing (the sender).</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The other person receives blank paper and a pencil (the receiver).</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Senders describe their drawing without using shape names (e.g., cannot say “draw a square”).</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Receivers must draw based only on these instructions with NO questions allowed.</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After 3 minutes, pairs compare the drawing with the original.</a:t>
                      </a:r>
                    </a:p>
                  </a:txBody>
                  <a:tcPr anchor="ctr">
                    <a:solidFill>
                      <a:schemeClr val="bg2"/>
                    </a:solid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100" b="1" i="0" noProof="0">
                          <a:solidFill>
                            <a:schemeClr val="accent1"/>
                          </a:solidFill>
                          <a:effectLst/>
                          <a:latin typeface="Arial" panose="020B0604020202020204" pitchFamily="34" charset="0"/>
                        </a:rPr>
                        <a:t>RESOURCES</a:t>
                      </a:r>
                      <a:r>
                        <a:rPr lang="en-AU" sz="1100" b="0" i="0" noProof="0">
                          <a:solidFill>
                            <a:schemeClr val="accent1"/>
                          </a:solidFill>
                          <a:effectLst/>
                          <a:latin typeface="Arial" panose="020B0604020202020204" pitchFamily="34" charset="0"/>
                        </a:rPr>
                        <a:t>​</a:t>
                      </a:r>
                      <a:endParaRPr lang="en-AU" sz="1100" b="0" i="0" noProof="0">
                        <a:solidFill>
                          <a:schemeClr val="accent1"/>
                        </a:solidFill>
                        <a:effectLst/>
                      </a:endParaRPr>
                    </a:p>
                  </a:txBody>
                  <a:tcPr anchor="ctr">
                    <a:solidFill>
                      <a:schemeClr val="accent2">
                        <a:lumMod val="20000"/>
                        <a:lumOff val="80000"/>
                      </a:schemeClr>
                    </a:solidFill>
                  </a:tcPr>
                </a:tc>
                <a:extLst>
                  <a:ext uri="{0D108BD9-81ED-4DB2-BD59-A6C34878D82A}">
                    <a16:rowId xmlns:a16="http://schemas.microsoft.com/office/drawing/2014/main" val="440747784"/>
                  </a:ext>
                </a:extLst>
              </a:tr>
              <a:tr h="396000">
                <a:tc>
                  <a:txBody>
                    <a:bodyPr/>
                    <a:lstStyle/>
                    <a:p>
                      <a:pPr marL="171450" indent="-171450" algn="l" rtl="0" fontAlgn="base">
                        <a:lnSpc>
                          <a:spcPct val="100000"/>
                        </a:lnSpc>
                        <a:buFont typeface="Arial" panose="020B0604020202020204" pitchFamily="34" charset="0"/>
                        <a:buChar char="•"/>
                      </a:pPr>
                      <a:r>
                        <a:rPr lang="en-AU" sz="1100" b="0" i="0" noProof="0">
                          <a:solidFill>
                            <a:schemeClr val="tx2"/>
                          </a:solidFill>
                          <a:effectLst/>
                          <a:latin typeface="Arial"/>
                        </a:rPr>
                        <a:t>Resource 9.2 – One-way and two-way communication</a:t>
                      </a:r>
                      <a:endParaRPr lang="en-AU" sz="1100" b="0" i="1" noProof="0">
                        <a:solidFill>
                          <a:schemeClr val="tx2"/>
                        </a:solidFill>
                        <a:effectLst/>
                        <a:latin typeface="Arial"/>
                      </a:endParaRPr>
                    </a:p>
                  </a:txBody>
                  <a:tcPr anchor="ctr">
                    <a:solidFill>
                      <a:schemeClr val="bg2"/>
                    </a:solidFill>
                  </a:tcPr>
                </a:tc>
                <a:extLst>
                  <a:ext uri="{0D108BD9-81ED-4DB2-BD59-A6C34878D82A}">
                    <a16:rowId xmlns:a16="http://schemas.microsoft.com/office/drawing/2014/main" val="3625204483"/>
                  </a:ext>
                </a:extLst>
              </a:tr>
            </a:tbl>
          </a:graphicData>
        </a:graphic>
      </p:graphicFrame>
      <p:sp>
        <p:nvSpPr>
          <p:cNvPr id="3" name="Text Placeholder 2">
            <a:extLst>
              <a:ext uri="{FF2B5EF4-FFF2-40B4-BE49-F238E27FC236}">
                <a16:creationId xmlns:a16="http://schemas.microsoft.com/office/drawing/2014/main" id="{DD0C13F8-AE45-7E1C-2EB3-68DCF0A97202}"/>
              </a:ext>
            </a:extLst>
          </p:cNvPr>
          <p:cNvSpPr txBox="1">
            <a:spLocks/>
          </p:cNvSpPr>
          <p:nvPr/>
        </p:nvSpPr>
        <p:spPr>
          <a:xfrm>
            <a:off x="7677151" y="4141333"/>
            <a:ext cx="3459162" cy="1783392"/>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a:solidFill>
                  <a:schemeClr val="tx2"/>
                </a:solidFill>
              </a:rPr>
              <a:t>What specific challenges did you face when you couldn’t ask questions?</a:t>
            </a:r>
          </a:p>
          <a:p>
            <a:pPr marL="285750" indent="-285750">
              <a:buClr>
                <a:schemeClr val="accent3"/>
              </a:buClr>
              <a:buFont typeface="Arial" panose="020B0604020202020204" pitchFamily="34" charset="0"/>
              <a:buChar char="•"/>
            </a:pPr>
            <a:r>
              <a:rPr lang="en-AU" sz="1200" noProof="0">
                <a:solidFill>
                  <a:schemeClr val="tx2"/>
                </a:solidFill>
              </a:rPr>
              <a:t>What workplace scenarios might </a:t>
            </a:r>
            <a:r>
              <a:rPr lang="en-AU" sz="1200">
                <a:solidFill>
                  <a:schemeClr val="tx2"/>
                </a:solidFill>
              </a:rPr>
              <a:t>use</a:t>
            </a:r>
            <a:r>
              <a:rPr lang="en-AU" sz="1200" noProof="0">
                <a:solidFill>
                  <a:schemeClr val="tx2"/>
                </a:solidFill>
              </a:rPr>
              <a:t> one-way communication?</a:t>
            </a:r>
          </a:p>
          <a:p>
            <a:pPr marL="285750" indent="-285750">
              <a:buClr>
                <a:schemeClr val="accent3"/>
              </a:buClr>
              <a:buFont typeface="Arial" panose="020B0604020202020204" pitchFamily="34" charset="0"/>
              <a:buChar char="•"/>
            </a:pPr>
            <a:r>
              <a:rPr lang="en-AU" sz="1200" noProof="0">
                <a:solidFill>
                  <a:schemeClr val="tx2"/>
                </a:solidFill>
              </a:rPr>
              <a:t>What communication strategies would improve the accuracy in the one-way scenario?</a:t>
            </a:r>
          </a:p>
        </p:txBody>
      </p:sp>
      <p:sp>
        <p:nvSpPr>
          <p:cNvPr id="4" name="Text Placeholder 14">
            <a:extLst>
              <a:ext uri="{FF2B5EF4-FFF2-40B4-BE49-F238E27FC236}">
                <a16:creationId xmlns:a16="http://schemas.microsoft.com/office/drawing/2014/main" id="{6FE003AA-D8A3-62BD-9EA8-F207CDD02DBF}"/>
              </a:ext>
            </a:extLst>
          </p:cNvPr>
          <p:cNvSpPr txBox="1">
            <a:spLocks/>
          </p:cNvSpPr>
          <p:nvPr/>
        </p:nvSpPr>
        <p:spPr>
          <a:xfrm>
            <a:off x="7662727" y="3895628"/>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DISCUSSION STARTERS</a:t>
            </a:r>
          </a:p>
        </p:txBody>
      </p:sp>
      <p:sp>
        <p:nvSpPr>
          <p:cNvPr id="11" name="Title 10">
            <a:extLst>
              <a:ext uri="{FF2B5EF4-FFF2-40B4-BE49-F238E27FC236}">
                <a16:creationId xmlns:a16="http://schemas.microsoft.com/office/drawing/2014/main" id="{4EF9D6AE-71D8-CBB6-FB4F-739C4FA01CB4}"/>
              </a:ext>
            </a:extLst>
          </p:cNvPr>
          <p:cNvSpPr>
            <a:spLocks noGrp="1"/>
          </p:cNvSpPr>
          <p:nvPr>
            <p:ph type="title"/>
          </p:nvPr>
        </p:nvSpPr>
        <p:spPr>
          <a:xfrm>
            <a:off x="1055941" y="873125"/>
            <a:ext cx="4626885" cy="524553"/>
          </a:xfrm>
        </p:spPr>
        <p:txBody>
          <a:bodyPr/>
          <a:lstStyle/>
          <a:p>
            <a:r>
              <a:rPr lang="en-AU"/>
              <a:t>Communication barriers</a:t>
            </a:r>
          </a:p>
        </p:txBody>
      </p:sp>
    </p:spTree>
    <p:extLst>
      <p:ext uri="{BB962C8B-B14F-4D97-AF65-F5344CB8AC3E}">
        <p14:creationId xmlns:p14="http://schemas.microsoft.com/office/powerpoint/2010/main" val="10057173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8F72D9-BE94-0A54-D65C-B2EC28932F88}"/>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97879097-AAF5-730B-440D-EF1BA7A71A09}"/>
              </a:ext>
            </a:extLst>
          </p:cNvPr>
          <p:cNvSpPr>
            <a:spLocks noGrp="1"/>
          </p:cNvSpPr>
          <p:nvPr>
            <p:ph type="body" sz="quarter" idx="20"/>
          </p:nvPr>
        </p:nvSpPr>
        <p:spPr>
          <a:xfrm>
            <a:off x="1055688" y="624947"/>
            <a:ext cx="2598001" cy="247554"/>
          </a:xfrm>
        </p:spPr>
        <p:txBody>
          <a:bodyPr/>
          <a:lstStyle/>
          <a:p>
            <a:r>
              <a:rPr lang="en-AU"/>
              <a:t>COMMUNICATION AND CONFLICT</a:t>
            </a:r>
          </a:p>
        </p:txBody>
      </p:sp>
      <p:sp>
        <p:nvSpPr>
          <p:cNvPr id="15" name="Text Placeholder 14">
            <a:extLst>
              <a:ext uri="{FF2B5EF4-FFF2-40B4-BE49-F238E27FC236}">
                <a16:creationId xmlns:a16="http://schemas.microsoft.com/office/drawing/2014/main" id="{3253EBB5-12B3-8FFE-42CF-69B6E8B7AC04}"/>
              </a:ext>
            </a:extLst>
          </p:cNvPr>
          <p:cNvSpPr>
            <a:spLocks noGrp="1"/>
          </p:cNvSpPr>
          <p:nvPr>
            <p:ph type="body" sz="quarter" idx="11"/>
          </p:nvPr>
        </p:nvSpPr>
        <p:spPr>
          <a:xfrm>
            <a:off x="1055686" y="1606933"/>
            <a:ext cx="5548313" cy="609398"/>
          </a:xfrm>
        </p:spPr>
        <p:txBody>
          <a:bodyPr/>
          <a:lstStyle/>
          <a:p>
            <a:r>
              <a:rPr lang="en-AU"/>
              <a:t>When communication flows both ways</a:t>
            </a:r>
          </a:p>
        </p:txBody>
      </p:sp>
      <p:pic>
        <p:nvPicPr>
          <p:cNvPr id="7" name="Picture Placeholder 6" descr="A diagram of a speaker sheet&#10;&#10;AI-generated content may be incorrect.">
            <a:extLst>
              <a:ext uri="{FF2B5EF4-FFF2-40B4-BE49-F238E27FC236}">
                <a16:creationId xmlns:a16="http://schemas.microsoft.com/office/drawing/2014/main" id="{42E21B46-CACF-0942-137A-9D52C912C34B}"/>
              </a:ext>
            </a:extLst>
          </p:cNvPr>
          <p:cNvPicPr>
            <a:picLocks noGrp="1" noChangeAspect="1"/>
          </p:cNvPicPr>
          <p:nvPr>
            <p:ph type="pic" sz="quarter" idx="21"/>
          </p:nvPr>
        </p:nvPicPr>
        <p:blipFill>
          <a:blip r:embed="rId3">
            <a:extLst>
              <a:ext uri="{28A0092B-C50C-407E-A947-70E740481C1C}">
                <a14:useLocalDpi xmlns:a14="http://schemas.microsoft.com/office/drawing/2010/main" val="0"/>
              </a:ext>
            </a:extLst>
          </a:blip>
          <a:srcRect t="16" b="16"/>
          <a:stretch>
            <a:fillRect/>
          </a:stretch>
        </p:blipFill>
        <p:spPr/>
      </p:pic>
      <p:graphicFrame>
        <p:nvGraphicFramePr>
          <p:cNvPr id="9" name="Table 8">
            <a:extLst>
              <a:ext uri="{FF2B5EF4-FFF2-40B4-BE49-F238E27FC236}">
                <a16:creationId xmlns:a16="http://schemas.microsoft.com/office/drawing/2014/main" id="{5845F3E2-A4FB-84B6-A9E5-57F992B657D7}"/>
              </a:ext>
            </a:extLst>
          </p:cNvPr>
          <p:cNvGraphicFramePr>
            <a:graphicFrameLocks noGrp="1"/>
          </p:cNvGraphicFramePr>
          <p:nvPr>
            <p:extLst>
              <p:ext uri="{D42A27DB-BD31-4B8C-83A1-F6EECF244321}">
                <p14:modId xmlns:p14="http://schemas.microsoft.com/office/powerpoint/2010/main" val="1502199003"/>
              </p:ext>
            </p:extLst>
          </p:nvPr>
        </p:nvGraphicFramePr>
        <p:xfrm>
          <a:off x="1055687" y="2122017"/>
          <a:ext cx="4895850" cy="3914468"/>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561548">
                <a:tc>
                  <a:txBody>
                    <a:bodyPr/>
                    <a:lstStyle/>
                    <a:p>
                      <a:r>
                        <a:rPr lang="en-AU" noProof="0"/>
                        <a:t>Activity (10 mins)</a:t>
                      </a:r>
                    </a:p>
                  </a:txBody>
                  <a:tcPr anchor="ctr"/>
                </a:tc>
                <a:extLst>
                  <a:ext uri="{0D108BD9-81ED-4DB2-BD59-A6C34878D82A}">
                    <a16:rowId xmlns:a16="http://schemas.microsoft.com/office/drawing/2014/main" val="479762216"/>
                  </a:ext>
                </a:extLst>
              </a:tr>
              <a:tr h="828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100" b="0" i="0" kern="1200" noProof="0">
                          <a:solidFill>
                            <a:schemeClr val="tx2"/>
                          </a:solidFill>
                          <a:effectLst/>
                          <a:latin typeface="+mn-lt"/>
                          <a:ea typeface="+mn-ea"/>
                          <a:cs typeface="+mn-cs"/>
                        </a:rPr>
                        <a:t>Following on from the last activity. </a:t>
                      </a:r>
                      <a:r>
                        <a:rPr lang="en-AU" sz="1100" noProof="0">
                          <a:solidFill>
                            <a:schemeClr val="tx2"/>
                          </a:solidFill>
                        </a:rPr>
                        <a:t>In this activity, you will experience how two-way communication improves understanding and accuracy. You will see firsthand how feedback and clarification questions lead to better results compared to one-way communication.</a:t>
                      </a:r>
                    </a:p>
                  </a:txBody>
                  <a:tcPr anchor="ctr">
                    <a:solidFill>
                      <a:schemeClr val="bg2"/>
                    </a:solid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100" b="1" i="0" noProof="0">
                          <a:solidFill>
                            <a:schemeClr val="accent1"/>
                          </a:solidFill>
                          <a:effectLst/>
                          <a:latin typeface="Arial" panose="020B0604020202020204" pitchFamily="34" charset="0"/>
                        </a:rPr>
                        <a:t>STEPS</a:t>
                      </a:r>
                      <a:r>
                        <a:rPr lang="en-AU" sz="1100" b="0" i="0" noProof="0">
                          <a:solidFill>
                            <a:schemeClr val="bg2"/>
                          </a:solidFill>
                          <a:effectLst/>
                          <a:latin typeface="Arial" panose="020B0604020202020204" pitchFamily="34" charset="0"/>
                        </a:rPr>
                        <a:t>​</a:t>
                      </a:r>
                      <a:endParaRPr lang="en-AU" sz="1100" b="0" i="0" noProof="0">
                        <a:solidFill>
                          <a:schemeClr val="bg2"/>
                        </a:solidFill>
                        <a:effectLst/>
                      </a:endParaRPr>
                    </a:p>
                  </a:txBody>
                  <a:tcPr anchor="ctr">
                    <a:solidFill>
                      <a:schemeClr val="accent2">
                        <a:lumMod val="20000"/>
                        <a:lumOff val="80000"/>
                      </a:schemeClr>
                    </a:solidFill>
                  </a:tcPr>
                </a:tc>
                <a:extLst>
                  <a:ext uri="{0D108BD9-81ED-4DB2-BD59-A6C34878D82A}">
                    <a16:rowId xmlns:a16="http://schemas.microsoft.com/office/drawing/2014/main" val="2929732075"/>
                  </a:ext>
                </a:extLst>
              </a:tr>
              <a:tr h="1080000">
                <a:tc>
                  <a:txBody>
                    <a:bodyPr/>
                    <a:lstStyle/>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Continue working with the same partner, still sitting back-to-back.</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Switch roles (previous receivers become senders) with a new drawing.</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Senders describe the new drawing without using shape names.</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This time, receivers can ask questions for clarification.</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Senders must respond to questions but still cannot look at the drawing in progress.</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After 3 minutes, compare the drawing with the original.</a:t>
                      </a:r>
                    </a:p>
                  </a:txBody>
                  <a:tcPr anchor="ctr">
                    <a:solidFill>
                      <a:schemeClr val="bg2"/>
                    </a:solid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100" b="1" i="0" noProof="0">
                          <a:solidFill>
                            <a:schemeClr val="accent1"/>
                          </a:solidFill>
                          <a:effectLst/>
                          <a:latin typeface="Arial" panose="020B0604020202020204" pitchFamily="34" charset="0"/>
                        </a:rPr>
                        <a:t>RESOURCES</a:t>
                      </a:r>
                      <a:r>
                        <a:rPr lang="en-AU" sz="1100" b="0" i="0" noProof="0">
                          <a:solidFill>
                            <a:schemeClr val="accent1"/>
                          </a:solidFill>
                          <a:effectLst/>
                          <a:latin typeface="Arial" panose="020B0604020202020204" pitchFamily="34" charset="0"/>
                        </a:rPr>
                        <a:t>​</a:t>
                      </a:r>
                      <a:endParaRPr lang="en-AU" sz="1100" b="0" i="0" noProof="0">
                        <a:solidFill>
                          <a:schemeClr val="accent1"/>
                        </a:solidFill>
                        <a:effectLst/>
                      </a:endParaRPr>
                    </a:p>
                  </a:txBody>
                  <a:tcPr anchor="ctr">
                    <a:solidFill>
                      <a:schemeClr val="accent2">
                        <a:lumMod val="20000"/>
                        <a:lumOff val="80000"/>
                      </a:schemeClr>
                    </a:solidFill>
                  </a:tcPr>
                </a:tc>
                <a:extLst>
                  <a:ext uri="{0D108BD9-81ED-4DB2-BD59-A6C34878D82A}">
                    <a16:rowId xmlns:a16="http://schemas.microsoft.com/office/drawing/2014/main" val="440747784"/>
                  </a:ext>
                </a:extLst>
              </a:tr>
              <a:tr h="396000">
                <a:tc>
                  <a:txBody>
                    <a:bodyPr/>
                    <a:lstStyle/>
                    <a:p>
                      <a:pPr marL="171450" indent="-171450" algn="l" rtl="0" fontAlgn="base">
                        <a:lnSpc>
                          <a:spcPct val="100000"/>
                        </a:lnSpc>
                        <a:buFont typeface="Arial" panose="020B0604020202020204" pitchFamily="34" charset="0"/>
                        <a:buChar char="•"/>
                      </a:pPr>
                      <a:r>
                        <a:rPr lang="en-AU" sz="1100" b="0" i="0" noProof="0">
                          <a:solidFill>
                            <a:schemeClr val="tx2"/>
                          </a:solidFill>
                          <a:effectLst/>
                          <a:latin typeface="+mn-lt"/>
                        </a:rPr>
                        <a:t>Resource 9.2 – One-way and two-way communication</a:t>
                      </a:r>
                      <a:endParaRPr lang="en-AU" sz="1100" b="0" i="1" noProof="0">
                        <a:solidFill>
                          <a:schemeClr val="tx2"/>
                        </a:solidFill>
                        <a:effectLst/>
                        <a:latin typeface="+mn-lt"/>
                      </a:endParaRPr>
                    </a:p>
                  </a:txBody>
                  <a:tcPr anchor="ctr">
                    <a:solidFill>
                      <a:schemeClr val="bg2"/>
                    </a:solidFill>
                  </a:tcPr>
                </a:tc>
                <a:extLst>
                  <a:ext uri="{0D108BD9-81ED-4DB2-BD59-A6C34878D82A}">
                    <a16:rowId xmlns:a16="http://schemas.microsoft.com/office/drawing/2014/main" val="3625204483"/>
                  </a:ext>
                </a:extLst>
              </a:tr>
            </a:tbl>
          </a:graphicData>
        </a:graphic>
      </p:graphicFrame>
      <p:sp>
        <p:nvSpPr>
          <p:cNvPr id="3" name="Text Placeholder 2">
            <a:extLst>
              <a:ext uri="{FF2B5EF4-FFF2-40B4-BE49-F238E27FC236}">
                <a16:creationId xmlns:a16="http://schemas.microsoft.com/office/drawing/2014/main" id="{BF34BE02-011A-12CE-2952-5B6829C3A75D}"/>
              </a:ext>
            </a:extLst>
          </p:cNvPr>
          <p:cNvSpPr txBox="1">
            <a:spLocks/>
          </p:cNvSpPr>
          <p:nvPr/>
        </p:nvSpPr>
        <p:spPr>
          <a:xfrm>
            <a:off x="7677151" y="4086894"/>
            <a:ext cx="3459162" cy="1949591"/>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a:solidFill>
                  <a:schemeClr val="tx2"/>
                </a:solidFill>
              </a:rPr>
              <a:t>How did the accuracy differ between the one-way and two-way communication exercises?</a:t>
            </a:r>
          </a:p>
          <a:p>
            <a:pPr marL="285750" indent="-285750">
              <a:buClr>
                <a:schemeClr val="accent3"/>
              </a:buClr>
              <a:buFont typeface="Arial" panose="020B0604020202020204" pitchFamily="34" charset="0"/>
              <a:buChar char="•"/>
            </a:pPr>
            <a:r>
              <a:rPr lang="en-AU" sz="1200" noProof="0">
                <a:solidFill>
                  <a:schemeClr val="tx2"/>
                </a:solidFill>
              </a:rPr>
              <a:t>How did the ability to ask for clarification change your experience as the receiver?</a:t>
            </a:r>
          </a:p>
          <a:p>
            <a:pPr marL="285750" indent="-285750">
              <a:buClr>
                <a:schemeClr val="accent3"/>
              </a:buClr>
              <a:buFont typeface="Arial" panose="020B0604020202020204" pitchFamily="34" charset="0"/>
              <a:buChar char="•"/>
            </a:pPr>
            <a:r>
              <a:rPr lang="en-AU" sz="1200" noProof="0">
                <a:solidFill>
                  <a:schemeClr val="tx2"/>
                </a:solidFill>
              </a:rPr>
              <a:t>How does this activity relate to digital communication challenges like email or text?</a:t>
            </a:r>
          </a:p>
        </p:txBody>
      </p:sp>
      <p:sp>
        <p:nvSpPr>
          <p:cNvPr id="4" name="Text Placeholder 14">
            <a:extLst>
              <a:ext uri="{FF2B5EF4-FFF2-40B4-BE49-F238E27FC236}">
                <a16:creationId xmlns:a16="http://schemas.microsoft.com/office/drawing/2014/main" id="{3B634477-C6CE-D9C9-E993-6CF4612BE6D0}"/>
              </a:ext>
            </a:extLst>
          </p:cNvPr>
          <p:cNvSpPr txBox="1">
            <a:spLocks/>
          </p:cNvSpPr>
          <p:nvPr/>
        </p:nvSpPr>
        <p:spPr>
          <a:xfrm>
            <a:off x="7662727" y="3841189"/>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DISCUSSION STARTERS</a:t>
            </a:r>
          </a:p>
        </p:txBody>
      </p:sp>
      <p:sp>
        <p:nvSpPr>
          <p:cNvPr id="8" name="Title 7">
            <a:extLst>
              <a:ext uri="{FF2B5EF4-FFF2-40B4-BE49-F238E27FC236}">
                <a16:creationId xmlns:a16="http://schemas.microsoft.com/office/drawing/2014/main" id="{2E8B127D-3704-CFB5-B50C-08186DE5C597}"/>
              </a:ext>
            </a:extLst>
          </p:cNvPr>
          <p:cNvSpPr>
            <a:spLocks noGrp="1"/>
          </p:cNvSpPr>
          <p:nvPr>
            <p:ph type="title"/>
          </p:nvPr>
        </p:nvSpPr>
        <p:spPr>
          <a:xfrm>
            <a:off x="1055941" y="873125"/>
            <a:ext cx="4626885" cy="524553"/>
          </a:xfrm>
        </p:spPr>
        <p:txBody>
          <a:bodyPr/>
          <a:lstStyle/>
          <a:p>
            <a:r>
              <a:rPr lang="en-AU"/>
              <a:t>Communication barriers</a:t>
            </a:r>
          </a:p>
        </p:txBody>
      </p:sp>
    </p:spTree>
    <p:extLst>
      <p:ext uri="{BB962C8B-B14F-4D97-AF65-F5344CB8AC3E}">
        <p14:creationId xmlns:p14="http://schemas.microsoft.com/office/powerpoint/2010/main" val="7476817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F0EDB8-D020-BE11-B5FF-6131E3023131}"/>
            </a:ext>
          </a:extLst>
        </p:cNvPr>
        <p:cNvGrpSpPr/>
        <p:nvPr/>
      </p:nvGrpSpPr>
      <p:grpSpPr>
        <a:xfrm>
          <a:off x="0" y="0"/>
          <a:ext cx="0" cy="0"/>
          <a:chOff x="0" y="0"/>
          <a:chExt cx="0" cy="0"/>
        </a:xfrm>
      </p:grpSpPr>
      <p:graphicFrame>
        <p:nvGraphicFramePr>
          <p:cNvPr id="19" name="Table 18">
            <a:extLst>
              <a:ext uri="{FF2B5EF4-FFF2-40B4-BE49-F238E27FC236}">
                <a16:creationId xmlns:a16="http://schemas.microsoft.com/office/drawing/2014/main" id="{CE09910B-D86D-DEE5-E7B1-9D834169BFA9}"/>
              </a:ext>
            </a:extLst>
          </p:cNvPr>
          <p:cNvGraphicFramePr>
            <a:graphicFrameLocks noGrp="1"/>
          </p:cNvGraphicFramePr>
          <p:nvPr>
            <p:extLst>
              <p:ext uri="{D42A27DB-BD31-4B8C-83A1-F6EECF244321}">
                <p14:modId xmlns:p14="http://schemas.microsoft.com/office/powerpoint/2010/main" val="3886136732"/>
              </p:ext>
            </p:extLst>
          </p:nvPr>
        </p:nvGraphicFramePr>
        <p:xfrm>
          <a:off x="1055688" y="1706839"/>
          <a:ext cx="4895850" cy="3623040"/>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720000">
                <a:tc>
                  <a:txBody>
                    <a:bodyPr/>
                    <a:lstStyle/>
                    <a:p>
                      <a:r>
                        <a:rPr lang="en-AU" sz="1600" noProof="0"/>
                        <a:t>Summary</a:t>
                      </a:r>
                    </a:p>
                  </a:txBody>
                  <a:tcPr anchor="ctr"/>
                </a:tc>
                <a:extLst>
                  <a:ext uri="{0D108BD9-81ED-4DB2-BD59-A6C34878D82A}">
                    <a16:rowId xmlns:a16="http://schemas.microsoft.com/office/drawing/2014/main" val="479762216"/>
                  </a:ext>
                </a:extLst>
              </a:tr>
              <a:tr h="720000">
                <a:tc>
                  <a:txBody>
                    <a:bodyPr/>
                    <a:lstStyle/>
                    <a:p>
                      <a:pPr marL="0" indent="0">
                        <a:buFont typeface="+mj-lt"/>
                        <a:buNone/>
                      </a:pPr>
                      <a:r>
                        <a:rPr lang="en-AU" sz="1400" noProof="0">
                          <a:solidFill>
                            <a:schemeClr val="tx2"/>
                          </a:solidFill>
                        </a:rPr>
                        <a:t>Conflict is a natural part of career development that can be managed effectively through appropriate resolution strategies</a:t>
                      </a:r>
                      <a:endParaRPr lang="en-AU" sz="1400" noProof="0">
                        <a:solidFill>
                          <a:schemeClr val="tx2"/>
                        </a:solidFill>
                        <a:highlight>
                          <a:srgbClr val="FFFF00"/>
                        </a:highlight>
                      </a:endParaRPr>
                    </a:p>
                  </a:txBody>
                  <a:tcPr anchor="ctr"/>
                </a:tc>
                <a:extLst>
                  <a:ext uri="{0D108BD9-81ED-4DB2-BD59-A6C34878D82A}">
                    <a16:rowId xmlns:a16="http://schemas.microsoft.com/office/drawing/2014/main" val="508081052"/>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noProof="0">
                          <a:solidFill>
                            <a:schemeClr val="tx2"/>
                          </a:solidFill>
                        </a:rPr>
                        <a:t>Communication skills form the foundation for successful workplace interactions and conflict prevention</a:t>
                      </a:r>
                      <a:endParaRPr lang="en-AU" sz="1400" noProof="0">
                        <a:solidFill>
                          <a:schemeClr val="tx2"/>
                        </a:solidFill>
                        <a:highlight>
                          <a:srgbClr val="FFFF00"/>
                        </a:highlight>
                      </a:endParaRPr>
                    </a:p>
                  </a:txBody>
                  <a:tcPr anchor="ctr"/>
                </a:tc>
                <a:extLst>
                  <a:ext uri="{0D108BD9-81ED-4DB2-BD59-A6C34878D82A}">
                    <a16:rowId xmlns:a16="http://schemas.microsoft.com/office/drawing/2014/main" val="2929732075"/>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noProof="0">
                          <a:solidFill>
                            <a:schemeClr val="tx2"/>
                          </a:solidFill>
                        </a:rPr>
                        <a:t>Active listening techniques and feedback reception significantly improve workplace relationships and reduce misunderstandings</a:t>
                      </a:r>
                      <a:endParaRPr lang="en-AU" sz="1400" noProof="0">
                        <a:solidFill>
                          <a:schemeClr val="tx2"/>
                        </a:solidFill>
                        <a:highlight>
                          <a:srgbClr val="FFFF00"/>
                        </a:highlight>
                      </a:endParaRPr>
                    </a:p>
                  </a:txBody>
                  <a:tcPr anchor="ctr"/>
                </a:tc>
                <a:extLst>
                  <a:ext uri="{0D108BD9-81ED-4DB2-BD59-A6C34878D82A}">
                    <a16:rowId xmlns:a16="http://schemas.microsoft.com/office/drawing/2014/main" val="923861008"/>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noProof="0">
                          <a:solidFill>
                            <a:schemeClr val="tx2"/>
                          </a:solidFill>
                        </a:rPr>
                        <a:t>Different conflict approaches are suitable for various workplace situations</a:t>
                      </a:r>
                      <a:endParaRPr lang="en-AU" sz="1400" noProof="0">
                        <a:solidFill>
                          <a:schemeClr val="tx2"/>
                        </a:solidFill>
                        <a:highlight>
                          <a:srgbClr val="FFFF00"/>
                        </a:highlight>
                      </a:endParaRPr>
                    </a:p>
                  </a:txBody>
                  <a:tcPr anchor="ctr"/>
                </a:tc>
                <a:extLst>
                  <a:ext uri="{0D108BD9-81ED-4DB2-BD59-A6C34878D82A}">
                    <a16:rowId xmlns:a16="http://schemas.microsoft.com/office/drawing/2014/main" val="1553370433"/>
                  </a:ext>
                </a:extLst>
              </a:tr>
            </a:tbl>
          </a:graphicData>
        </a:graphic>
      </p:graphicFrame>
      <p:sp>
        <p:nvSpPr>
          <p:cNvPr id="7" name="Title 6">
            <a:extLst>
              <a:ext uri="{FF2B5EF4-FFF2-40B4-BE49-F238E27FC236}">
                <a16:creationId xmlns:a16="http://schemas.microsoft.com/office/drawing/2014/main" id="{78FE81A5-7DCA-BD69-8F37-9C0286C4D344}"/>
              </a:ext>
            </a:extLst>
          </p:cNvPr>
          <p:cNvSpPr>
            <a:spLocks noGrp="1"/>
          </p:cNvSpPr>
          <p:nvPr>
            <p:ph type="title"/>
          </p:nvPr>
        </p:nvSpPr>
        <p:spPr>
          <a:xfrm>
            <a:off x="1055941" y="873125"/>
            <a:ext cx="2913275" cy="524553"/>
          </a:xfrm>
        </p:spPr>
        <p:txBody>
          <a:bodyPr/>
          <a:lstStyle/>
          <a:p>
            <a:r>
              <a:rPr lang="en-AU"/>
              <a:t>Key takeaways</a:t>
            </a:r>
          </a:p>
        </p:txBody>
      </p:sp>
      <p:sp>
        <p:nvSpPr>
          <p:cNvPr id="9" name="Text Placeholder 8">
            <a:extLst>
              <a:ext uri="{FF2B5EF4-FFF2-40B4-BE49-F238E27FC236}">
                <a16:creationId xmlns:a16="http://schemas.microsoft.com/office/drawing/2014/main" id="{280064CF-CC06-6BBB-0D16-091D74CD06F5}"/>
              </a:ext>
            </a:extLst>
          </p:cNvPr>
          <p:cNvSpPr>
            <a:spLocks noGrp="1"/>
          </p:cNvSpPr>
          <p:nvPr>
            <p:ph type="body" sz="quarter" idx="20"/>
          </p:nvPr>
        </p:nvSpPr>
        <p:spPr>
          <a:xfrm>
            <a:off x="1055688" y="624947"/>
            <a:ext cx="1549637" cy="247554"/>
          </a:xfrm>
        </p:spPr>
        <p:txBody>
          <a:bodyPr/>
          <a:lstStyle/>
          <a:p>
            <a:r>
              <a:rPr lang="en-AU"/>
              <a:t>LESSON SUMMARY</a:t>
            </a:r>
          </a:p>
        </p:txBody>
      </p:sp>
      <p:sp>
        <p:nvSpPr>
          <p:cNvPr id="2" name="Text Placeholder 5">
            <a:extLst>
              <a:ext uri="{FF2B5EF4-FFF2-40B4-BE49-F238E27FC236}">
                <a16:creationId xmlns:a16="http://schemas.microsoft.com/office/drawing/2014/main" id="{513EB6F9-9EEC-3239-0181-F83FF6F00AAF}"/>
              </a:ext>
            </a:extLst>
          </p:cNvPr>
          <p:cNvSpPr>
            <a:spLocks noGrp="1"/>
          </p:cNvSpPr>
          <p:nvPr/>
        </p:nvSpPr>
        <p:spPr>
          <a:xfrm>
            <a:off x="7680325" y="1700213"/>
            <a:ext cx="1269578" cy="249299"/>
          </a:xfrm>
          <a:prstGeom prst="rect">
            <a:avLst/>
          </a:prstGeom>
        </p:spPr>
        <p:txBody>
          <a:bodyPr vert="horz" wrap="non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AU" sz="1800" noProof="0">
                <a:solidFill>
                  <a:schemeClr val="accent3"/>
                </a:solidFill>
              </a:rPr>
              <a:t>RESOURCES</a:t>
            </a:r>
          </a:p>
        </p:txBody>
      </p:sp>
      <p:sp>
        <p:nvSpPr>
          <p:cNvPr id="3" name="Text Placeholder 2">
            <a:extLst>
              <a:ext uri="{FF2B5EF4-FFF2-40B4-BE49-F238E27FC236}">
                <a16:creationId xmlns:a16="http://schemas.microsoft.com/office/drawing/2014/main" id="{DD043FE4-814E-D402-4851-AB4149F8AB00}"/>
              </a:ext>
            </a:extLst>
          </p:cNvPr>
          <p:cNvSpPr>
            <a:spLocks noGrp="1"/>
          </p:cNvSpPr>
          <p:nvPr/>
        </p:nvSpPr>
        <p:spPr>
          <a:xfrm>
            <a:off x="7697787" y="1907963"/>
            <a:ext cx="3978276" cy="339305"/>
          </a:xfrm>
          <a:prstGeom prst="rect">
            <a:avLst/>
          </a:prstGeom>
        </p:spPr>
        <p:txBody>
          <a:bodyPr vert="horz" wrap="square" lIns="0" tIns="144000" rIns="0" bIns="0" rtlCol="0" anchor="t">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342900" indent="-342900">
              <a:buClr>
                <a:schemeClr val="accent3"/>
              </a:buClr>
              <a:buFont typeface="Wingdings" pitchFamily="2" charset="2"/>
              <a:buChar char="§"/>
            </a:pPr>
            <a:r>
              <a:rPr lang="en-AU" sz="1400" dirty="0">
                <a:solidFill>
                  <a:schemeClr val="tx2"/>
                </a:solidFill>
                <a:latin typeface="Arial"/>
                <a:cs typeface="Arial"/>
              </a:rPr>
              <a:t>Drawings from communication activities!</a:t>
            </a:r>
            <a:endParaRPr lang="en-US" dirty="0">
              <a:solidFill>
                <a:schemeClr val="tx2"/>
              </a:solidFill>
            </a:endParaRPr>
          </a:p>
        </p:txBody>
      </p:sp>
    </p:spTree>
    <p:extLst>
      <p:ext uri="{BB962C8B-B14F-4D97-AF65-F5344CB8AC3E}">
        <p14:creationId xmlns:p14="http://schemas.microsoft.com/office/powerpoint/2010/main" val="18046497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4D10C-36C6-19AB-8DC4-35CF4939C2D8}"/>
            </a:ext>
          </a:extLst>
        </p:cNvPr>
        <p:cNvGrpSpPr/>
        <p:nvPr/>
      </p:nvGrpSpPr>
      <p:grpSpPr>
        <a:xfrm>
          <a:off x="0" y="0"/>
          <a:ext cx="0" cy="0"/>
          <a:chOff x="0" y="0"/>
          <a:chExt cx="0" cy="0"/>
        </a:xfrm>
      </p:grpSpPr>
      <p:sp>
        <p:nvSpPr>
          <p:cNvPr id="18" name="Text Placeholder 17">
            <a:extLst>
              <a:ext uri="{FF2B5EF4-FFF2-40B4-BE49-F238E27FC236}">
                <a16:creationId xmlns:a16="http://schemas.microsoft.com/office/drawing/2014/main" id="{78B22DD5-3B71-E9FE-C63B-F23DE79B4F0C}"/>
              </a:ext>
            </a:extLst>
          </p:cNvPr>
          <p:cNvSpPr>
            <a:spLocks noGrp="1"/>
          </p:cNvSpPr>
          <p:nvPr>
            <p:ph type="body" sz="quarter" idx="20"/>
          </p:nvPr>
        </p:nvSpPr>
        <p:spPr>
          <a:xfrm>
            <a:off x="1055688" y="624947"/>
            <a:ext cx="2598001" cy="247554"/>
          </a:xfrm>
        </p:spPr>
        <p:txBody>
          <a:bodyPr/>
          <a:lstStyle/>
          <a:p>
            <a:r>
              <a:rPr lang="en-AU" noProof="0" dirty="0"/>
              <a:t>COMMUNICATION AND CONFLICT</a:t>
            </a:r>
          </a:p>
        </p:txBody>
      </p:sp>
      <p:sp>
        <p:nvSpPr>
          <p:cNvPr id="21" name="Title 20">
            <a:extLst>
              <a:ext uri="{FF2B5EF4-FFF2-40B4-BE49-F238E27FC236}">
                <a16:creationId xmlns:a16="http://schemas.microsoft.com/office/drawing/2014/main" id="{13DF0FD4-7170-8102-15C5-AD7552E54296}"/>
              </a:ext>
            </a:extLst>
          </p:cNvPr>
          <p:cNvSpPr>
            <a:spLocks noGrp="1"/>
          </p:cNvSpPr>
          <p:nvPr>
            <p:ph type="title"/>
          </p:nvPr>
        </p:nvSpPr>
        <p:spPr>
          <a:xfrm>
            <a:off x="1055941" y="873125"/>
            <a:ext cx="3793324" cy="524553"/>
          </a:xfrm>
        </p:spPr>
        <p:txBody>
          <a:bodyPr/>
          <a:lstStyle/>
          <a:p>
            <a:r>
              <a:rPr lang="en-AU" noProof="0" dirty="0"/>
              <a:t>Acknowledgements</a:t>
            </a:r>
          </a:p>
        </p:txBody>
      </p:sp>
      <p:sp>
        <p:nvSpPr>
          <p:cNvPr id="22" name="Text Placeholder 5">
            <a:extLst>
              <a:ext uri="{FF2B5EF4-FFF2-40B4-BE49-F238E27FC236}">
                <a16:creationId xmlns:a16="http://schemas.microsoft.com/office/drawing/2014/main" id="{BC340A2A-6CA4-9FCC-BAAE-8E9BD8828CA2}"/>
              </a:ext>
            </a:extLst>
          </p:cNvPr>
          <p:cNvSpPr txBox="1">
            <a:spLocks/>
          </p:cNvSpPr>
          <p:nvPr/>
        </p:nvSpPr>
        <p:spPr>
          <a:xfrm>
            <a:off x="1055687" y="1700213"/>
            <a:ext cx="5269689"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References</a:t>
            </a:r>
          </a:p>
        </p:txBody>
      </p:sp>
      <p:sp>
        <p:nvSpPr>
          <p:cNvPr id="35" name="Text Placeholder 5">
            <a:extLst>
              <a:ext uri="{FF2B5EF4-FFF2-40B4-BE49-F238E27FC236}">
                <a16:creationId xmlns:a16="http://schemas.microsoft.com/office/drawing/2014/main" id="{75A7EF4F-0083-ACD4-A788-8D100AD0CE12}"/>
              </a:ext>
            </a:extLst>
          </p:cNvPr>
          <p:cNvSpPr txBox="1">
            <a:spLocks/>
          </p:cNvSpPr>
          <p:nvPr/>
        </p:nvSpPr>
        <p:spPr>
          <a:xfrm>
            <a:off x="7456487" y="1700212"/>
            <a:ext cx="4503283" cy="2064155"/>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With thanks to</a:t>
            </a:r>
          </a:p>
          <a:p>
            <a:endParaRPr lang="en-AU" sz="1800" noProof="0" dirty="0"/>
          </a:p>
          <a:p>
            <a:r>
              <a:rPr lang="en-AU" sz="1800" b="0" i="1" noProof="0" dirty="0"/>
              <a:t>Indi Dust – Your Career Factory illustrations</a:t>
            </a:r>
          </a:p>
          <a:p>
            <a:r>
              <a:rPr lang="en-AU" sz="1800" b="0" i="1" noProof="0" dirty="0"/>
              <a:t>Avenue Crew – multimedia</a:t>
            </a:r>
          </a:p>
          <a:p>
            <a:r>
              <a:rPr lang="en-AU" sz="1800" b="0" i="1" noProof="0" dirty="0"/>
              <a:t>Griffith University – pilot materials and industry packs</a:t>
            </a:r>
          </a:p>
        </p:txBody>
      </p:sp>
      <p:sp>
        <p:nvSpPr>
          <p:cNvPr id="36" name="Text Placeholder 5">
            <a:extLst>
              <a:ext uri="{FF2B5EF4-FFF2-40B4-BE49-F238E27FC236}">
                <a16:creationId xmlns:a16="http://schemas.microsoft.com/office/drawing/2014/main" id="{A6A1CEB0-CC15-3B36-37E9-0B74275127BB}"/>
              </a:ext>
            </a:extLst>
          </p:cNvPr>
          <p:cNvSpPr txBox="1">
            <a:spLocks/>
          </p:cNvSpPr>
          <p:nvPr/>
        </p:nvSpPr>
        <p:spPr>
          <a:xfrm>
            <a:off x="1055686" y="2407726"/>
            <a:ext cx="5783525" cy="350454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AU" sz="1800" b="0" i="1" dirty="0">
                <a:solidFill>
                  <a:schemeClr val="accent6"/>
                </a:solidFill>
              </a:rPr>
              <a:t>Manufacturing Matters. </a:t>
            </a:r>
            <a:r>
              <a:rPr lang="en-AU" sz="1800" b="0" i="1" dirty="0">
                <a:solidFill>
                  <a:schemeClr val="accent6"/>
                </a:solidFill>
                <a:hlinkClick r:id="rId2"/>
              </a:rPr>
              <a:t>www.manufacturingmatters.com.au</a:t>
            </a:r>
            <a:r>
              <a:rPr lang="en-AU" sz="1800" b="0" i="1" dirty="0">
                <a:solidFill>
                  <a:schemeClr val="accent6"/>
                </a:solidFill>
              </a:rPr>
              <a:t>.</a:t>
            </a:r>
          </a:p>
          <a:p>
            <a:pPr marL="285750" indent="-285750">
              <a:buFont typeface="Arial" panose="020B0604020202020204" pitchFamily="34" charset="0"/>
              <a:buChar char="•"/>
            </a:pPr>
            <a:r>
              <a:rPr lang="en-US" sz="1800" b="0" i="1" dirty="0"/>
              <a:t>Now Hear This! Most People Stink at Listening. (2013). </a:t>
            </a:r>
            <a:r>
              <a:rPr lang="en-AU" sz="1800" b="0" i="1" dirty="0">
                <a:solidFill>
                  <a:schemeClr val="accent6"/>
                </a:solidFill>
                <a:hlinkClick r:id="rId3"/>
              </a:rPr>
              <a:t>https://www.scientificamerican.com/article/plateau-effect-digital-gadget-distraction-attention/</a:t>
            </a:r>
            <a:r>
              <a:rPr lang="en-AU" sz="1800" b="0" i="1" dirty="0">
                <a:solidFill>
                  <a:schemeClr val="accent6"/>
                </a:solidFill>
              </a:rPr>
              <a:t>. </a:t>
            </a:r>
          </a:p>
          <a:p>
            <a:pPr marL="285750" indent="-285750">
              <a:buFont typeface="Arial" panose="020B0604020202020204" pitchFamily="34" charset="0"/>
              <a:buChar char="•"/>
            </a:pPr>
            <a:r>
              <a:rPr lang="en-AU" sz="1800" b="0" i="1" dirty="0"/>
              <a:t>Photography sourced from Adobe Stock.</a:t>
            </a:r>
          </a:p>
          <a:p>
            <a:pPr marL="285750" indent="-285750">
              <a:buFont typeface="Arial" panose="020B0604020202020204" pitchFamily="34" charset="0"/>
              <a:buChar char="•"/>
            </a:pPr>
            <a:r>
              <a:rPr lang="en-AU" sz="1800" b="0" i="1" dirty="0" err="1">
                <a:solidFill>
                  <a:schemeClr val="accent6"/>
                </a:solidFill>
              </a:rPr>
              <a:t>Simpleshow</a:t>
            </a:r>
            <a:r>
              <a:rPr lang="en-AU" sz="1800" b="0" i="1" dirty="0">
                <a:solidFill>
                  <a:schemeClr val="accent6"/>
                </a:solidFill>
              </a:rPr>
              <a:t> explains: The fundamentals of effective communication in the workplace. (2023). </a:t>
            </a:r>
            <a:r>
              <a:rPr lang="en-AU" sz="1800" b="0" i="1" dirty="0">
                <a:solidFill>
                  <a:srgbClr val="0F0F0F"/>
                </a:solidFill>
                <a:hlinkClick r:id="rId4"/>
              </a:rPr>
              <a:t>https://www.youtube.com/watch?v=TAlY_RBWiVk</a:t>
            </a:r>
            <a:r>
              <a:rPr lang="en-AU" sz="1800" b="0" i="1" dirty="0">
                <a:solidFill>
                  <a:srgbClr val="0F0F0F"/>
                </a:solidFill>
              </a:rPr>
              <a:t>. </a:t>
            </a:r>
            <a:endParaRPr lang="en-AU" sz="1800" b="0" i="1" dirty="0">
              <a:solidFill>
                <a:schemeClr val="accent6"/>
              </a:solidFill>
            </a:endParaRPr>
          </a:p>
          <a:p>
            <a:pPr marL="285750" indent="-285750">
              <a:buFont typeface="Arial" panose="020B0604020202020204" pitchFamily="34" charset="0"/>
              <a:buChar char="•"/>
            </a:pPr>
            <a:r>
              <a:rPr lang="en-US" sz="1800" b="0" i="1" dirty="0">
                <a:solidFill>
                  <a:schemeClr val="accent6"/>
                </a:solidFill>
              </a:rPr>
              <a:t>Thomas, K., &amp; Kilmann, R. (2008). Thomas-Kilmann Conflict Mode Instrument.</a:t>
            </a:r>
            <a:endParaRPr lang="en-AU" sz="1800" b="0" i="1" dirty="0">
              <a:solidFill>
                <a:schemeClr val="accent6"/>
              </a:solidFill>
            </a:endParaRPr>
          </a:p>
        </p:txBody>
      </p:sp>
    </p:spTree>
    <p:extLst>
      <p:ext uri="{BB962C8B-B14F-4D97-AF65-F5344CB8AC3E}">
        <p14:creationId xmlns:p14="http://schemas.microsoft.com/office/powerpoint/2010/main" val="17322526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90D766-0502-B910-7DF4-727A392D3B87}"/>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42925EF6-2877-10AB-04F9-F2CD40C5AA6C}"/>
              </a:ext>
            </a:extLst>
          </p:cNvPr>
          <p:cNvSpPr>
            <a:spLocks noGrp="1"/>
          </p:cNvSpPr>
          <p:nvPr>
            <p:ph type="body" sz="quarter" idx="15"/>
          </p:nvPr>
        </p:nvSpPr>
        <p:spPr>
          <a:xfrm>
            <a:off x="1055688" y="624947"/>
            <a:ext cx="2598001" cy="247554"/>
          </a:xfrm>
        </p:spPr>
        <p:txBody>
          <a:bodyPr/>
          <a:lstStyle/>
          <a:p>
            <a:r>
              <a:rPr lang="en-AU" noProof="0"/>
              <a:t>COMMUNICATION AND CONFLICT</a:t>
            </a:r>
          </a:p>
        </p:txBody>
      </p:sp>
      <p:sp>
        <p:nvSpPr>
          <p:cNvPr id="4" name="Text Placeholder 2">
            <a:extLst>
              <a:ext uri="{FF2B5EF4-FFF2-40B4-BE49-F238E27FC236}">
                <a16:creationId xmlns:a16="http://schemas.microsoft.com/office/drawing/2014/main" id="{D82E3F6D-8A2F-ADD4-A7F6-A200DB06F3C3}"/>
              </a:ext>
            </a:extLst>
          </p:cNvPr>
          <p:cNvSpPr txBox="1">
            <a:spLocks/>
          </p:cNvSpPr>
          <p:nvPr/>
        </p:nvSpPr>
        <p:spPr>
          <a:xfrm>
            <a:off x="1055688" y="1924485"/>
            <a:ext cx="4622870" cy="300902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noProof="0">
                <a:solidFill>
                  <a:schemeClr val="accent6"/>
                </a:solidFill>
              </a:rPr>
              <a:t>Conflict is a natural part of career development that occurs when different goals, expectations, or circumstances come into tension with each other. In the context of career development, conflicts can arise from changing priorities, competing demands, or misaligned expectations. These conflicts happen at personal, interpersonal, and organisational levels, affecting our career satisfaction and progress. </a:t>
            </a:r>
          </a:p>
          <a:p>
            <a:r>
              <a:rPr lang="en-AU" noProof="0">
                <a:solidFill>
                  <a:schemeClr val="accent6"/>
                </a:solidFill>
              </a:rPr>
              <a:t>Understanding the common causes of conflict can help prepare for challenges an employee might face as they enter the workforce and progress through different life stages. </a:t>
            </a:r>
          </a:p>
        </p:txBody>
      </p:sp>
      <p:sp>
        <p:nvSpPr>
          <p:cNvPr id="9" name="Title 8">
            <a:extLst>
              <a:ext uri="{FF2B5EF4-FFF2-40B4-BE49-F238E27FC236}">
                <a16:creationId xmlns:a16="http://schemas.microsoft.com/office/drawing/2014/main" id="{E47D8BAE-70E5-CC46-47EE-5FB9D040AAB3}"/>
              </a:ext>
            </a:extLst>
          </p:cNvPr>
          <p:cNvSpPr>
            <a:spLocks noGrp="1"/>
          </p:cNvSpPr>
          <p:nvPr>
            <p:ph type="title"/>
          </p:nvPr>
        </p:nvSpPr>
        <p:spPr>
          <a:xfrm>
            <a:off x="1055941" y="873125"/>
            <a:ext cx="4373611" cy="524553"/>
          </a:xfrm>
        </p:spPr>
        <p:txBody>
          <a:bodyPr/>
          <a:lstStyle/>
          <a:p>
            <a:r>
              <a:rPr lang="en-AU" noProof="0"/>
              <a:t>Understanding conflict</a:t>
            </a:r>
          </a:p>
        </p:txBody>
      </p:sp>
      <p:pic>
        <p:nvPicPr>
          <p:cNvPr id="3" name="Picture 2" descr="A cartoon of two people&#10;&#10;AI-generated content may be incorrect.">
            <a:extLst>
              <a:ext uri="{FF2B5EF4-FFF2-40B4-BE49-F238E27FC236}">
                <a16:creationId xmlns:a16="http://schemas.microsoft.com/office/drawing/2014/main" id="{C7A5F6CC-74E8-B7D7-F2B1-CD25AEF9168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35271" y="1700212"/>
            <a:ext cx="4206602" cy="3687762"/>
          </a:xfrm>
          <a:prstGeom prst="rect">
            <a:avLst/>
          </a:prstGeom>
        </p:spPr>
      </p:pic>
    </p:spTree>
    <p:extLst>
      <p:ext uri="{BB962C8B-B14F-4D97-AF65-F5344CB8AC3E}">
        <p14:creationId xmlns:p14="http://schemas.microsoft.com/office/powerpoint/2010/main" val="1905922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FA9B54-E93A-20CE-8998-7D0FD53B1CEF}"/>
            </a:ext>
          </a:extLst>
        </p:cNvPr>
        <p:cNvGrpSpPr/>
        <p:nvPr/>
      </p:nvGrpSpPr>
      <p:grpSpPr>
        <a:xfrm>
          <a:off x="0" y="0"/>
          <a:ext cx="0" cy="0"/>
          <a:chOff x="0" y="0"/>
          <a:chExt cx="0" cy="0"/>
        </a:xfrm>
      </p:grpSpPr>
      <p:sp>
        <p:nvSpPr>
          <p:cNvPr id="5" name="Text Placeholder 2">
            <a:extLst>
              <a:ext uri="{FF2B5EF4-FFF2-40B4-BE49-F238E27FC236}">
                <a16:creationId xmlns:a16="http://schemas.microsoft.com/office/drawing/2014/main" id="{1605E435-BE6D-3194-1234-915E152EB4CC}"/>
              </a:ext>
            </a:extLst>
          </p:cNvPr>
          <p:cNvSpPr txBox="1">
            <a:spLocks/>
          </p:cNvSpPr>
          <p:nvPr/>
        </p:nvSpPr>
        <p:spPr>
          <a:xfrm>
            <a:off x="1055687" y="1700212"/>
            <a:ext cx="8231188" cy="738664"/>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pPr>
            <a:r>
              <a:rPr lang="en-AU" noProof="0">
                <a:solidFill>
                  <a:schemeClr val="tx2"/>
                </a:solidFill>
              </a:rPr>
              <a:t>Rather than viewing conflict as purely negative, recognising it as a natural part of growth and change helps develop resilience and problem-solving skills necessary for long-term career success. Career-related conflicts typically fall into three main categories.</a:t>
            </a:r>
            <a:endParaRPr lang="en-AU" noProof="0"/>
          </a:p>
        </p:txBody>
      </p:sp>
      <p:graphicFrame>
        <p:nvGraphicFramePr>
          <p:cNvPr id="2" name="object 2">
            <a:extLst>
              <a:ext uri="{FF2B5EF4-FFF2-40B4-BE49-F238E27FC236}">
                <a16:creationId xmlns:a16="http://schemas.microsoft.com/office/drawing/2014/main" id="{5B08BC63-3A32-D9F2-C7BD-8B60D54A9E92}"/>
              </a:ext>
            </a:extLst>
          </p:cNvPr>
          <p:cNvGraphicFramePr>
            <a:graphicFrameLocks noGrp="1"/>
          </p:cNvGraphicFramePr>
          <p:nvPr>
            <p:extLst>
              <p:ext uri="{D42A27DB-BD31-4B8C-83A1-F6EECF244321}">
                <p14:modId xmlns:p14="http://schemas.microsoft.com/office/powerpoint/2010/main" val="558516012"/>
              </p:ext>
            </p:extLst>
          </p:nvPr>
        </p:nvGraphicFramePr>
        <p:xfrm>
          <a:off x="1055687" y="2741410"/>
          <a:ext cx="10202202" cy="2592590"/>
        </p:xfrm>
        <a:graphic>
          <a:graphicData uri="http://schemas.openxmlformats.org/drawingml/2006/table">
            <a:tbl>
              <a:tblPr firstRow="1" bandRow="1">
                <a:tableStyleId>{72833802-FEF1-4C79-8D5D-14CF1EAF98D9}</a:tableStyleId>
              </a:tblPr>
              <a:tblGrid>
                <a:gridCol w="3400734">
                  <a:extLst>
                    <a:ext uri="{9D8B030D-6E8A-4147-A177-3AD203B41FA5}">
                      <a16:colId xmlns:a16="http://schemas.microsoft.com/office/drawing/2014/main" val="20000"/>
                    </a:ext>
                  </a:extLst>
                </a:gridCol>
                <a:gridCol w="3400734">
                  <a:extLst>
                    <a:ext uri="{9D8B030D-6E8A-4147-A177-3AD203B41FA5}">
                      <a16:colId xmlns:a16="http://schemas.microsoft.com/office/drawing/2014/main" val="3122260006"/>
                    </a:ext>
                  </a:extLst>
                </a:gridCol>
                <a:gridCol w="3400734">
                  <a:extLst>
                    <a:ext uri="{9D8B030D-6E8A-4147-A177-3AD203B41FA5}">
                      <a16:colId xmlns:a16="http://schemas.microsoft.com/office/drawing/2014/main" val="1278545299"/>
                    </a:ext>
                  </a:extLst>
                </a:gridCol>
              </a:tblGrid>
              <a:tr h="648027">
                <a:tc>
                  <a:txBody>
                    <a:bodyPr/>
                    <a:lstStyle/>
                    <a:p>
                      <a:pPr lvl="0" algn="ctr">
                        <a:lnSpc>
                          <a:spcPct val="100000"/>
                        </a:lnSpc>
                        <a:spcBef>
                          <a:spcPts val="680"/>
                        </a:spcBef>
                        <a:buNone/>
                      </a:pPr>
                      <a:r>
                        <a:rPr lang="en-AU" sz="1800" b="1" noProof="0">
                          <a:solidFill>
                            <a:schemeClr val="bg1"/>
                          </a:solidFill>
                        </a:rPr>
                        <a:t>WORKPLACE</a:t>
                      </a:r>
                      <a:endParaRPr lang="en-AU" noProof="0"/>
                    </a:p>
                  </a:txBody>
                  <a:tcPr marL="0" marR="0" marT="27305" marB="0" anchor="ctr"/>
                </a:tc>
                <a:tc>
                  <a:txBody>
                    <a:bodyPr/>
                    <a:lstStyle/>
                    <a:p>
                      <a:pPr lvl="0" algn="ctr">
                        <a:lnSpc>
                          <a:spcPct val="100000"/>
                        </a:lnSpc>
                        <a:spcBef>
                          <a:spcPts val="680"/>
                        </a:spcBef>
                        <a:buNone/>
                      </a:pPr>
                      <a:r>
                        <a:rPr lang="en-AU" sz="1800" b="1" spc="-10" noProof="0">
                          <a:solidFill>
                            <a:schemeClr val="bg1"/>
                          </a:solidFill>
                        </a:rPr>
                        <a:t>PERSONAL</a:t>
                      </a:r>
                      <a:endParaRPr lang="en-AU" noProof="0"/>
                    </a:p>
                  </a:txBody>
                  <a:tcPr marL="0" marR="0" marT="27305" marB="0" anchor="ctr"/>
                </a:tc>
                <a:tc>
                  <a:txBody>
                    <a:bodyPr/>
                    <a:lstStyle/>
                    <a:p>
                      <a:pPr lvl="0" algn="ctr">
                        <a:lnSpc>
                          <a:spcPct val="100000"/>
                        </a:lnSpc>
                        <a:spcBef>
                          <a:spcPts val="680"/>
                        </a:spcBef>
                        <a:buNone/>
                      </a:pPr>
                      <a:r>
                        <a:rPr lang="en-AU" sz="1800" b="1" spc="-20" noProof="0">
                          <a:solidFill>
                            <a:schemeClr val="bg1"/>
                          </a:solidFill>
                        </a:rPr>
                        <a:t>GOAL</a:t>
                      </a:r>
                      <a:endParaRPr lang="en-AU" noProof="0"/>
                    </a:p>
                  </a:txBody>
                  <a:tcPr marL="0" marR="0" marT="27305" marB="0" anchor="ctr"/>
                </a:tc>
                <a:extLst>
                  <a:ext uri="{0D108BD9-81ED-4DB2-BD59-A6C34878D82A}">
                    <a16:rowId xmlns:a16="http://schemas.microsoft.com/office/drawing/2014/main" val="10000"/>
                  </a:ext>
                </a:extLst>
              </a:tr>
              <a:tr h="1944563">
                <a:tc>
                  <a:txBody>
                    <a:bodyPr/>
                    <a:lstStyle/>
                    <a:p>
                      <a:pPr lvl="0" algn="ctr">
                        <a:lnSpc>
                          <a:spcPct val="100000"/>
                        </a:lnSpc>
                        <a:spcBef>
                          <a:spcPts val="0"/>
                        </a:spcBef>
                        <a:spcAft>
                          <a:spcPts val="0"/>
                        </a:spcAft>
                        <a:buNone/>
                      </a:pPr>
                      <a:r>
                        <a:rPr lang="en-AU" sz="1400" b="0" u="none" strike="noStrike" noProof="0">
                          <a:solidFill>
                            <a:srgbClr val="000000"/>
                          </a:solidFill>
                        </a:rPr>
                        <a:t>Disagreements with colleagues, adjusting to new roles, or dealing with unexpected feedback. Workplace conflicts often stem from differing work styles, miscommunication, competing priorities, or limited resources.</a:t>
                      </a:r>
                      <a:endParaRPr lang="en-AU" sz="1400" b="0" i="0" u="none" strike="noStrike" noProof="0">
                        <a:solidFill>
                          <a:srgbClr val="000000"/>
                        </a:solidFill>
                        <a:latin typeface="Arial" panose="020B0604020202020204" pitchFamily="34" charset="0"/>
                        <a:cs typeface="Arial" panose="020B0604020202020204" pitchFamily="34" charset="0"/>
                      </a:endParaRPr>
                    </a:p>
                  </a:txBody>
                  <a:tcPr marL="108000" marR="108000" marT="92075" marB="0" anchor="ctr">
                    <a:solidFill>
                      <a:schemeClr val="bg2"/>
                    </a:solidFill>
                  </a:tcPr>
                </a:tc>
                <a:tc>
                  <a:txBody>
                    <a:bodyPr/>
                    <a:lstStyle/>
                    <a:p>
                      <a:pPr lvl="0" algn="ctr">
                        <a:lnSpc>
                          <a:spcPct val="100000"/>
                        </a:lnSpc>
                        <a:spcBef>
                          <a:spcPts val="0"/>
                        </a:spcBef>
                        <a:spcAft>
                          <a:spcPts val="0"/>
                        </a:spcAft>
                        <a:buNone/>
                      </a:pPr>
                      <a:r>
                        <a:rPr lang="en-AU" sz="1400" b="0" u="none" strike="noStrike" noProof="0">
                          <a:solidFill>
                            <a:srgbClr val="000000"/>
                          </a:solidFill>
                        </a:rPr>
                        <a:t>Changes in family roles, balancing work and life, or pursuing different personal goals. Personal conflicts often involve tension between career ambitions and other important life priorities.</a:t>
                      </a:r>
                      <a:endParaRPr lang="en-AU" sz="1400" b="0" i="0" u="none" strike="noStrike" noProof="0">
                        <a:solidFill>
                          <a:srgbClr val="000000"/>
                        </a:solidFill>
                        <a:latin typeface="Arial" panose="020B0604020202020204" pitchFamily="34" charset="0"/>
                        <a:cs typeface="Arial" panose="020B0604020202020204" pitchFamily="34" charset="0"/>
                      </a:endParaRPr>
                    </a:p>
                  </a:txBody>
                  <a:tcPr marL="108000" marR="108000" marT="92075" marB="0" anchor="ctr">
                    <a:solidFill>
                      <a:schemeClr val="bg2"/>
                    </a:solidFill>
                  </a:tcPr>
                </a:tc>
                <a:tc>
                  <a:txBody>
                    <a:bodyPr/>
                    <a:lstStyle/>
                    <a:p>
                      <a:pPr lvl="0" algn="ctr">
                        <a:lnSpc>
                          <a:spcPct val="100000"/>
                        </a:lnSpc>
                        <a:spcBef>
                          <a:spcPts val="0"/>
                        </a:spcBef>
                        <a:spcAft>
                          <a:spcPts val="0"/>
                        </a:spcAft>
                        <a:buNone/>
                      </a:pPr>
                      <a:r>
                        <a:rPr lang="en-AU" sz="1400" b="0" u="none" strike="noStrike" noProof="0">
                          <a:solidFill>
                            <a:srgbClr val="000000"/>
                          </a:solidFill>
                        </a:rPr>
                        <a:t>When your career or life goals change, it can lead to confusion, frustration, or tension. Goal conflicts might happen when your values shift, when you discover new interests, or when external circumstances force you to reconsider your path.</a:t>
                      </a:r>
                      <a:endParaRPr lang="en-AU" sz="1400" b="0" i="0" u="none" strike="noStrike" noProof="0">
                        <a:solidFill>
                          <a:srgbClr val="000000"/>
                        </a:solidFill>
                        <a:latin typeface="Arial" panose="020B0604020202020204" pitchFamily="34" charset="0"/>
                        <a:cs typeface="Arial" panose="020B0604020202020204" pitchFamily="34" charset="0"/>
                      </a:endParaRPr>
                    </a:p>
                  </a:txBody>
                  <a:tcPr marL="108000" marR="108000" marT="92075" marB="0" anchor="ctr">
                    <a:solidFill>
                      <a:schemeClr val="bg2"/>
                    </a:solidFill>
                  </a:tcPr>
                </a:tc>
                <a:extLst>
                  <a:ext uri="{0D108BD9-81ED-4DB2-BD59-A6C34878D82A}">
                    <a16:rowId xmlns:a16="http://schemas.microsoft.com/office/drawing/2014/main" val="10001"/>
                  </a:ext>
                </a:extLst>
              </a:tr>
            </a:tbl>
          </a:graphicData>
        </a:graphic>
      </p:graphicFrame>
      <p:sp>
        <p:nvSpPr>
          <p:cNvPr id="4" name="Text Placeholder 3">
            <a:extLst>
              <a:ext uri="{FF2B5EF4-FFF2-40B4-BE49-F238E27FC236}">
                <a16:creationId xmlns:a16="http://schemas.microsoft.com/office/drawing/2014/main" id="{8D882484-38A7-33AC-527E-81119A6D57E7}"/>
              </a:ext>
            </a:extLst>
          </p:cNvPr>
          <p:cNvSpPr>
            <a:spLocks noGrp="1"/>
          </p:cNvSpPr>
          <p:nvPr>
            <p:ph type="body" sz="quarter" idx="15"/>
          </p:nvPr>
        </p:nvSpPr>
        <p:spPr>
          <a:xfrm>
            <a:off x="1055688" y="624947"/>
            <a:ext cx="2598001" cy="247554"/>
          </a:xfrm>
        </p:spPr>
        <p:txBody>
          <a:bodyPr/>
          <a:lstStyle/>
          <a:p>
            <a:r>
              <a:rPr lang="en-AU" noProof="0"/>
              <a:t>COMMUNICATION AND CONFLICT</a:t>
            </a:r>
          </a:p>
        </p:txBody>
      </p:sp>
      <p:sp>
        <p:nvSpPr>
          <p:cNvPr id="8" name="Title 7">
            <a:extLst>
              <a:ext uri="{FF2B5EF4-FFF2-40B4-BE49-F238E27FC236}">
                <a16:creationId xmlns:a16="http://schemas.microsoft.com/office/drawing/2014/main" id="{6B2627EF-2A1F-9D9E-7BBD-3166250055B8}"/>
              </a:ext>
            </a:extLst>
          </p:cNvPr>
          <p:cNvSpPr>
            <a:spLocks noGrp="1"/>
          </p:cNvSpPr>
          <p:nvPr>
            <p:ph type="title"/>
          </p:nvPr>
        </p:nvSpPr>
        <p:spPr>
          <a:xfrm>
            <a:off x="1055941" y="873125"/>
            <a:ext cx="3211754" cy="524553"/>
          </a:xfrm>
        </p:spPr>
        <p:txBody>
          <a:bodyPr/>
          <a:lstStyle/>
          <a:p>
            <a:r>
              <a:rPr lang="en-AU" noProof="0"/>
              <a:t>Types of conflict</a:t>
            </a:r>
          </a:p>
        </p:txBody>
      </p:sp>
      <p:pic>
        <p:nvPicPr>
          <p:cNvPr id="3" name="Picture 2" descr="A cartoon of two people&#10;&#10;AI-generated content may be incorrect.">
            <a:extLst>
              <a:ext uri="{FF2B5EF4-FFF2-40B4-BE49-F238E27FC236}">
                <a16:creationId xmlns:a16="http://schemas.microsoft.com/office/drawing/2014/main" id="{4F480DD7-1334-BE68-7B75-87D907F357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86875" y="233081"/>
            <a:ext cx="2733675" cy="2448508"/>
          </a:xfrm>
          <a:prstGeom prst="rect">
            <a:avLst/>
          </a:prstGeom>
        </p:spPr>
      </p:pic>
    </p:spTree>
    <p:extLst>
      <p:ext uri="{BB962C8B-B14F-4D97-AF65-F5344CB8AC3E}">
        <p14:creationId xmlns:p14="http://schemas.microsoft.com/office/powerpoint/2010/main" val="2447989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937ABE-AF3B-9F85-EB81-08D2D0B31018}"/>
            </a:ext>
          </a:extLst>
        </p:cNvPr>
        <p:cNvGrpSpPr/>
        <p:nvPr/>
      </p:nvGrpSpPr>
      <p:grpSpPr>
        <a:xfrm>
          <a:off x="0" y="0"/>
          <a:ext cx="0" cy="0"/>
          <a:chOff x="0" y="0"/>
          <a:chExt cx="0" cy="0"/>
        </a:xfrm>
      </p:grpSpPr>
      <p:sp>
        <p:nvSpPr>
          <p:cNvPr id="5" name="Text Placeholder 2">
            <a:extLst>
              <a:ext uri="{FF2B5EF4-FFF2-40B4-BE49-F238E27FC236}">
                <a16:creationId xmlns:a16="http://schemas.microsoft.com/office/drawing/2014/main" id="{B63934CE-2D48-A54D-6D9F-899261B04416}"/>
              </a:ext>
            </a:extLst>
          </p:cNvPr>
          <p:cNvSpPr txBox="1">
            <a:spLocks/>
          </p:cNvSpPr>
          <p:nvPr/>
        </p:nvSpPr>
        <p:spPr>
          <a:xfrm>
            <a:off x="1055687" y="1700212"/>
            <a:ext cx="10145712" cy="738664"/>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pPr>
            <a:r>
              <a:rPr lang="en-AU" noProof="0">
                <a:solidFill>
                  <a:schemeClr val="tx2"/>
                </a:solidFill>
              </a:rPr>
              <a:t>By developing effective tactics to handle disagreements, we build important skills that help us succeed in school, relationships, and future careers. When facing conflicts, there are several proven approaches that can turn difficult situations into positive outcomes.</a:t>
            </a:r>
            <a:endParaRPr lang="en-AU" noProof="0"/>
          </a:p>
        </p:txBody>
      </p:sp>
      <p:sp>
        <p:nvSpPr>
          <p:cNvPr id="6" name="Title 11">
            <a:extLst>
              <a:ext uri="{FF2B5EF4-FFF2-40B4-BE49-F238E27FC236}">
                <a16:creationId xmlns:a16="http://schemas.microsoft.com/office/drawing/2014/main" id="{61FE7D45-8907-65D5-08F1-C272473746EF}"/>
              </a:ext>
            </a:extLst>
          </p:cNvPr>
          <p:cNvSpPr>
            <a:spLocks noGrp="1"/>
          </p:cNvSpPr>
          <p:nvPr>
            <p:ph type="title"/>
          </p:nvPr>
        </p:nvSpPr>
        <p:spPr>
          <a:xfrm>
            <a:off x="1055941" y="873125"/>
            <a:ext cx="4260118" cy="524553"/>
          </a:xfrm>
        </p:spPr>
        <p:txBody>
          <a:bodyPr/>
          <a:lstStyle/>
          <a:p>
            <a:r>
              <a:rPr lang="en-AU" noProof="0"/>
              <a:t>Tactics during conflict</a:t>
            </a:r>
          </a:p>
        </p:txBody>
      </p:sp>
      <p:sp>
        <p:nvSpPr>
          <p:cNvPr id="9" name="Text Placeholder 14">
            <a:extLst>
              <a:ext uri="{FF2B5EF4-FFF2-40B4-BE49-F238E27FC236}">
                <a16:creationId xmlns:a16="http://schemas.microsoft.com/office/drawing/2014/main" id="{477FB340-3A57-CDF6-E524-BDE43B3FAEF6}"/>
              </a:ext>
            </a:extLst>
          </p:cNvPr>
          <p:cNvSpPr txBox="1">
            <a:spLocks/>
          </p:cNvSpPr>
          <p:nvPr/>
        </p:nvSpPr>
        <p:spPr>
          <a:xfrm>
            <a:off x="1055688" y="624947"/>
            <a:ext cx="2598001"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COMMUNICATION AND CONFLICT</a:t>
            </a:r>
          </a:p>
        </p:txBody>
      </p:sp>
      <p:graphicFrame>
        <p:nvGraphicFramePr>
          <p:cNvPr id="3" name="Table 2">
            <a:extLst>
              <a:ext uri="{FF2B5EF4-FFF2-40B4-BE49-F238E27FC236}">
                <a16:creationId xmlns:a16="http://schemas.microsoft.com/office/drawing/2014/main" id="{32CF7E76-0673-13F6-543E-FCB4BF774DB2}"/>
              </a:ext>
            </a:extLst>
          </p:cNvPr>
          <p:cNvGraphicFramePr>
            <a:graphicFrameLocks noGrp="1"/>
          </p:cNvGraphicFramePr>
          <p:nvPr>
            <p:extLst>
              <p:ext uri="{D42A27DB-BD31-4B8C-83A1-F6EECF244321}">
                <p14:modId xmlns:p14="http://schemas.microsoft.com/office/powerpoint/2010/main" val="2745103670"/>
              </p:ext>
            </p:extLst>
          </p:nvPr>
        </p:nvGraphicFramePr>
        <p:xfrm>
          <a:off x="1055687" y="2608157"/>
          <a:ext cx="10145713" cy="3621936"/>
        </p:xfrm>
        <a:graphic>
          <a:graphicData uri="http://schemas.openxmlformats.org/drawingml/2006/table">
            <a:tbl>
              <a:tblPr>
                <a:tableStyleId>{9DCAF9ED-07DC-4A11-8D7F-57B35C25682E}</a:tableStyleId>
              </a:tblPr>
              <a:tblGrid>
                <a:gridCol w="2718870">
                  <a:extLst>
                    <a:ext uri="{9D8B030D-6E8A-4147-A177-3AD203B41FA5}">
                      <a16:colId xmlns:a16="http://schemas.microsoft.com/office/drawing/2014/main" val="4180935085"/>
                    </a:ext>
                  </a:extLst>
                </a:gridCol>
                <a:gridCol w="3370521">
                  <a:extLst>
                    <a:ext uri="{9D8B030D-6E8A-4147-A177-3AD203B41FA5}">
                      <a16:colId xmlns:a16="http://schemas.microsoft.com/office/drawing/2014/main" val="897422013"/>
                    </a:ext>
                  </a:extLst>
                </a:gridCol>
                <a:gridCol w="4056322">
                  <a:extLst>
                    <a:ext uri="{9D8B030D-6E8A-4147-A177-3AD203B41FA5}">
                      <a16:colId xmlns:a16="http://schemas.microsoft.com/office/drawing/2014/main" val="634240354"/>
                    </a:ext>
                  </a:extLst>
                </a:gridCol>
              </a:tblGrid>
              <a:tr h="905484">
                <a:tc>
                  <a:txBody>
                    <a:bodyPr/>
                    <a:lstStyle/>
                    <a:p>
                      <a:pPr lvl="2"/>
                      <a:r>
                        <a:rPr lang="en-AU" sz="1400" b="1" noProof="0"/>
                        <a:t>Active listening</a:t>
                      </a:r>
                      <a:endParaRPr lang="en-AU" sz="1400" b="1" noProof="0">
                        <a:latin typeface="Arial"/>
                        <a:cs typeface="Arial"/>
                      </a:endParaRPr>
                    </a:p>
                  </a:txBody>
                  <a:tcPr marL="33142" marR="33142" marT="16571" marB="16571" anchor="ctr"/>
                </a:tc>
                <a:tc>
                  <a:txBody>
                    <a:bodyPr/>
                    <a:lstStyle/>
                    <a:p>
                      <a:pPr marL="0" lvl="0" indent="0">
                        <a:buNone/>
                      </a:pPr>
                      <a:r>
                        <a:rPr lang="en-AU" sz="1200" noProof="0"/>
                        <a:t>Focusing on understanding others’ perspectives</a:t>
                      </a:r>
                      <a:endParaRPr lang="en-AU" sz="1200" noProof="0">
                        <a:latin typeface="Arial" panose="020B0604020202020204" pitchFamily="34" charset="0"/>
                        <a:cs typeface="Arial" panose="020B0604020202020204" pitchFamily="34" charset="0"/>
                      </a:endParaRPr>
                    </a:p>
                  </a:txBody>
                  <a:tcPr marL="33142" marR="33142" marT="16571" marB="16571" anchor="ctr"/>
                </a:tc>
                <a:tc>
                  <a:txBody>
                    <a:bodyPr/>
                    <a:lstStyle/>
                    <a:p>
                      <a:pPr marL="285750" lvl="0" indent="-285750">
                        <a:buFont typeface="Arial" panose="020B0604020202020204" pitchFamily="34" charset="0"/>
                        <a:buChar char="•"/>
                      </a:pPr>
                      <a:r>
                        <a:rPr lang="en-AU" sz="1200" noProof="0"/>
                        <a:t>Listen to the other perspective in full</a:t>
                      </a:r>
                    </a:p>
                    <a:p>
                      <a:pPr marL="285750" lvl="0" indent="-285750">
                        <a:buFont typeface="Arial" panose="020B0604020202020204" pitchFamily="34" charset="0"/>
                        <a:buChar char="•"/>
                      </a:pPr>
                      <a:r>
                        <a:rPr lang="en-AU" sz="1200" noProof="0"/>
                        <a:t>Ask questions to clarify</a:t>
                      </a:r>
                    </a:p>
                    <a:p>
                      <a:pPr marL="285750" lvl="0" indent="-285750">
                        <a:buFont typeface="Arial" panose="020B0604020202020204" pitchFamily="34" charset="0"/>
                        <a:buChar char="•"/>
                      </a:pPr>
                      <a:r>
                        <a:rPr lang="en-AU" sz="1200" noProof="0"/>
                        <a:t>Summarise what has been said by saying it back, to show you were listening</a:t>
                      </a:r>
                      <a:endParaRPr lang="en-AU" sz="1200" noProof="0">
                        <a:latin typeface="Arial" panose="020B0604020202020204" pitchFamily="34" charset="0"/>
                        <a:cs typeface="Arial" panose="020B0604020202020204" pitchFamily="34" charset="0"/>
                      </a:endParaRPr>
                    </a:p>
                  </a:txBody>
                  <a:tcPr marL="33142" marR="33142" marT="16571" marB="16571" anchor="ctr"/>
                </a:tc>
                <a:extLst>
                  <a:ext uri="{0D108BD9-81ED-4DB2-BD59-A6C34878D82A}">
                    <a16:rowId xmlns:a16="http://schemas.microsoft.com/office/drawing/2014/main" val="184839603"/>
                  </a:ext>
                </a:extLst>
              </a:tr>
              <a:tr h="905484">
                <a:tc>
                  <a:txBody>
                    <a:bodyPr/>
                    <a:lstStyle/>
                    <a:p>
                      <a:pPr lvl="2"/>
                      <a:r>
                        <a:rPr lang="en-AU" sz="1400" b="1" noProof="0"/>
                        <a:t>Listening to feedback</a:t>
                      </a:r>
                      <a:endParaRPr lang="en-AU" sz="1400" b="1" noProof="0">
                        <a:latin typeface="Arial"/>
                        <a:cs typeface="Arial"/>
                      </a:endParaRPr>
                    </a:p>
                  </a:txBody>
                  <a:tcPr marL="33142" marR="33142" marT="16571" marB="16571" anchor="ctr"/>
                </a:tc>
                <a:tc>
                  <a:txBody>
                    <a:bodyPr/>
                    <a:lstStyle/>
                    <a:p>
                      <a:pPr marL="0" indent="0">
                        <a:buNone/>
                      </a:pPr>
                      <a:r>
                        <a:rPr lang="en-AU" sz="1200" noProof="0"/>
                        <a:t>Using constructive feedback to improve without taking it personally</a:t>
                      </a:r>
                      <a:endParaRPr lang="en-AU" sz="1200" noProof="0">
                        <a:latin typeface="Arial"/>
                        <a:cs typeface="Arial"/>
                      </a:endParaRPr>
                    </a:p>
                  </a:txBody>
                  <a:tcPr marL="33142" marR="33142" marT="16571" marB="16571" anchor="ctr"/>
                </a:tc>
                <a:tc>
                  <a:txBody>
                    <a:bodyPr/>
                    <a:lstStyle/>
                    <a:p>
                      <a:pPr marL="285750" indent="-285750">
                        <a:buFont typeface="Arial" panose="020B0604020202020204" pitchFamily="34" charset="0"/>
                        <a:buChar char="•"/>
                      </a:pPr>
                      <a:r>
                        <a:rPr lang="en-AU" sz="1200" noProof="0"/>
                        <a:t>Stay calm and listen</a:t>
                      </a:r>
                    </a:p>
                    <a:p>
                      <a:pPr marL="285750" indent="-285750">
                        <a:buFont typeface="Arial" panose="020B0604020202020204" pitchFamily="34" charset="0"/>
                        <a:buChar char="•"/>
                      </a:pPr>
                      <a:r>
                        <a:rPr lang="en-AU" sz="1200" noProof="0"/>
                        <a:t>Ask for examples or clarification</a:t>
                      </a:r>
                    </a:p>
                    <a:p>
                      <a:pPr marL="285750" indent="-285750">
                        <a:buFont typeface="Arial" panose="020B0604020202020204" pitchFamily="34" charset="0"/>
                        <a:buChar char="•"/>
                      </a:pPr>
                      <a:r>
                        <a:rPr lang="en-AU" sz="1200" noProof="0"/>
                        <a:t>Take action with the feedback</a:t>
                      </a:r>
                      <a:endParaRPr lang="en-AU" sz="1200" noProof="0">
                        <a:latin typeface="Arial"/>
                        <a:cs typeface="Arial"/>
                      </a:endParaRPr>
                    </a:p>
                  </a:txBody>
                  <a:tcPr marL="33142" marR="33142" marT="16571" marB="16571" anchor="ctr"/>
                </a:tc>
                <a:extLst>
                  <a:ext uri="{0D108BD9-81ED-4DB2-BD59-A6C34878D82A}">
                    <a16:rowId xmlns:a16="http://schemas.microsoft.com/office/drawing/2014/main" val="190943714"/>
                  </a:ext>
                </a:extLst>
              </a:tr>
              <a:tr h="905484">
                <a:tc>
                  <a:txBody>
                    <a:bodyPr/>
                    <a:lstStyle/>
                    <a:p>
                      <a:pPr lvl="2"/>
                      <a:r>
                        <a:rPr lang="en-AU" sz="1400" b="1" noProof="0"/>
                        <a:t>Exploring a compromise</a:t>
                      </a:r>
                      <a:endParaRPr lang="en-AU" sz="1400" b="1" noProof="0">
                        <a:latin typeface="Arial"/>
                        <a:cs typeface="Arial"/>
                      </a:endParaRPr>
                    </a:p>
                  </a:txBody>
                  <a:tcPr marL="33142" marR="33142" marT="16571" marB="16571" anchor="ctr"/>
                </a:tc>
                <a:tc>
                  <a:txBody>
                    <a:bodyPr/>
                    <a:lstStyle/>
                    <a:p>
                      <a:pPr marL="0" indent="0">
                        <a:buNone/>
                      </a:pPr>
                      <a:r>
                        <a:rPr lang="en-AU" sz="1200" noProof="0"/>
                        <a:t>Finding middle or common ground to resolve and de-escalate conflicts. Agree that you may have to sacrifice something to resolve the conflict</a:t>
                      </a:r>
                      <a:endParaRPr lang="en-AU" sz="1200" noProof="0">
                        <a:latin typeface="Arial"/>
                        <a:cs typeface="Arial"/>
                      </a:endParaRPr>
                    </a:p>
                  </a:txBody>
                  <a:tcPr marL="33142" marR="33142" marT="16571" marB="16571" anchor="ctr"/>
                </a:tc>
                <a:tc>
                  <a:txBody>
                    <a:bodyPr/>
                    <a:lstStyle/>
                    <a:p>
                      <a:pPr marL="285750" lvl="0" indent="-285750">
                        <a:buFont typeface="Arial" panose="020B0604020202020204" pitchFamily="34" charset="0"/>
                        <a:buChar char="•"/>
                      </a:pPr>
                      <a:r>
                        <a:rPr lang="en-AU" sz="1200" noProof="0">
                          <a:solidFill>
                            <a:schemeClr val="dk1"/>
                          </a:solidFill>
                        </a:rPr>
                        <a:t>Identify the main/core issue</a:t>
                      </a:r>
                    </a:p>
                    <a:p>
                      <a:pPr marL="285750" lvl="0" indent="-285750">
                        <a:buFont typeface="Arial" panose="020B0604020202020204" pitchFamily="34" charset="0"/>
                        <a:buChar char="•"/>
                      </a:pPr>
                      <a:r>
                        <a:rPr lang="en-AU" sz="1200" noProof="0">
                          <a:solidFill>
                            <a:schemeClr val="dk1"/>
                          </a:solidFill>
                        </a:rPr>
                        <a:t>Discuss possible solutions</a:t>
                      </a:r>
                    </a:p>
                    <a:p>
                      <a:pPr marL="285750" lvl="0" indent="-285750">
                        <a:buFont typeface="Arial" panose="020B0604020202020204" pitchFamily="34" charset="0"/>
                        <a:buChar char="•"/>
                      </a:pPr>
                      <a:r>
                        <a:rPr lang="en-AU" sz="1200" noProof="0">
                          <a:solidFill>
                            <a:schemeClr val="dk1"/>
                          </a:solidFill>
                        </a:rPr>
                        <a:t>Agree on a solution</a:t>
                      </a:r>
                    </a:p>
                    <a:p>
                      <a:pPr marL="285750" lvl="0" indent="-285750">
                        <a:buFont typeface="Arial" panose="020B0604020202020204" pitchFamily="34" charset="0"/>
                        <a:buChar char="•"/>
                      </a:pPr>
                      <a:r>
                        <a:rPr lang="en-AU" sz="1200" noProof="0">
                          <a:solidFill>
                            <a:schemeClr val="dk1"/>
                          </a:solidFill>
                        </a:rPr>
                        <a:t>Review the outcome</a:t>
                      </a:r>
                      <a:endParaRPr lang="en-AU" sz="1200" noProof="0">
                        <a:solidFill>
                          <a:schemeClr val="dk1"/>
                        </a:solidFill>
                        <a:latin typeface="Arial" panose="020B0604020202020204" pitchFamily="34" charset="0"/>
                        <a:ea typeface="+mn-ea"/>
                        <a:cs typeface="Arial" panose="020B0604020202020204" pitchFamily="34" charset="0"/>
                      </a:endParaRPr>
                    </a:p>
                  </a:txBody>
                  <a:tcPr marL="33142" marR="33142" marT="16571" marB="16571" anchor="ctr"/>
                </a:tc>
                <a:extLst>
                  <a:ext uri="{0D108BD9-81ED-4DB2-BD59-A6C34878D82A}">
                    <a16:rowId xmlns:a16="http://schemas.microsoft.com/office/drawing/2014/main" val="1330902246"/>
                  </a:ext>
                </a:extLst>
              </a:tr>
              <a:tr h="905484">
                <a:tc>
                  <a:txBody>
                    <a:bodyPr/>
                    <a:lstStyle/>
                    <a:p>
                      <a:pPr lvl="2"/>
                      <a:r>
                        <a:rPr lang="en-AU" sz="1400" b="1" noProof="0"/>
                        <a:t>Emotional regulation</a:t>
                      </a:r>
                      <a:endParaRPr lang="en-AU" sz="1400" b="1" noProof="0">
                        <a:latin typeface="Arial"/>
                        <a:cs typeface="Arial"/>
                      </a:endParaRPr>
                    </a:p>
                  </a:txBody>
                  <a:tcPr marL="33142" marR="33142" marT="16571" marB="16571" anchor="ctr"/>
                </a:tc>
                <a:tc>
                  <a:txBody>
                    <a:bodyPr/>
                    <a:lstStyle/>
                    <a:p>
                      <a:pPr marL="0" indent="0">
                        <a:buNone/>
                      </a:pPr>
                      <a:r>
                        <a:rPr lang="en-AU" sz="1200" noProof="0"/>
                        <a:t>Managing stress and emotions. Finding skills to remain calm to minimise impact of the situation</a:t>
                      </a:r>
                      <a:endParaRPr lang="en-AU" sz="1200" noProof="0">
                        <a:latin typeface="Arial"/>
                        <a:cs typeface="Arial"/>
                      </a:endParaRPr>
                    </a:p>
                  </a:txBody>
                  <a:tcPr marL="33142" marR="33142" marT="16571" marB="16571" anchor="ctr"/>
                </a:tc>
                <a:tc>
                  <a:txBody>
                    <a:bodyPr/>
                    <a:lstStyle/>
                    <a:p>
                      <a:pPr marL="285750" indent="-285750">
                        <a:buFont typeface="Arial" panose="020B0604020202020204" pitchFamily="34" charset="0"/>
                        <a:buChar char="•"/>
                      </a:pPr>
                      <a:r>
                        <a:rPr lang="en-AU" sz="1200" noProof="0"/>
                        <a:t>Pause and breathe</a:t>
                      </a:r>
                    </a:p>
                    <a:p>
                      <a:pPr marL="285750" indent="-285750">
                        <a:buFont typeface="Arial" panose="020B0604020202020204" pitchFamily="34" charset="0"/>
                        <a:buChar char="•"/>
                      </a:pPr>
                      <a:r>
                        <a:rPr lang="en-AU" sz="1200" noProof="0"/>
                        <a:t>Take a break</a:t>
                      </a:r>
                    </a:p>
                    <a:p>
                      <a:pPr marL="285750" indent="-285750">
                        <a:buFont typeface="Arial" panose="020B0604020202020204" pitchFamily="34" charset="0"/>
                        <a:buChar char="•"/>
                      </a:pPr>
                      <a:r>
                        <a:rPr lang="en-AU" sz="1200" noProof="0"/>
                        <a:t>24-hour rule (wait 24 hours to respond)</a:t>
                      </a:r>
                    </a:p>
                    <a:p>
                      <a:pPr marL="285750" indent="-285750">
                        <a:buFont typeface="Arial" panose="020B0604020202020204" pitchFamily="34" charset="0"/>
                        <a:buChar char="•"/>
                      </a:pPr>
                      <a:r>
                        <a:rPr lang="en-AU" sz="1200" noProof="0"/>
                        <a:t>Focus on the issue, not the person</a:t>
                      </a:r>
                      <a:endParaRPr lang="en-AU" sz="1200" noProof="0">
                        <a:latin typeface="Arial"/>
                        <a:cs typeface="Arial"/>
                      </a:endParaRPr>
                    </a:p>
                  </a:txBody>
                  <a:tcPr marL="33142" marR="33142" marT="16571" marB="16571" anchor="ctr"/>
                </a:tc>
                <a:extLst>
                  <a:ext uri="{0D108BD9-81ED-4DB2-BD59-A6C34878D82A}">
                    <a16:rowId xmlns:a16="http://schemas.microsoft.com/office/drawing/2014/main" val="2203964610"/>
                  </a:ext>
                </a:extLst>
              </a:tr>
            </a:tbl>
          </a:graphicData>
        </a:graphic>
      </p:graphicFrame>
    </p:spTree>
    <p:extLst>
      <p:ext uri="{BB962C8B-B14F-4D97-AF65-F5344CB8AC3E}">
        <p14:creationId xmlns:p14="http://schemas.microsoft.com/office/powerpoint/2010/main" val="11701525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E3BC1A-323A-0DE0-7F4F-D368D860DBF7}"/>
            </a:ext>
          </a:extLst>
        </p:cNvPr>
        <p:cNvGrpSpPr/>
        <p:nvPr/>
      </p:nvGrpSpPr>
      <p:grpSpPr>
        <a:xfrm>
          <a:off x="0" y="0"/>
          <a:ext cx="0" cy="0"/>
          <a:chOff x="0" y="0"/>
          <a:chExt cx="0" cy="0"/>
        </a:xfrm>
      </p:grpSpPr>
      <p:sp>
        <p:nvSpPr>
          <p:cNvPr id="6" name="Title 11">
            <a:extLst>
              <a:ext uri="{FF2B5EF4-FFF2-40B4-BE49-F238E27FC236}">
                <a16:creationId xmlns:a16="http://schemas.microsoft.com/office/drawing/2014/main" id="{5B84F8FC-3C70-E094-6B1C-52B386FC3DF8}"/>
              </a:ext>
            </a:extLst>
          </p:cNvPr>
          <p:cNvSpPr>
            <a:spLocks noGrp="1"/>
          </p:cNvSpPr>
          <p:nvPr>
            <p:ph type="title"/>
          </p:nvPr>
        </p:nvSpPr>
        <p:spPr>
          <a:xfrm>
            <a:off x="1055941" y="873125"/>
            <a:ext cx="1699802" cy="524553"/>
          </a:xfrm>
        </p:spPr>
        <p:txBody>
          <a:bodyPr/>
          <a:lstStyle/>
          <a:p>
            <a:r>
              <a:rPr lang="en-AU" noProof="0"/>
              <a:t>Framing</a:t>
            </a:r>
          </a:p>
        </p:txBody>
      </p:sp>
      <p:sp>
        <p:nvSpPr>
          <p:cNvPr id="4" name="Text Placeholder 3">
            <a:extLst>
              <a:ext uri="{FF2B5EF4-FFF2-40B4-BE49-F238E27FC236}">
                <a16:creationId xmlns:a16="http://schemas.microsoft.com/office/drawing/2014/main" id="{B9E76048-5F1E-7CEA-982B-B2DAF024FC7E}"/>
              </a:ext>
            </a:extLst>
          </p:cNvPr>
          <p:cNvSpPr>
            <a:spLocks noGrp="1"/>
          </p:cNvSpPr>
          <p:nvPr>
            <p:ph type="body" sz="quarter" idx="20"/>
          </p:nvPr>
        </p:nvSpPr>
        <p:spPr>
          <a:xfrm>
            <a:off x="1055688" y="624947"/>
            <a:ext cx="2598001" cy="247554"/>
          </a:xfrm>
        </p:spPr>
        <p:txBody>
          <a:bodyPr/>
          <a:lstStyle/>
          <a:p>
            <a:r>
              <a:rPr lang="en-AU" noProof="0"/>
              <a:t>COMMUNICATION AND CONFLICT</a:t>
            </a:r>
          </a:p>
        </p:txBody>
      </p:sp>
      <p:cxnSp>
        <p:nvCxnSpPr>
          <p:cNvPr id="7" name="Straight Arrow Connector 6">
            <a:extLst>
              <a:ext uri="{FF2B5EF4-FFF2-40B4-BE49-F238E27FC236}">
                <a16:creationId xmlns:a16="http://schemas.microsoft.com/office/drawing/2014/main" id="{AE3AF777-D47C-DF63-B4DD-A3D974BA2896}"/>
              </a:ext>
            </a:extLst>
          </p:cNvPr>
          <p:cNvCxnSpPr>
            <a:cxnSpLocks/>
          </p:cNvCxnSpPr>
          <p:nvPr/>
        </p:nvCxnSpPr>
        <p:spPr>
          <a:xfrm flipH="1" flipV="1">
            <a:off x="4507965" y="961863"/>
            <a:ext cx="23880" cy="4888132"/>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B0FE0F29-7991-2206-6952-3FF90A26B52F}"/>
              </a:ext>
            </a:extLst>
          </p:cNvPr>
          <p:cNvCxnSpPr>
            <a:cxnSpLocks/>
          </p:cNvCxnSpPr>
          <p:nvPr/>
        </p:nvCxnSpPr>
        <p:spPr>
          <a:xfrm>
            <a:off x="4540990" y="5912111"/>
            <a:ext cx="7386896"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graphicFrame>
        <p:nvGraphicFramePr>
          <p:cNvPr id="14" name="Table 13">
            <a:extLst>
              <a:ext uri="{FF2B5EF4-FFF2-40B4-BE49-F238E27FC236}">
                <a16:creationId xmlns:a16="http://schemas.microsoft.com/office/drawing/2014/main" id="{60D6F353-C32C-DF07-CDC2-2AA273354D09}"/>
              </a:ext>
            </a:extLst>
          </p:cNvPr>
          <p:cNvGraphicFramePr>
            <a:graphicFrameLocks noGrp="1"/>
          </p:cNvGraphicFramePr>
          <p:nvPr>
            <p:extLst>
              <p:ext uri="{D42A27DB-BD31-4B8C-83A1-F6EECF244321}">
                <p14:modId xmlns:p14="http://schemas.microsoft.com/office/powerpoint/2010/main" val="1606208376"/>
              </p:ext>
            </p:extLst>
          </p:nvPr>
        </p:nvGraphicFramePr>
        <p:xfrm>
          <a:off x="5088112" y="844993"/>
          <a:ext cx="2806700" cy="1468120"/>
        </p:xfrm>
        <a:graphic>
          <a:graphicData uri="http://schemas.openxmlformats.org/drawingml/2006/table">
            <a:tbl>
              <a:tblPr firstRow="1" bandRow="1">
                <a:tableStyleId>{9DCAF9ED-07DC-4A11-8D7F-57B35C25682E}</a:tableStyleId>
              </a:tblPr>
              <a:tblGrid>
                <a:gridCol w="2806700">
                  <a:extLst>
                    <a:ext uri="{9D8B030D-6E8A-4147-A177-3AD203B41FA5}">
                      <a16:colId xmlns:a16="http://schemas.microsoft.com/office/drawing/2014/main" val="4082670897"/>
                    </a:ext>
                  </a:extLst>
                </a:gridCol>
              </a:tblGrid>
              <a:tr h="370840">
                <a:tc>
                  <a:txBody>
                    <a:bodyPr/>
                    <a:lstStyle/>
                    <a:p>
                      <a:pPr marL="0" indent="0">
                        <a:buFont typeface="Arial" panose="020B0604020202020204" pitchFamily="34" charset="0"/>
                        <a:buNone/>
                      </a:pPr>
                      <a:r>
                        <a:rPr lang="en-AU" sz="1800" noProof="0"/>
                        <a:t>Competing</a:t>
                      </a:r>
                    </a:p>
                  </a:txBody>
                  <a:tcPr/>
                </a:tc>
                <a:extLst>
                  <a:ext uri="{0D108BD9-81ED-4DB2-BD59-A6C34878D82A}">
                    <a16:rowId xmlns:a16="http://schemas.microsoft.com/office/drawing/2014/main" val="854757656"/>
                  </a:ext>
                </a:extLst>
              </a:tr>
              <a:tr h="370840">
                <a:tc>
                  <a:txBody>
                    <a:bodyPr/>
                    <a:lstStyle/>
                    <a:p>
                      <a:pPr marL="285750" indent="-285750">
                        <a:buFont typeface="Arial" panose="020B0604020202020204" pitchFamily="34" charset="0"/>
                        <a:buChar char="•"/>
                      </a:pPr>
                      <a:r>
                        <a:rPr lang="en-AU" sz="1100" noProof="0"/>
                        <a:t>Uses a "my way or the highway" approach where you directly assert your position</a:t>
                      </a:r>
                    </a:p>
                    <a:p>
                      <a:pPr marL="285750" indent="-285750">
                        <a:buFont typeface="Arial" panose="020B0604020202020204" pitchFamily="34" charset="0"/>
                        <a:buChar char="•"/>
                      </a:pPr>
                      <a:r>
                        <a:rPr lang="en-AU" sz="1100" noProof="0"/>
                        <a:t>Most effective in emergencies, when ethics are in question, or when quick decisions are needed</a:t>
                      </a:r>
                    </a:p>
                  </a:txBody>
                  <a:tcPr/>
                </a:tc>
                <a:extLst>
                  <a:ext uri="{0D108BD9-81ED-4DB2-BD59-A6C34878D82A}">
                    <a16:rowId xmlns:a16="http://schemas.microsoft.com/office/drawing/2014/main" val="2526372403"/>
                  </a:ext>
                </a:extLst>
              </a:tr>
            </a:tbl>
          </a:graphicData>
        </a:graphic>
      </p:graphicFrame>
      <p:graphicFrame>
        <p:nvGraphicFramePr>
          <p:cNvPr id="15" name="Table 14">
            <a:extLst>
              <a:ext uri="{FF2B5EF4-FFF2-40B4-BE49-F238E27FC236}">
                <a16:creationId xmlns:a16="http://schemas.microsoft.com/office/drawing/2014/main" id="{8CFB74DF-6FBC-8ED0-4D1E-8AFF4131A8F4}"/>
              </a:ext>
            </a:extLst>
          </p:cNvPr>
          <p:cNvGraphicFramePr>
            <a:graphicFrameLocks noGrp="1"/>
          </p:cNvGraphicFramePr>
          <p:nvPr>
            <p:extLst>
              <p:ext uri="{D42A27DB-BD31-4B8C-83A1-F6EECF244321}">
                <p14:modId xmlns:p14="http://schemas.microsoft.com/office/powerpoint/2010/main" val="2511848054"/>
              </p:ext>
            </p:extLst>
          </p:nvPr>
        </p:nvGraphicFramePr>
        <p:xfrm>
          <a:off x="8910812" y="844993"/>
          <a:ext cx="2806700" cy="1468120"/>
        </p:xfrm>
        <a:graphic>
          <a:graphicData uri="http://schemas.openxmlformats.org/drawingml/2006/table">
            <a:tbl>
              <a:tblPr firstRow="1" bandRow="1">
                <a:tableStyleId>{9DCAF9ED-07DC-4A11-8D7F-57B35C25682E}</a:tableStyleId>
              </a:tblPr>
              <a:tblGrid>
                <a:gridCol w="2806700">
                  <a:extLst>
                    <a:ext uri="{9D8B030D-6E8A-4147-A177-3AD203B41FA5}">
                      <a16:colId xmlns:a16="http://schemas.microsoft.com/office/drawing/2014/main" val="4082670897"/>
                    </a:ext>
                  </a:extLst>
                </a:gridCol>
              </a:tblGrid>
              <a:tr h="370840">
                <a:tc>
                  <a:txBody>
                    <a:bodyPr/>
                    <a:lstStyle/>
                    <a:p>
                      <a:r>
                        <a:rPr lang="en-AU" noProof="0"/>
                        <a:t>Collaborating</a:t>
                      </a:r>
                    </a:p>
                  </a:txBody>
                  <a:tcPr/>
                </a:tc>
                <a:extLst>
                  <a:ext uri="{0D108BD9-81ED-4DB2-BD59-A6C34878D82A}">
                    <a16:rowId xmlns:a16="http://schemas.microsoft.com/office/drawing/2014/main" val="854757656"/>
                  </a:ext>
                </a:extLst>
              </a:tr>
              <a:tr h="0">
                <a:tc>
                  <a:txBody>
                    <a:bodyPr/>
                    <a:lstStyle/>
                    <a:p>
                      <a:pPr marL="285750" indent="-285750" algn="l" defTabSz="914400" rtl="0" eaLnBrk="1" latinLnBrk="0" hangingPunct="1">
                        <a:buFont typeface="Arial" panose="020B0604020202020204" pitchFamily="34" charset="0"/>
                        <a:buChar char="•"/>
                      </a:pPr>
                      <a:r>
                        <a:rPr lang="en-AU" sz="1100" kern="1200" noProof="0">
                          <a:solidFill>
                            <a:schemeClr val="dk1"/>
                          </a:solidFill>
                          <a:latin typeface="+mn-lt"/>
                          <a:ea typeface="+mn-ea"/>
                          <a:cs typeface="+mn-cs"/>
                        </a:rPr>
                        <a:t>Acknowledges all viewpoints and takes time to find mutually beneficial solutions</a:t>
                      </a:r>
                    </a:p>
                    <a:p>
                      <a:pPr marL="285750" indent="-285750" algn="l" defTabSz="914400" rtl="0" eaLnBrk="1" latinLnBrk="0" hangingPunct="1">
                        <a:buFont typeface="Arial" panose="020B0604020202020204" pitchFamily="34" charset="0"/>
                        <a:buChar char="•"/>
                      </a:pPr>
                      <a:r>
                        <a:rPr lang="en-AU" sz="1100" kern="1200" noProof="0">
                          <a:solidFill>
                            <a:schemeClr val="dk1"/>
                          </a:solidFill>
                          <a:latin typeface="+mn-lt"/>
                          <a:ea typeface="+mn-ea"/>
                          <a:cs typeface="+mn-cs"/>
                        </a:rPr>
                        <a:t>Fosters creativity but requires more time and resources than other approaches</a:t>
                      </a:r>
                    </a:p>
                  </a:txBody>
                  <a:tcPr/>
                </a:tc>
                <a:extLst>
                  <a:ext uri="{0D108BD9-81ED-4DB2-BD59-A6C34878D82A}">
                    <a16:rowId xmlns:a16="http://schemas.microsoft.com/office/drawing/2014/main" val="2526372403"/>
                  </a:ext>
                </a:extLst>
              </a:tr>
            </a:tbl>
          </a:graphicData>
        </a:graphic>
      </p:graphicFrame>
      <p:graphicFrame>
        <p:nvGraphicFramePr>
          <p:cNvPr id="16" name="Table 15">
            <a:extLst>
              <a:ext uri="{FF2B5EF4-FFF2-40B4-BE49-F238E27FC236}">
                <a16:creationId xmlns:a16="http://schemas.microsoft.com/office/drawing/2014/main" id="{717B493C-7338-CFC5-B3AE-EFEA0A56F1B7}"/>
              </a:ext>
            </a:extLst>
          </p:cNvPr>
          <p:cNvGraphicFramePr>
            <a:graphicFrameLocks noGrp="1"/>
          </p:cNvGraphicFramePr>
          <p:nvPr>
            <p:extLst>
              <p:ext uri="{D42A27DB-BD31-4B8C-83A1-F6EECF244321}">
                <p14:modId xmlns:p14="http://schemas.microsoft.com/office/powerpoint/2010/main" val="1394319870"/>
              </p:ext>
            </p:extLst>
          </p:nvPr>
        </p:nvGraphicFramePr>
        <p:xfrm>
          <a:off x="6963753" y="2620427"/>
          <a:ext cx="2806700" cy="1468120"/>
        </p:xfrm>
        <a:graphic>
          <a:graphicData uri="http://schemas.openxmlformats.org/drawingml/2006/table">
            <a:tbl>
              <a:tblPr firstRow="1" bandRow="1">
                <a:tableStyleId>{9DCAF9ED-07DC-4A11-8D7F-57B35C25682E}</a:tableStyleId>
              </a:tblPr>
              <a:tblGrid>
                <a:gridCol w="2806700">
                  <a:extLst>
                    <a:ext uri="{9D8B030D-6E8A-4147-A177-3AD203B41FA5}">
                      <a16:colId xmlns:a16="http://schemas.microsoft.com/office/drawing/2014/main" val="4082670897"/>
                    </a:ext>
                  </a:extLst>
                </a:gridCol>
              </a:tblGrid>
              <a:tr h="370840">
                <a:tc>
                  <a:txBody>
                    <a:bodyPr/>
                    <a:lstStyle/>
                    <a:p>
                      <a:r>
                        <a:rPr lang="en-AU" noProof="0"/>
                        <a:t>Compromising</a:t>
                      </a:r>
                    </a:p>
                  </a:txBody>
                  <a:tcPr/>
                </a:tc>
                <a:extLst>
                  <a:ext uri="{0D108BD9-81ED-4DB2-BD59-A6C34878D82A}">
                    <a16:rowId xmlns:a16="http://schemas.microsoft.com/office/drawing/2014/main" val="854757656"/>
                  </a:ext>
                </a:extLst>
              </a:tr>
              <a:tr h="370840">
                <a:tc>
                  <a:txBody>
                    <a:bodyPr/>
                    <a:lstStyle/>
                    <a:p>
                      <a:pPr marL="285750" indent="-285750" algn="l" defTabSz="914400" rtl="0" eaLnBrk="1" latinLnBrk="0" hangingPunct="1">
                        <a:buFont typeface="Arial" panose="020B0604020202020204" pitchFamily="34" charset="0"/>
                        <a:buChar char="•"/>
                      </a:pPr>
                      <a:r>
                        <a:rPr lang="en-AU" sz="1100" kern="1200" noProof="0">
                          <a:solidFill>
                            <a:schemeClr val="dk1"/>
                          </a:solidFill>
                          <a:latin typeface="+mn-lt"/>
                          <a:ea typeface="+mn-ea"/>
                          <a:cs typeface="+mn-cs"/>
                        </a:rPr>
                        <a:t>Involves each party giving up some ground while gaining a little</a:t>
                      </a:r>
                    </a:p>
                    <a:p>
                      <a:pPr marL="285750" indent="-285750" algn="l" defTabSz="914400" rtl="0" eaLnBrk="1" latinLnBrk="0" hangingPunct="1">
                        <a:buFont typeface="Arial" panose="020B0604020202020204" pitchFamily="34" charset="0"/>
                        <a:buChar char="•"/>
                      </a:pPr>
                      <a:r>
                        <a:rPr lang="en-AU" sz="1100" kern="1200" noProof="0">
                          <a:solidFill>
                            <a:schemeClr val="dk1"/>
                          </a:solidFill>
                          <a:latin typeface="+mn-lt"/>
                          <a:ea typeface="+mn-ea"/>
                          <a:cs typeface="+mn-cs"/>
                        </a:rPr>
                        <a:t>Works well as a temporary solution for complex issues or when collaboration isn't possible due to time constraints</a:t>
                      </a:r>
                    </a:p>
                  </a:txBody>
                  <a:tcPr/>
                </a:tc>
                <a:extLst>
                  <a:ext uri="{0D108BD9-81ED-4DB2-BD59-A6C34878D82A}">
                    <a16:rowId xmlns:a16="http://schemas.microsoft.com/office/drawing/2014/main" val="2526372403"/>
                  </a:ext>
                </a:extLst>
              </a:tr>
            </a:tbl>
          </a:graphicData>
        </a:graphic>
      </p:graphicFrame>
      <p:graphicFrame>
        <p:nvGraphicFramePr>
          <p:cNvPr id="17" name="Table 16">
            <a:extLst>
              <a:ext uri="{FF2B5EF4-FFF2-40B4-BE49-F238E27FC236}">
                <a16:creationId xmlns:a16="http://schemas.microsoft.com/office/drawing/2014/main" id="{A6607540-5CFC-F4B3-5D0D-12BABBAF2DF1}"/>
              </a:ext>
            </a:extLst>
          </p:cNvPr>
          <p:cNvGraphicFramePr>
            <a:graphicFrameLocks noGrp="1"/>
          </p:cNvGraphicFramePr>
          <p:nvPr>
            <p:extLst>
              <p:ext uri="{D42A27DB-BD31-4B8C-83A1-F6EECF244321}">
                <p14:modId xmlns:p14="http://schemas.microsoft.com/office/powerpoint/2010/main" val="3587397722"/>
              </p:ext>
            </p:extLst>
          </p:nvPr>
        </p:nvGraphicFramePr>
        <p:xfrm>
          <a:off x="5088112" y="4396389"/>
          <a:ext cx="2806700" cy="1468120"/>
        </p:xfrm>
        <a:graphic>
          <a:graphicData uri="http://schemas.openxmlformats.org/drawingml/2006/table">
            <a:tbl>
              <a:tblPr firstRow="1" bandRow="1">
                <a:tableStyleId>{9DCAF9ED-07DC-4A11-8D7F-57B35C25682E}</a:tableStyleId>
              </a:tblPr>
              <a:tblGrid>
                <a:gridCol w="2806700">
                  <a:extLst>
                    <a:ext uri="{9D8B030D-6E8A-4147-A177-3AD203B41FA5}">
                      <a16:colId xmlns:a16="http://schemas.microsoft.com/office/drawing/2014/main" val="4082670897"/>
                    </a:ext>
                  </a:extLst>
                </a:gridCol>
              </a:tblGrid>
              <a:tr h="370840">
                <a:tc>
                  <a:txBody>
                    <a:bodyPr/>
                    <a:lstStyle/>
                    <a:p>
                      <a:r>
                        <a:rPr lang="en-AU" noProof="0"/>
                        <a:t>Avoiding</a:t>
                      </a:r>
                    </a:p>
                  </a:txBody>
                  <a:tcPr/>
                </a:tc>
                <a:extLst>
                  <a:ext uri="{0D108BD9-81ED-4DB2-BD59-A6C34878D82A}">
                    <a16:rowId xmlns:a16="http://schemas.microsoft.com/office/drawing/2014/main" val="854757656"/>
                  </a:ext>
                </a:extLst>
              </a:tr>
              <a:tr h="0">
                <a:tc>
                  <a:txBody>
                    <a:bodyPr/>
                    <a:lstStyle/>
                    <a:p>
                      <a:pPr marL="285750" indent="-285750" algn="l" defTabSz="914400" rtl="0" eaLnBrk="1" latinLnBrk="0" hangingPunct="1">
                        <a:buFont typeface="Arial" panose="020B0604020202020204" pitchFamily="34" charset="0"/>
                        <a:buChar char="•"/>
                      </a:pPr>
                      <a:r>
                        <a:rPr lang="en-AU" sz="1100" kern="1200" noProof="0">
                          <a:solidFill>
                            <a:schemeClr val="dk1"/>
                          </a:solidFill>
                          <a:latin typeface="+mn-lt"/>
                          <a:ea typeface="+mn-ea"/>
                          <a:cs typeface="+mn-cs"/>
                        </a:rPr>
                        <a:t>Involves watching the situation play out organically while trying not to get directly involved</a:t>
                      </a:r>
                    </a:p>
                    <a:p>
                      <a:pPr marL="285750" indent="-285750" algn="l" defTabSz="914400" rtl="0" eaLnBrk="1" latinLnBrk="0" hangingPunct="1">
                        <a:buFont typeface="Arial" panose="020B0604020202020204" pitchFamily="34" charset="0"/>
                        <a:buChar char="•"/>
                      </a:pPr>
                      <a:r>
                        <a:rPr lang="en-AU" sz="1100" kern="1200" noProof="0">
                          <a:solidFill>
                            <a:schemeClr val="dk1"/>
                          </a:solidFill>
                          <a:latin typeface="+mn-lt"/>
                          <a:ea typeface="+mn-ea"/>
                          <a:cs typeface="+mn-cs"/>
                        </a:rPr>
                        <a:t>Best used for minor issues, low-priority conflicts, or when parties need time to cool down</a:t>
                      </a:r>
                    </a:p>
                  </a:txBody>
                  <a:tcPr/>
                </a:tc>
                <a:extLst>
                  <a:ext uri="{0D108BD9-81ED-4DB2-BD59-A6C34878D82A}">
                    <a16:rowId xmlns:a16="http://schemas.microsoft.com/office/drawing/2014/main" val="2526372403"/>
                  </a:ext>
                </a:extLst>
              </a:tr>
            </a:tbl>
          </a:graphicData>
        </a:graphic>
      </p:graphicFrame>
      <p:graphicFrame>
        <p:nvGraphicFramePr>
          <p:cNvPr id="18" name="Table 17">
            <a:extLst>
              <a:ext uri="{FF2B5EF4-FFF2-40B4-BE49-F238E27FC236}">
                <a16:creationId xmlns:a16="http://schemas.microsoft.com/office/drawing/2014/main" id="{1A140E88-FECC-AB17-AAC6-C842367C0C55}"/>
              </a:ext>
            </a:extLst>
          </p:cNvPr>
          <p:cNvGraphicFramePr>
            <a:graphicFrameLocks noGrp="1"/>
          </p:cNvGraphicFramePr>
          <p:nvPr>
            <p:extLst>
              <p:ext uri="{D42A27DB-BD31-4B8C-83A1-F6EECF244321}">
                <p14:modId xmlns:p14="http://schemas.microsoft.com/office/powerpoint/2010/main" val="2584065389"/>
              </p:ext>
            </p:extLst>
          </p:nvPr>
        </p:nvGraphicFramePr>
        <p:xfrm>
          <a:off x="8910812" y="4396388"/>
          <a:ext cx="2806700" cy="1468117"/>
        </p:xfrm>
        <a:graphic>
          <a:graphicData uri="http://schemas.openxmlformats.org/drawingml/2006/table">
            <a:tbl>
              <a:tblPr firstRow="1" bandRow="1">
                <a:tableStyleId>{9DCAF9ED-07DC-4A11-8D7F-57B35C25682E}</a:tableStyleId>
              </a:tblPr>
              <a:tblGrid>
                <a:gridCol w="2806700">
                  <a:extLst>
                    <a:ext uri="{9D8B030D-6E8A-4147-A177-3AD203B41FA5}">
                      <a16:colId xmlns:a16="http://schemas.microsoft.com/office/drawing/2014/main" val="4082670897"/>
                    </a:ext>
                  </a:extLst>
                </a:gridCol>
              </a:tblGrid>
              <a:tr h="418643">
                <a:tc>
                  <a:txBody>
                    <a:bodyPr/>
                    <a:lstStyle/>
                    <a:p>
                      <a:r>
                        <a:rPr lang="en-AU" noProof="0"/>
                        <a:t>Accommodating </a:t>
                      </a:r>
                    </a:p>
                  </a:txBody>
                  <a:tcPr/>
                </a:tc>
                <a:extLst>
                  <a:ext uri="{0D108BD9-81ED-4DB2-BD59-A6C34878D82A}">
                    <a16:rowId xmlns:a16="http://schemas.microsoft.com/office/drawing/2014/main" val="854757656"/>
                  </a:ext>
                </a:extLst>
              </a:tr>
              <a:tr h="1049474">
                <a:tc>
                  <a:txBody>
                    <a:bodyPr/>
                    <a:lstStyle/>
                    <a:p>
                      <a:pPr marL="285750" indent="-285750" algn="l" defTabSz="914400" rtl="0" eaLnBrk="1" latinLnBrk="0" hangingPunct="1">
                        <a:buFont typeface="Arial" panose="020B0604020202020204" pitchFamily="34" charset="0"/>
                        <a:buChar char="•"/>
                      </a:pPr>
                      <a:r>
                        <a:rPr lang="en-AU" sz="1100" kern="1200" noProof="0">
                          <a:solidFill>
                            <a:schemeClr val="dk1"/>
                          </a:solidFill>
                          <a:latin typeface="+mn-lt"/>
                          <a:ea typeface="+mn-ea"/>
                          <a:cs typeface="+mn-cs"/>
                        </a:rPr>
                        <a:t>Involves respecting the other party and yielding to their position</a:t>
                      </a:r>
                    </a:p>
                    <a:p>
                      <a:pPr marL="285750" indent="-285750" algn="l" defTabSz="914400" rtl="0" eaLnBrk="1" latinLnBrk="0" hangingPunct="1">
                        <a:buFont typeface="Arial" panose="020B0604020202020204" pitchFamily="34" charset="0"/>
                        <a:buChar char="•"/>
                      </a:pPr>
                      <a:r>
                        <a:rPr lang="en-AU" sz="1100" kern="1200" noProof="0">
                          <a:solidFill>
                            <a:schemeClr val="dk1"/>
                          </a:solidFill>
                          <a:latin typeface="+mn-lt"/>
                          <a:ea typeface="+mn-ea"/>
                          <a:cs typeface="+mn-cs"/>
                        </a:rPr>
                        <a:t>Useful when you're directly involved in a conflict, but your position is weak or proven wrong</a:t>
                      </a:r>
                    </a:p>
                  </a:txBody>
                  <a:tcPr/>
                </a:tc>
                <a:extLst>
                  <a:ext uri="{0D108BD9-81ED-4DB2-BD59-A6C34878D82A}">
                    <a16:rowId xmlns:a16="http://schemas.microsoft.com/office/drawing/2014/main" val="2526372403"/>
                  </a:ext>
                </a:extLst>
              </a:tr>
            </a:tbl>
          </a:graphicData>
        </a:graphic>
      </p:graphicFrame>
      <p:sp>
        <p:nvSpPr>
          <p:cNvPr id="20" name="TextBox 19">
            <a:extLst>
              <a:ext uri="{FF2B5EF4-FFF2-40B4-BE49-F238E27FC236}">
                <a16:creationId xmlns:a16="http://schemas.microsoft.com/office/drawing/2014/main" id="{86B7BE37-21E0-AB9F-F00D-D31FC0EB1E2E}"/>
              </a:ext>
            </a:extLst>
          </p:cNvPr>
          <p:cNvSpPr txBox="1"/>
          <p:nvPr/>
        </p:nvSpPr>
        <p:spPr>
          <a:xfrm>
            <a:off x="992393" y="1808886"/>
            <a:ext cx="3203574" cy="3970318"/>
          </a:xfrm>
          <a:prstGeom prst="rect">
            <a:avLst/>
          </a:prstGeom>
          <a:noFill/>
        </p:spPr>
        <p:txBody>
          <a:bodyPr wrap="square">
            <a:spAutoFit/>
          </a:bodyPr>
          <a:lstStyle/>
          <a:p>
            <a:r>
              <a:rPr lang="en-AU" sz="1400" b="0" i="0" noProof="0">
                <a:solidFill>
                  <a:schemeClr val="accent6"/>
                </a:solidFill>
                <a:effectLst/>
                <a:latin typeface="+mj-lt"/>
              </a:rPr>
              <a:t>Learning to handle conflicts well helps us become better at managing situations and keeps things running smoothly. Researchers found that people deal with disagreements in different ways. </a:t>
            </a:r>
          </a:p>
          <a:p>
            <a:endParaRPr lang="en-AU" sz="1400" noProof="0">
              <a:solidFill>
                <a:schemeClr val="accent6"/>
              </a:solidFill>
              <a:latin typeface="+mj-lt"/>
            </a:endParaRPr>
          </a:p>
          <a:p>
            <a:r>
              <a:rPr lang="en-AU" sz="1400" b="0" i="0" noProof="0">
                <a:solidFill>
                  <a:schemeClr val="accent6"/>
                </a:solidFill>
                <a:effectLst/>
                <a:latin typeface="+mj-lt"/>
              </a:rPr>
              <a:t>After studying these patterns, they identified five main approaches to handling conflict. These five strategies became the foundation of the Thomas-Kilmann Conflict Model, which helps us understand and improve how we deal with disagreements.</a:t>
            </a:r>
          </a:p>
          <a:p>
            <a:endParaRPr lang="en-AU" sz="1400" noProof="0">
              <a:solidFill>
                <a:schemeClr val="accent6"/>
              </a:solidFill>
              <a:latin typeface="+mj-lt"/>
            </a:endParaRPr>
          </a:p>
          <a:p>
            <a:r>
              <a:rPr lang="en-AU" sz="1400" noProof="0">
                <a:solidFill>
                  <a:schemeClr val="accent6"/>
                </a:solidFill>
                <a:latin typeface="+mj-lt"/>
              </a:rPr>
              <a:t>Sometimes we need to use a combination of these strategies. </a:t>
            </a:r>
          </a:p>
        </p:txBody>
      </p:sp>
      <p:sp>
        <p:nvSpPr>
          <p:cNvPr id="25" name="TextBox 24">
            <a:extLst>
              <a:ext uri="{FF2B5EF4-FFF2-40B4-BE49-F238E27FC236}">
                <a16:creationId xmlns:a16="http://schemas.microsoft.com/office/drawing/2014/main" id="{D5874585-E968-3E18-A00E-9E80934FBE81}"/>
              </a:ext>
            </a:extLst>
          </p:cNvPr>
          <p:cNvSpPr txBox="1"/>
          <p:nvPr/>
        </p:nvSpPr>
        <p:spPr>
          <a:xfrm rot="16200000">
            <a:off x="2830790" y="3234230"/>
            <a:ext cx="3055253" cy="276999"/>
          </a:xfrm>
          <a:prstGeom prst="rect">
            <a:avLst/>
          </a:prstGeom>
          <a:noFill/>
        </p:spPr>
        <p:txBody>
          <a:bodyPr wrap="square">
            <a:spAutoFit/>
          </a:bodyPr>
          <a:lstStyle/>
          <a:p>
            <a:pPr algn="ctr"/>
            <a:r>
              <a:rPr lang="en-AU" sz="1200" b="0" i="0" noProof="0">
                <a:solidFill>
                  <a:schemeClr val="tx2"/>
                </a:solidFill>
                <a:effectLst/>
                <a:latin typeface="+mj-lt"/>
              </a:rPr>
              <a:t>Concern for own agenda</a:t>
            </a:r>
            <a:endParaRPr lang="en-AU" sz="1200" noProof="0">
              <a:latin typeface="+mj-lt"/>
            </a:endParaRPr>
          </a:p>
        </p:txBody>
      </p:sp>
      <p:sp>
        <p:nvSpPr>
          <p:cNvPr id="26" name="TextBox 25">
            <a:extLst>
              <a:ext uri="{FF2B5EF4-FFF2-40B4-BE49-F238E27FC236}">
                <a16:creationId xmlns:a16="http://schemas.microsoft.com/office/drawing/2014/main" id="{CD4AE346-4022-0EBF-4075-80AB8A81472A}"/>
              </a:ext>
            </a:extLst>
          </p:cNvPr>
          <p:cNvSpPr txBox="1"/>
          <p:nvPr/>
        </p:nvSpPr>
        <p:spPr>
          <a:xfrm>
            <a:off x="6593060" y="5959714"/>
            <a:ext cx="3055253" cy="276999"/>
          </a:xfrm>
          <a:prstGeom prst="rect">
            <a:avLst/>
          </a:prstGeom>
          <a:noFill/>
        </p:spPr>
        <p:txBody>
          <a:bodyPr wrap="square">
            <a:spAutoFit/>
          </a:bodyPr>
          <a:lstStyle/>
          <a:p>
            <a:pPr algn="ctr"/>
            <a:r>
              <a:rPr lang="en-AU" sz="1200" b="0" i="0" noProof="0">
                <a:solidFill>
                  <a:schemeClr val="tx2"/>
                </a:solidFill>
                <a:effectLst/>
                <a:latin typeface="+mj-lt"/>
              </a:rPr>
              <a:t>Concern for other’s agenda</a:t>
            </a:r>
            <a:endParaRPr lang="en-AU" sz="1200" noProof="0">
              <a:latin typeface="+mj-lt"/>
            </a:endParaRPr>
          </a:p>
        </p:txBody>
      </p:sp>
      <p:sp>
        <p:nvSpPr>
          <p:cNvPr id="27" name="TextBox 26">
            <a:extLst>
              <a:ext uri="{FF2B5EF4-FFF2-40B4-BE49-F238E27FC236}">
                <a16:creationId xmlns:a16="http://schemas.microsoft.com/office/drawing/2014/main" id="{35FF3C37-DB66-245C-7B14-04B4272B67FB}"/>
              </a:ext>
            </a:extLst>
          </p:cNvPr>
          <p:cNvSpPr txBox="1"/>
          <p:nvPr/>
        </p:nvSpPr>
        <p:spPr>
          <a:xfrm>
            <a:off x="2692290" y="5813828"/>
            <a:ext cx="3055253" cy="276999"/>
          </a:xfrm>
          <a:prstGeom prst="rect">
            <a:avLst/>
          </a:prstGeom>
          <a:noFill/>
        </p:spPr>
        <p:txBody>
          <a:bodyPr wrap="square">
            <a:spAutoFit/>
          </a:bodyPr>
          <a:lstStyle/>
          <a:p>
            <a:pPr algn="ctr"/>
            <a:r>
              <a:rPr lang="en-AU" sz="1200" b="0" i="0" noProof="0">
                <a:solidFill>
                  <a:schemeClr val="tx2"/>
                </a:solidFill>
                <a:effectLst/>
                <a:latin typeface="+mj-lt"/>
              </a:rPr>
              <a:t>Low</a:t>
            </a:r>
            <a:endParaRPr lang="en-AU" sz="1200" noProof="0">
              <a:latin typeface="+mj-lt"/>
            </a:endParaRPr>
          </a:p>
        </p:txBody>
      </p:sp>
      <p:sp>
        <p:nvSpPr>
          <p:cNvPr id="28" name="TextBox 27">
            <a:extLst>
              <a:ext uri="{FF2B5EF4-FFF2-40B4-BE49-F238E27FC236}">
                <a16:creationId xmlns:a16="http://schemas.microsoft.com/office/drawing/2014/main" id="{038831B9-5337-FFE9-147A-84226C538C59}"/>
              </a:ext>
            </a:extLst>
          </p:cNvPr>
          <p:cNvSpPr txBox="1"/>
          <p:nvPr/>
        </p:nvSpPr>
        <p:spPr>
          <a:xfrm>
            <a:off x="9377882" y="5974228"/>
            <a:ext cx="3055253" cy="276999"/>
          </a:xfrm>
          <a:prstGeom prst="rect">
            <a:avLst/>
          </a:prstGeom>
          <a:noFill/>
        </p:spPr>
        <p:txBody>
          <a:bodyPr wrap="square">
            <a:spAutoFit/>
          </a:bodyPr>
          <a:lstStyle/>
          <a:p>
            <a:pPr algn="ctr"/>
            <a:r>
              <a:rPr lang="en-AU" sz="1200" b="0" i="0" noProof="0">
                <a:solidFill>
                  <a:schemeClr val="tx2"/>
                </a:solidFill>
                <a:effectLst/>
                <a:latin typeface="+mj-lt"/>
              </a:rPr>
              <a:t>High</a:t>
            </a:r>
            <a:endParaRPr lang="en-AU" sz="1200" noProof="0">
              <a:latin typeface="+mj-lt"/>
            </a:endParaRPr>
          </a:p>
        </p:txBody>
      </p:sp>
      <p:sp>
        <p:nvSpPr>
          <p:cNvPr id="29" name="TextBox 28">
            <a:extLst>
              <a:ext uri="{FF2B5EF4-FFF2-40B4-BE49-F238E27FC236}">
                <a16:creationId xmlns:a16="http://schemas.microsoft.com/office/drawing/2014/main" id="{8B7883A9-40D2-6A55-B870-801E3D4356BB}"/>
              </a:ext>
            </a:extLst>
          </p:cNvPr>
          <p:cNvSpPr txBox="1"/>
          <p:nvPr/>
        </p:nvSpPr>
        <p:spPr>
          <a:xfrm>
            <a:off x="2692289" y="915864"/>
            <a:ext cx="3055253" cy="276999"/>
          </a:xfrm>
          <a:prstGeom prst="rect">
            <a:avLst/>
          </a:prstGeom>
          <a:noFill/>
        </p:spPr>
        <p:txBody>
          <a:bodyPr wrap="square">
            <a:spAutoFit/>
          </a:bodyPr>
          <a:lstStyle/>
          <a:p>
            <a:pPr algn="ctr"/>
            <a:r>
              <a:rPr lang="en-AU" sz="1200" b="0" i="0" noProof="0">
                <a:solidFill>
                  <a:schemeClr val="tx2"/>
                </a:solidFill>
                <a:effectLst/>
                <a:latin typeface="+mj-lt"/>
              </a:rPr>
              <a:t>High</a:t>
            </a:r>
            <a:endParaRPr lang="en-AU" sz="1200" noProof="0">
              <a:latin typeface="+mj-lt"/>
            </a:endParaRPr>
          </a:p>
        </p:txBody>
      </p:sp>
      <p:pic>
        <p:nvPicPr>
          <p:cNvPr id="8" name="Picture 7" descr="A white circle with orange and blue circles and black dots&#10;&#10;AI-generated content may be incorrect.">
            <a:extLst>
              <a:ext uri="{FF2B5EF4-FFF2-40B4-BE49-F238E27FC236}">
                <a16:creationId xmlns:a16="http://schemas.microsoft.com/office/drawing/2014/main" id="{DDC7552D-5C1F-D407-C7D0-2D7B1ED6FC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01360" y="297698"/>
            <a:ext cx="971744" cy="1046989"/>
          </a:xfrm>
          <a:prstGeom prst="rect">
            <a:avLst/>
          </a:prstGeom>
        </p:spPr>
      </p:pic>
      <p:pic>
        <p:nvPicPr>
          <p:cNvPr id="11" name="Picture 10" descr="A white circle with an orange arrow pointing to the side&#10;&#10;AI-generated content may be incorrect.">
            <a:extLst>
              <a:ext uri="{FF2B5EF4-FFF2-40B4-BE49-F238E27FC236}">
                <a16:creationId xmlns:a16="http://schemas.microsoft.com/office/drawing/2014/main" id="{729C2029-E2E6-67F3-1BF9-D72A7D149F8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61183" y="4007799"/>
            <a:ext cx="981008" cy="892557"/>
          </a:xfrm>
          <a:prstGeom prst="rect">
            <a:avLst/>
          </a:prstGeom>
        </p:spPr>
      </p:pic>
      <p:pic>
        <p:nvPicPr>
          <p:cNvPr id="19" name="Picture 18" descr="A white circle with a green tick mark on it&#10;&#10;AI-generated content may be incorrect.">
            <a:extLst>
              <a:ext uri="{FF2B5EF4-FFF2-40B4-BE49-F238E27FC236}">
                <a16:creationId xmlns:a16="http://schemas.microsoft.com/office/drawing/2014/main" id="{B4F217B0-9D7E-FEA7-6603-9428E1A7EE1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905508" y="3980355"/>
            <a:ext cx="898149" cy="920001"/>
          </a:xfrm>
          <a:prstGeom prst="rect">
            <a:avLst/>
          </a:prstGeom>
        </p:spPr>
      </p:pic>
      <p:pic>
        <p:nvPicPr>
          <p:cNvPr id="22" name="Picture 21" descr="A white circle with orange crosses and a black background&#10;&#10;AI-generated content may be incorrect.">
            <a:extLst>
              <a:ext uri="{FF2B5EF4-FFF2-40B4-BE49-F238E27FC236}">
                <a16:creationId xmlns:a16="http://schemas.microsoft.com/office/drawing/2014/main" id="{7E269CD8-AD3E-0FFD-D525-55DDD32388A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819545" y="396082"/>
            <a:ext cx="993773" cy="920000"/>
          </a:xfrm>
          <a:prstGeom prst="rect">
            <a:avLst/>
          </a:prstGeom>
        </p:spPr>
      </p:pic>
      <p:pic>
        <p:nvPicPr>
          <p:cNvPr id="24" name="Picture 23" descr="A white circle with a face and a black background&#10;&#10;AI-generated content may be incorrect.">
            <a:extLst>
              <a:ext uri="{FF2B5EF4-FFF2-40B4-BE49-F238E27FC236}">
                <a16:creationId xmlns:a16="http://schemas.microsoft.com/office/drawing/2014/main" id="{C532526C-D40F-37C8-B581-8C4CB0C41A3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985198" y="2232364"/>
            <a:ext cx="847497" cy="1055655"/>
          </a:xfrm>
          <a:prstGeom prst="rect">
            <a:avLst/>
          </a:prstGeom>
        </p:spPr>
      </p:pic>
    </p:spTree>
    <p:extLst>
      <p:ext uri="{BB962C8B-B14F-4D97-AF65-F5344CB8AC3E}">
        <p14:creationId xmlns:p14="http://schemas.microsoft.com/office/powerpoint/2010/main" val="32080981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3A381F-08A3-30A8-244F-DB65E472AAC1}"/>
            </a:ext>
          </a:extLst>
        </p:cNvPr>
        <p:cNvGrpSpPr/>
        <p:nvPr/>
      </p:nvGrpSpPr>
      <p:grpSpPr>
        <a:xfrm>
          <a:off x="0" y="0"/>
          <a:ext cx="0" cy="0"/>
          <a:chOff x="0" y="0"/>
          <a:chExt cx="0" cy="0"/>
        </a:xfrm>
      </p:grpSpPr>
      <p:sp>
        <p:nvSpPr>
          <p:cNvPr id="5" name="Text Placeholder 2">
            <a:extLst>
              <a:ext uri="{FF2B5EF4-FFF2-40B4-BE49-F238E27FC236}">
                <a16:creationId xmlns:a16="http://schemas.microsoft.com/office/drawing/2014/main" id="{D97E8F4C-8852-007F-32FB-250A3B1259B9}"/>
              </a:ext>
            </a:extLst>
          </p:cNvPr>
          <p:cNvSpPr txBox="1">
            <a:spLocks/>
          </p:cNvSpPr>
          <p:nvPr/>
        </p:nvSpPr>
        <p:spPr>
          <a:xfrm>
            <a:off x="1055688" y="1553634"/>
            <a:ext cx="10145712" cy="492443"/>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pPr>
            <a:r>
              <a:rPr lang="en-AU" noProof="0">
                <a:solidFill>
                  <a:schemeClr val="tx2"/>
                </a:solidFill>
              </a:rPr>
              <a:t>Conflict happens when people disagree or want different things. It’s a normal part of life! Here’s how each of the framing techniques works in practice (and when they don’t).</a:t>
            </a:r>
          </a:p>
        </p:txBody>
      </p:sp>
      <p:graphicFrame>
        <p:nvGraphicFramePr>
          <p:cNvPr id="7" name="Table 6">
            <a:extLst>
              <a:ext uri="{FF2B5EF4-FFF2-40B4-BE49-F238E27FC236}">
                <a16:creationId xmlns:a16="http://schemas.microsoft.com/office/drawing/2014/main" id="{BEBF04A3-764A-2A61-A13B-2C9F385C2BCD}"/>
              </a:ext>
            </a:extLst>
          </p:cNvPr>
          <p:cNvGraphicFramePr>
            <a:graphicFrameLocks noGrp="1"/>
          </p:cNvGraphicFramePr>
          <p:nvPr>
            <p:extLst>
              <p:ext uri="{D42A27DB-BD31-4B8C-83A1-F6EECF244321}">
                <p14:modId xmlns:p14="http://schemas.microsoft.com/office/powerpoint/2010/main" val="2589995648"/>
              </p:ext>
            </p:extLst>
          </p:nvPr>
        </p:nvGraphicFramePr>
        <p:xfrm>
          <a:off x="1023145" y="2220949"/>
          <a:ext cx="10145710" cy="3763926"/>
        </p:xfrm>
        <a:graphic>
          <a:graphicData uri="http://schemas.openxmlformats.org/drawingml/2006/table">
            <a:tbl>
              <a:tblPr firstRow="1" bandRow="1">
                <a:tableStyleId>{0E3FDE45-AF77-4B5C-9715-49D594BDF05E}</a:tableStyleId>
              </a:tblPr>
              <a:tblGrid>
                <a:gridCol w="2030413">
                  <a:extLst>
                    <a:ext uri="{9D8B030D-6E8A-4147-A177-3AD203B41FA5}">
                      <a16:colId xmlns:a16="http://schemas.microsoft.com/office/drawing/2014/main" val="523208046"/>
                    </a:ext>
                  </a:extLst>
                </a:gridCol>
                <a:gridCol w="2123191">
                  <a:extLst>
                    <a:ext uri="{9D8B030D-6E8A-4147-A177-3AD203B41FA5}">
                      <a16:colId xmlns:a16="http://schemas.microsoft.com/office/drawing/2014/main" val="122137794"/>
                    </a:ext>
                  </a:extLst>
                </a:gridCol>
                <a:gridCol w="2996053">
                  <a:extLst>
                    <a:ext uri="{9D8B030D-6E8A-4147-A177-3AD203B41FA5}">
                      <a16:colId xmlns:a16="http://schemas.microsoft.com/office/drawing/2014/main" val="3694473909"/>
                    </a:ext>
                  </a:extLst>
                </a:gridCol>
                <a:gridCol w="2996053">
                  <a:extLst>
                    <a:ext uri="{9D8B030D-6E8A-4147-A177-3AD203B41FA5}">
                      <a16:colId xmlns:a16="http://schemas.microsoft.com/office/drawing/2014/main" val="4294953059"/>
                    </a:ext>
                  </a:extLst>
                </a:gridCol>
              </a:tblGrid>
              <a:tr h="627321">
                <a:tc>
                  <a:txBody>
                    <a:bodyPr/>
                    <a:lstStyle/>
                    <a:p>
                      <a:pPr algn="ctr" fontAlgn="ctr"/>
                      <a:r>
                        <a:rPr lang="en-AU" sz="1000" b="1" i="0" u="none" strike="noStrike" noProof="0">
                          <a:solidFill>
                            <a:schemeClr val="tx2"/>
                          </a:solidFill>
                          <a:effectLst/>
                          <a:latin typeface="+mj-lt"/>
                          <a:cs typeface="Arial"/>
                        </a:rPr>
                        <a:t>TYPE</a:t>
                      </a:r>
                    </a:p>
                  </a:txBody>
                  <a:tcPr marL="108000" marR="108000" marT="836" marB="0" anchor="ctr"/>
                </a:tc>
                <a:tc>
                  <a:txBody>
                    <a:bodyPr/>
                    <a:lstStyle/>
                    <a:p>
                      <a:pPr lvl="0" algn="l">
                        <a:buNone/>
                      </a:pPr>
                      <a:r>
                        <a:rPr lang="en-AU" sz="1000" b="1" u="none" strike="noStrike" noProof="0">
                          <a:solidFill>
                            <a:schemeClr val="tx2"/>
                          </a:solidFill>
                          <a:effectLst/>
                          <a:latin typeface="+mj-lt"/>
                          <a:cs typeface="Arial"/>
                        </a:rPr>
                        <a:t>WHAT IT LOOKS LIKE</a:t>
                      </a:r>
                    </a:p>
                  </a:txBody>
                  <a:tcPr marL="108000" marR="108000" marT="836" marB="0" anchor="ctr"/>
                </a:tc>
                <a:tc>
                  <a:txBody>
                    <a:bodyPr/>
                    <a:lstStyle/>
                    <a:p>
                      <a:pPr algn="l" fontAlgn="ctr"/>
                      <a:r>
                        <a:rPr lang="en-AU" sz="1000" b="1" u="none" strike="noStrike" noProof="0">
                          <a:solidFill>
                            <a:schemeClr val="tx2"/>
                          </a:solidFill>
                          <a:effectLst/>
                          <a:latin typeface="+mj-lt"/>
                          <a:cs typeface="Arial"/>
                        </a:rPr>
                        <a:t>WHEN IT WORKS</a:t>
                      </a:r>
                    </a:p>
                  </a:txBody>
                  <a:tcPr marL="108000" marR="108000" marT="836" marB="0" anchor="ctr"/>
                </a:tc>
                <a:tc>
                  <a:txBody>
                    <a:bodyPr/>
                    <a:lstStyle/>
                    <a:p>
                      <a:pPr algn="l" fontAlgn="ctr"/>
                      <a:r>
                        <a:rPr lang="en-AU" sz="1000" b="1" u="none" strike="noStrike" noProof="0">
                          <a:solidFill>
                            <a:schemeClr val="tx2"/>
                          </a:solidFill>
                          <a:effectLst/>
                          <a:latin typeface="+mj-lt"/>
                          <a:cs typeface="Arial"/>
                        </a:rPr>
                        <a:t>WHEN IT DOESN’T</a:t>
                      </a:r>
                    </a:p>
                  </a:txBody>
                  <a:tcPr marL="108000" marR="108000" marT="836" marB="0" anchor="ctr"/>
                </a:tc>
                <a:extLst>
                  <a:ext uri="{0D108BD9-81ED-4DB2-BD59-A6C34878D82A}">
                    <a16:rowId xmlns:a16="http://schemas.microsoft.com/office/drawing/2014/main" val="3101724707"/>
                  </a:ext>
                </a:extLst>
              </a:tr>
              <a:tr h="627321">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AU" sz="1400" b="1" u="none" strike="noStrike" noProof="0">
                          <a:solidFill>
                            <a:schemeClr val="tx2"/>
                          </a:solidFill>
                          <a:effectLst/>
                          <a:latin typeface="+mj-lt"/>
                        </a:rPr>
                        <a:t>Avoiding </a:t>
                      </a:r>
                      <a:r>
                        <a:rPr lang="en-AU" sz="1400" b="1" noProof="0"/>
                        <a:t>🙈</a:t>
                      </a:r>
                    </a:p>
                  </a:txBody>
                  <a:tcPr marL="108000" marR="108000" marT="836" marB="0" anchor="ctr"/>
                </a:tc>
                <a:tc>
                  <a:txBody>
                    <a:bodyPr/>
                    <a:lstStyle/>
                    <a:p>
                      <a:pPr lvl="0" algn="l">
                        <a:buNone/>
                      </a:pPr>
                      <a:r>
                        <a:rPr lang="en-AU" sz="1000" b="1" u="none" strike="noStrike" noProof="0">
                          <a:solidFill>
                            <a:schemeClr val="tx2"/>
                          </a:solidFill>
                          <a:effectLst/>
                          <a:latin typeface="+mj-lt"/>
                          <a:cs typeface="Arial"/>
                        </a:rPr>
                        <a:t>I don’t want to deal with this right now</a:t>
                      </a:r>
                    </a:p>
                  </a:txBody>
                  <a:tcPr marL="108000" marR="108000" marT="836" marB="0" anchor="ctr"/>
                </a:tc>
                <a:tc>
                  <a:txBody>
                    <a:bodyPr/>
                    <a:lstStyle/>
                    <a:p>
                      <a:pPr algn="l" fontAlgn="ctr"/>
                      <a:r>
                        <a:rPr lang="en-AU" sz="1000" b="0" u="none" strike="noStrike" noProof="0">
                          <a:solidFill>
                            <a:schemeClr val="tx2"/>
                          </a:solidFill>
                          <a:effectLst/>
                          <a:latin typeface="+mj-lt"/>
                          <a:cs typeface="Arial"/>
                        </a:rPr>
                        <a:t>For small issues that aren’t worth arguing about, or when everyone needs time to calm down.</a:t>
                      </a:r>
                    </a:p>
                  </a:txBody>
                  <a:tcPr marL="108000" marR="108000" marT="836" marB="0" anchor="ctr"/>
                </a:tc>
                <a:tc>
                  <a:txBody>
                    <a:bodyPr/>
                    <a:lstStyle/>
                    <a:p>
                      <a:pPr algn="l" fontAlgn="ctr"/>
                      <a:r>
                        <a:rPr lang="en-AU" sz="1000" b="0" u="none" strike="noStrike" noProof="0">
                          <a:solidFill>
                            <a:schemeClr val="tx2"/>
                          </a:solidFill>
                          <a:effectLst/>
                          <a:latin typeface="+mj-lt"/>
                          <a:cs typeface="Arial"/>
                        </a:rPr>
                        <a:t>Important problems don’t get solved and can get worse over time.</a:t>
                      </a:r>
                    </a:p>
                  </a:txBody>
                  <a:tcPr marL="108000" marR="108000" marT="836" marB="0" anchor="ctr"/>
                </a:tc>
                <a:extLst>
                  <a:ext uri="{0D108BD9-81ED-4DB2-BD59-A6C34878D82A}">
                    <a16:rowId xmlns:a16="http://schemas.microsoft.com/office/drawing/2014/main" val="2772577968"/>
                  </a:ext>
                </a:extLst>
              </a:tr>
              <a:tr h="627321">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AU" sz="1400" b="1" u="none" strike="noStrike" noProof="0">
                          <a:solidFill>
                            <a:schemeClr val="tx2"/>
                          </a:solidFill>
                          <a:effectLst/>
                          <a:latin typeface="+mj-lt"/>
                        </a:rPr>
                        <a:t>Accommodating </a:t>
                      </a:r>
                      <a:r>
                        <a:rPr lang="en-AU" sz="1400" b="1" noProof="0"/>
                        <a:t>👍</a:t>
                      </a:r>
                    </a:p>
                  </a:txBody>
                  <a:tcPr marL="108000" marR="108000" marT="836" marB="0" anchor="ctr"/>
                </a:tc>
                <a:tc>
                  <a:txBody>
                    <a:bodyPr/>
                    <a:lstStyle/>
                    <a:p>
                      <a:pPr algn="l" fontAlgn="ctr"/>
                      <a:r>
                        <a:rPr lang="en-AU" sz="1000" b="1" u="none" strike="noStrike" noProof="0">
                          <a:solidFill>
                            <a:schemeClr val="tx2"/>
                          </a:solidFill>
                          <a:effectLst/>
                          <a:latin typeface="+mj-lt"/>
                          <a:cs typeface="Arial"/>
                        </a:rPr>
                        <a:t>Whatever you want is fine with me</a:t>
                      </a:r>
                    </a:p>
                  </a:txBody>
                  <a:tcPr marL="108000" marR="108000" marT="836" marB="0" anchor="ctr"/>
                </a:tc>
                <a:tc>
                  <a:txBody>
                    <a:bodyPr/>
                    <a:lstStyle/>
                    <a:p>
                      <a:pPr algn="l" fontAlgn="ctr"/>
                      <a:r>
                        <a:rPr lang="en-AU" sz="1000" u="none" strike="noStrike" noProof="0">
                          <a:solidFill>
                            <a:schemeClr val="tx2"/>
                          </a:solidFill>
                          <a:effectLst/>
                          <a:latin typeface="+mj-lt"/>
                          <a:cs typeface="Arial"/>
                        </a:rPr>
                        <a:t>When the issue matters more to the other person, or when you realise you’re wrong.</a:t>
                      </a:r>
                    </a:p>
                  </a:txBody>
                  <a:tcPr marL="108000" marR="108000" marT="836" marB="0" anchor="ctr"/>
                </a:tc>
                <a:tc>
                  <a:txBody>
                    <a:bodyPr/>
                    <a:lstStyle/>
                    <a:p>
                      <a:pPr algn="l" fontAlgn="ctr"/>
                      <a:r>
                        <a:rPr lang="en-AU" sz="1000" u="none" strike="noStrike" noProof="0">
                          <a:solidFill>
                            <a:schemeClr val="tx2"/>
                          </a:solidFill>
                          <a:effectLst/>
                          <a:latin typeface="+mj-lt"/>
                          <a:cs typeface="Arial"/>
                        </a:rPr>
                        <a:t>Your ideas and feelings get ignored, and you might feel frustrated later.</a:t>
                      </a:r>
                    </a:p>
                  </a:txBody>
                  <a:tcPr marL="108000" marR="108000" marT="836" marB="0" anchor="ctr"/>
                </a:tc>
                <a:extLst>
                  <a:ext uri="{0D108BD9-81ED-4DB2-BD59-A6C34878D82A}">
                    <a16:rowId xmlns:a16="http://schemas.microsoft.com/office/drawing/2014/main" val="1755754750"/>
                  </a:ext>
                </a:extLst>
              </a:tr>
              <a:tr h="627321">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AU" sz="1400" b="1" u="none" strike="noStrike" noProof="0">
                          <a:solidFill>
                            <a:schemeClr val="tx2"/>
                          </a:solidFill>
                          <a:effectLst/>
                          <a:latin typeface="+mj-lt"/>
                        </a:rPr>
                        <a:t>Competing </a:t>
                      </a:r>
                      <a:r>
                        <a:rPr lang="en-AU" sz="1400" b="1" noProof="0"/>
                        <a:t>🥇</a:t>
                      </a:r>
                    </a:p>
                  </a:txBody>
                  <a:tcPr marL="108000" marR="108000" marT="836" marB="0" anchor="ctr"/>
                </a:tc>
                <a:tc>
                  <a:txBody>
                    <a:bodyPr/>
                    <a:lstStyle/>
                    <a:p>
                      <a:pPr algn="l" fontAlgn="ctr"/>
                      <a:r>
                        <a:rPr lang="en-AU" sz="1000" b="1" u="none" strike="noStrike" noProof="0">
                          <a:solidFill>
                            <a:schemeClr val="tx2"/>
                          </a:solidFill>
                          <a:effectLst/>
                          <a:latin typeface="+mj-lt"/>
                          <a:cs typeface="Arial"/>
                        </a:rPr>
                        <a:t>My way or no way!</a:t>
                      </a:r>
                    </a:p>
                  </a:txBody>
                  <a:tcPr marL="108000" marR="108000" marT="836" marB="0" anchor="ctr"/>
                </a:tc>
                <a:tc>
                  <a:txBody>
                    <a:bodyPr/>
                    <a:lstStyle/>
                    <a:p>
                      <a:pPr algn="l" fontAlgn="ctr"/>
                      <a:r>
                        <a:rPr lang="en-AU" sz="1000" u="none" strike="noStrike" noProof="0">
                          <a:solidFill>
                            <a:schemeClr val="tx2"/>
                          </a:solidFill>
                          <a:effectLst/>
                          <a:latin typeface="+mj-lt"/>
                          <a:cs typeface="Arial"/>
                        </a:rPr>
                        <a:t>In emergencies when quick decisions are needed, or when standing up for something important.</a:t>
                      </a:r>
                    </a:p>
                  </a:txBody>
                  <a:tcPr marL="108000" marR="108000" marT="836" marB="0" anchor="ctr"/>
                </a:tc>
                <a:tc>
                  <a:txBody>
                    <a:bodyPr/>
                    <a:lstStyle/>
                    <a:p>
                      <a:pPr algn="l" fontAlgn="ctr"/>
                      <a:r>
                        <a:rPr lang="en-AU" sz="1000" u="none" strike="noStrike" noProof="0">
                          <a:solidFill>
                            <a:schemeClr val="tx2"/>
                          </a:solidFill>
                          <a:effectLst/>
                          <a:latin typeface="+mj-lt"/>
                          <a:cs typeface="Arial"/>
                        </a:rPr>
                        <a:t>It can damage relationships and make others feel unheard.</a:t>
                      </a:r>
                    </a:p>
                  </a:txBody>
                  <a:tcPr marL="108000" marR="108000" marT="836" marB="0" anchor="ctr"/>
                </a:tc>
                <a:extLst>
                  <a:ext uri="{0D108BD9-81ED-4DB2-BD59-A6C34878D82A}">
                    <a16:rowId xmlns:a16="http://schemas.microsoft.com/office/drawing/2014/main" val="3390825435"/>
                  </a:ext>
                </a:extLst>
              </a:tr>
              <a:tr h="627321">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AU" sz="1400" b="1" u="none" strike="noStrike" noProof="0">
                          <a:solidFill>
                            <a:schemeClr val="tx2"/>
                          </a:solidFill>
                          <a:effectLst/>
                          <a:latin typeface="+mj-lt"/>
                        </a:rPr>
                        <a:t>Compromising </a:t>
                      </a:r>
                      <a:r>
                        <a:rPr lang="en-AU" sz="1400" b="1" noProof="0"/>
                        <a:t>⚖️</a:t>
                      </a:r>
                    </a:p>
                  </a:txBody>
                  <a:tcPr marL="108000" marR="108000" marT="836" marB="0" anchor="ctr"/>
                </a:tc>
                <a:tc>
                  <a:txBody>
                    <a:bodyPr/>
                    <a:lstStyle/>
                    <a:p>
                      <a:pPr algn="l" fontAlgn="ctr"/>
                      <a:r>
                        <a:rPr lang="en-AU" sz="1000" b="1" u="none" strike="noStrike" noProof="0">
                          <a:solidFill>
                            <a:schemeClr val="tx2"/>
                          </a:solidFill>
                          <a:effectLst/>
                          <a:latin typeface="+mj-lt"/>
                          <a:cs typeface="Arial"/>
                        </a:rPr>
                        <a:t>Let’s meet in the middle</a:t>
                      </a:r>
                    </a:p>
                  </a:txBody>
                  <a:tcPr marL="108000" marR="108000" marT="836" marB="0" anchor="ctr"/>
                </a:tc>
                <a:tc>
                  <a:txBody>
                    <a:bodyPr/>
                    <a:lstStyle/>
                    <a:p>
                      <a:pPr algn="l" fontAlgn="ctr"/>
                      <a:r>
                        <a:rPr lang="en-AU" sz="1000" u="none" strike="noStrike" noProof="0">
                          <a:solidFill>
                            <a:schemeClr val="tx2"/>
                          </a:solidFill>
                          <a:effectLst/>
                          <a:latin typeface="+mj-lt"/>
                          <a:cs typeface="Arial"/>
                        </a:rPr>
                        <a:t>When people are equally powerful, or when you need a temporary solution quickly.</a:t>
                      </a:r>
                    </a:p>
                  </a:txBody>
                  <a:tcPr marL="108000" marR="108000" marT="836" marB="0" anchor="ctr"/>
                </a:tc>
                <a:tc>
                  <a:txBody>
                    <a:bodyPr/>
                    <a:lstStyle/>
                    <a:p>
                      <a:pPr algn="l" fontAlgn="ctr"/>
                      <a:r>
                        <a:rPr lang="en-AU" sz="1000" u="none" strike="noStrike" noProof="0">
                          <a:solidFill>
                            <a:schemeClr val="tx2"/>
                          </a:solidFill>
                          <a:effectLst/>
                          <a:latin typeface="+mj-lt"/>
                          <a:cs typeface="Arial"/>
                        </a:rPr>
                        <a:t>Nobody gets exactly what they want, and the solution might not be the best one.</a:t>
                      </a:r>
                    </a:p>
                  </a:txBody>
                  <a:tcPr marL="108000" marR="108000" marT="836" marB="0" anchor="ctr"/>
                </a:tc>
                <a:extLst>
                  <a:ext uri="{0D108BD9-81ED-4DB2-BD59-A6C34878D82A}">
                    <a16:rowId xmlns:a16="http://schemas.microsoft.com/office/drawing/2014/main" val="1707615000"/>
                  </a:ext>
                </a:extLst>
              </a:tr>
              <a:tr h="627321">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AU" sz="1400" b="1" u="none" strike="noStrike" noProof="0">
                          <a:solidFill>
                            <a:schemeClr val="tx2"/>
                          </a:solidFill>
                          <a:effectLst/>
                          <a:latin typeface="+mj-lt"/>
                          <a:cs typeface="Arial"/>
                        </a:rPr>
                        <a:t>Collaborating </a:t>
                      </a:r>
                      <a:r>
                        <a:rPr lang="en-AU" sz="1400" b="1" noProof="0"/>
                        <a:t>🤝</a:t>
                      </a:r>
                    </a:p>
                  </a:txBody>
                  <a:tcPr marL="108000" marR="108000" marT="836" marB="0" anchor="ctr"/>
                </a:tc>
                <a:tc>
                  <a:txBody>
                    <a:bodyPr/>
                    <a:lstStyle/>
                    <a:p>
                      <a:pPr algn="l" fontAlgn="ctr"/>
                      <a:r>
                        <a:rPr lang="en-AU" sz="1000" b="1" u="none" strike="noStrike" noProof="0">
                          <a:solidFill>
                            <a:schemeClr val="tx2"/>
                          </a:solidFill>
                          <a:effectLst/>
                          <a:latin typeface="+mj-lt"/>
                          <a:cs typeface="Arial"/>
                        </a:rPr>
                        <a:t>Let’s find the best solution for everyone</a:t>
                      </a:r>
                    </a:p>
                  </a:txBody>
                  <a:tcPr marL="108000" marR="108000" marT="836" marB="0" anchor="ctr"/>
                </a:tc>
                <a:tc>
                  <a:txBody>
                    <a:bodyPr/>
                    <a:lstStyle/>
                    <a:p>
                      <a:pPr algn="l" fontAlgn="ctr"/>
                      <a:r>
                        <a:rPr lang="en-AU" sz="1000" u="none" strike="noStrike" noProof="0">
                          <a:solidFill>
                            <a:schemeClr val="tx2"/>
                          </a:solidFill>
                          <a:effectLst/>
                          <a:latin typeface="+mj-lt"/>
                          <a:cs typeface="Arial"/>
                        </a:rPr>
                        <a:t>For important issues when you have time to work things out thoroughly.</a:t>
                      </a:r>
                    </a:p>
                  </a:txBody>
                  <a:tcPr marL="108000" marR="108000" marT="836" marB="0" anchor="ctr"/>
                </a:tc>
                <a:tc>
                  <a:txBody>
                    <a:bodyPr/>
                    <a:lstStyle/>
                    <a:p>
                      <a:pPr algn="l" fontAlgn="ctr"/>
                      <a:r>
                        <a:rPr lang="en-AU" sz="1000" u="none" strike="noStrike" noProof="0">
                          <a:solidFill>
                            <a:schemeClr val="tx2"/>
                          </a:solidFill>
                          <a:effectLst/>
                          <a:latin typeface="+mj-lt"/>
                          <a:cs typeface="Arial"/>
                        </a:rPr>
                        <a:t>Takes a lot of time and effort, which isn’t always available.</a:t>
                      </a:r>
                    </a:p>
                  </a:txBody>
                  <a:tcPr marL="108000" marR="108000" marT="836" marB="0" anchor="ctr"/>
                </a:tc>
                <a:extLst>
                  <a:ext uri="{0D108BD9-81ED-4DB2-BD59-A6C34878D82A}">
                    <a16:rowId xmlns:a16="http://schemas.microsoft.com/office/drawing/2014/main" val="2104693755"/>
                  </a:ext>
                </a:extLst>
              </a:tr>
            </a:tbl>
          </a:graphicData>
        </a:graphic>
      </p:graphicFrame>
      <p:sp>
        <p:nvSpPr>
          <p:cNvPr id="23" name="Text Placeholder 22">
            <a:extLst>
              <a:ext uri="{FF2B5EF4-FFF2-40B4-BE49-F238E27FC236}">
                <a16:creationId xmlns:a16="http://schemas.microsoft.com/office/drawing/2014/main" id="{ADE3687F-B6FF-6F26-72CC-5B9DDEE3A8AD}"/>
              </a:ext>
            </a:extLst>
          </p:cNvPr>
          <p:cNvSpPr>
            <a:spLocks noGrp="1"/>
          </p:cNvSpPr>
          <p:nvPr>
            <p:ph type="body" sz="quarter" idx="20"/>
          </p:nvPr>
        </p:nvSpPr>
        <p:spPr>
          <a:xfrm>
            <a:off x="1055688" y="624947"/>
            <a:ext cx="2598001" cy="247554"/>
          </a:xfrm>
        </p:spPr>
        <p:txBody>
          <a:bodyPr/>
          <a:lstStyle/>
          <a:p>
            <a:r>
              <a:rPr lang="en-AU" noProof="0"/>
              <a:t>COMMUNICATION AND CONFLICT</a:t>
            </a:r>
          </a:p>
        </p:txBody>
      </p:sp>
      <p:sp>
        <p:nvSpPr>
          <p:cNvPr id="26" name="Title 25">
            <a:extLst>
              <a:ext uri="{FF2B5EF4-FFF2-40B4-BE49-F238E27FC236}">
                <a16:creationId xmlns:a16="http://schemas.microsoft.com/office/drawing/2014/main" id="{48FC14FB-FF59-34E8-1241-5EFEB6747056}"/>
              </a:ext>
            </a:extLst>
          </p:cNvPr>
          <p:cNvSpPr>
            <a:spLocks noGrp="1"/>
          </p:cNvSpPr>
          <p:nvPr>
            <p:ph type="title"/>
          </p:nvPr>
        </p:nvSpPr>
        <p:spPr>
          <a:xfrm>
            <a:off x="1055941" y="873125"/>
            <a:ext cx="3625008" cy="524553"/>
          </a:xfrm>
        </p:spPr>
        <p:txBody>
          <a:bodyPr/>
          <a:lstStyle/>
          <a:p>
            <a:r>
              <a:rPr lang="en-AU" noProof="0"/>
              <a:t>Framing in context</a:t>
            </a:r>
          </a:p>
        </p:txBody>
      </p:sp>
      <p:pic>
        <p:nvPicPr>
          <p:cNvPr id="28" name="Picture 27" descr="A cartoon of a clown holding a cookie&#10;&#10;AI-generated content may be incorrect.">
            <a:extLst>
              <a:ext uri="{FF2B5EF4-FFF2-40B4-BE49-F238E27FC236}">
                <a16:creationId xmlns:a16="http://schemas.microsoft.com/office/drawing/2014/main" id="{5039DA66-CA98-7E79-110E-8113D0FDF8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84755" y="4330700"/>
            <a:ext cx="1207245" cy="2035175"/>
          </a:xfrm>
          <a:prstGeom prst="rect">
            <a:avLst/>
          </a:prstGeom>
        </p:spPr>
      </p:pic>
    </p:spTree>
    <p:extLst>
      <p:ext uri="{BB962C8B-B14F-4D97-AF65-F5344CB8AC3E}">
        <p14:creationId xmlns:p14="http://schemas.microsoft.com/office/powerpoint/2010/main" val="27499782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7F2CA0-CB96-258F-129E-2CC9250EFA52}"/>
            </a:ext>
          </a:extLst>
        </p:cNvPr>
        <p:cNvGrpSpPr/>
        <p:nvPr/>
      </p:nvGrpSpPr>
      <p:grpSpPr>
        <a:xfrm>
          <a:off x="0" y="0"/>
          <a:ext cx="0" cy="0"/>
          <a:chOff x="0" y="0"/>
          <a:chExt cx="0" cy="0"/>
        </a:xfrm>
      </p:grpSpPr>
      <p:sp>
        <p:nvSpPr>
          <p:cNvPr id="5" name="Text Placeholder 2">
            <a:extLst>
              <a:ext uri="{FF2B5EF4-FFF2-40B4-BE49-F238E27FC236}">
                <a16:creationId xmlns:a16="http://schemas.microsoft.com/office/drawing/2014/main" id="{4E64CC22-1C0C-26A5-FA24-EB9FF508D09C}"/>
              </a:ext>
            </a:extLst>
          </p:cNvPr>
          <p:cNvSpPr txBox="1">
            <a:spLocks/>
          </p:cNvSpPr>
          <p:nvPr/>
        </p:nvSpPr>
        <p:spPr>
          <a:xfrm>
            <a:off x="1055688" y="1560512"/>
            <a:ext cx="10145712" cy="738664"/>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pPr>
            <a:r>
              <a:rPr lang="en-AU" noProof="0">
                <a:solidFill>
                  <a:schemeClr val="accent6"/>
                </a:solidFill>
              </a:rPr>
              <a:t>Action planning helps you prepare for challenges in your career.  It gives you clear roadmap for how to handle conflicts and adapt to changes when they arise. By planning, you can reduce stress and stay focused on finding solutions when conflicts or changes happen in the workplace.</a:t>
            </a:r>
          </a:p>
        </p:txBody>
      </p:sp>
      <p:sp>
        <p:nvSpPr>
          <p:cNvPr id="4" name="Text Placeholder 3">
            <a:extLst>
              <a:ext uri="{FF2B5EF4-FFF2-40B4-BE49-F238E27FC236}">
                <a16:creationId xmlns:a16="http://schemas.microsoft.com/office/drawing/2014/main" id="{D03CD293-AB4D-C22A-1A11-FF5FD1D035F5}"/>
              </a:ext>
            </a:extLst>
          </p:cNvPr>
          <p:cNvSpPr>
            <a:spLocks noGrp="1"/>
          </p:cNvSpPr>
          <p:nvPr>
            <p:ph type="body" sz="quarter" idx="20"/>
          </p:nvPr>
        </p:nvSpPr>
        <p:spPr>
          <a:xfrm>
            <a:off x="1055688" y="624947"/>
            <a:ext cx="2598001" cy="247554"/>
          </a:xfrm>
        </p:spPr>
        <p:txBody>
          <a:bodyPr/>
          <a:lstStyle/>
          <a:p>
            <a:r>
              <a:rPr lang="en-AU" noProof="0"/>
              <a:t>COMMUNICATION AND CONFLICT</a:t>
            </a:r>
          </a:p>
        </p:txBody>
      </p:sp>
      <p:graphicFrame>
        <p:nvGraphicFramePr>
          <p:cNvPr id="7" name="Table 6">
            <a:extLst>
              <a:ext uri="{FF2B5EF4-FFF2-40B4-BE49-F238E27FC236}">
                <a16:creationId xmlns:a16="http://schemas.microsoft.com/office/drawing/2014/main" id="{61138237-AC46-9AAA-0D77-C7ACE89A122F}"/>
              </a:ext>
            </a:extLst>
          </p:cNvPr>
          <p:cNvGraphicFramePr>
            <a:graphicFrameLocks noGrp="1"/>
          </p:cNvGraphicFramePr>
          <p:nvPr>
            <p:extLst>
              <p:ext uri="{D42A27DB-BD31-4B8C-83A1-F6EECF244321}">
                <p14:modId xmlns:p14="http://schemas.microsoft.com/office/powerpoint/2010/main" val="4236562405"/>
              </p:ext>
            </p:extLst>
          </p:nvPr>
        </p:nvGraphicFramePr>
        <p:xfrm>
          <a:off x="1055689" y="2429359"/>
          <a:ext cx="10145711" cy="3700132"/>
        </p:xfrm>
        <a:graphic>
          <a:graphicData uri="http://schemas.openxmlformats.org/drawingml/2006/table">
            <a:tbl>
              <a:tblPr firstRow="1" bandRow="1">
                <a:tableStyleId>{0E3FDE45-AF77-4B5C-9715-49D594BDF05E}</a:tableStyleId>
              </a:tblPr>
              <a:tblGrid>
                <a:gridCol w="1817322">
                  <a:extLst>
                    <a:ext uri="{9D8B030D-6E8A-4147-A177-3AD203B41FA5}">
                      <a16:colId xmlns:a16="http://schemas.microsoft.com/office/drawing/2014/main" val="523208046"/>
                    </a:ext>
                  </a:extLst>
                </a:gridCol>
                <a:gridCol w="2545632">
                  <a:extLst>
                    <a:ext uri="{9D8B030D-6E8A-4147-A177-3AD203B41FA5}">
                      <a16:colId xmlns:a16="http://schemas.microsoft.com/office/drawing/2014/main" val="122137794"/>
                    </a:ext>
                  </a:extLst>
                </a:gridCol>
                <a:gridCol w="5782757">
                  <a:extLst>
                    <a:ext uri="{9D8B030D-6E8A-4147-A177-3AD203B41FA5}">
                      <a16:colId xmlns:a16="http://schemas.microsoft.com/office/drawing/2014/main" val="3694473909"/>
                    </a:ext>
                  </a:extLst>
                </a:gridCol>
              </a:tblGrid>
              <a:tr h="925033">
                <a:tc>
                  <a:txBody>
                    <a:bodyPr/>
                    <a:lstStyle/>
                    <a:p>
                      <a:pPr algn="ctr" fontAlgn="ctr"/>
                      <a:r>
                        <a:rPr lang="en-AU" sz="1400" b="1" u="none" strike="noStrike" noProof="0">
                          <a:solidFill>
                            <a:schemeClr val="tx2"/>
                          </a:solidFill>
                          <a:effectLst/>
                        </a:rPr>
                        <a:t>STEP 1</a:t>
                      </a:r>
                      <a:endParaRPr lang="en-AU" sz="1400" b="1" i="0" u="none" strike="noStrike" noProof="0">
                        <a:solidFill>
                          <a:schemeClr val="tx2"/>
                        </a:solidFill>
                        <a:effectLst/>
                        <a:latin typeface="Arial"/>
                        <a:cs typeface="Arial"/>
                      </a:endParaRPr>
                    </a:p>
                  </a:txBody>
                  <a:tcPr marL="108000" marR="108000" marT="836" marB="0" anchor="ctr"/>
                </a:tc>
                <a:tc>
                  <a:txBody>
                    <a:bodyPr/>
                    <a:lstStyle/>
                    <a:p>
                      <a:pPr lvl="0" algn="l">
                        <a:buNone/>
                      </a:pPr>
                      <a:r>
                        <a:rPr lang="en-AU" sz="1100" b="1" u="none" strike="noStrike" noProof="0">
                          <a:solidFill>
                            <a:schemeClr val="tx2"/>
                          </a:solidFill>
                          <a:effectLst/>
                        </a:rPr>
                        <a:t>Set personal goals for handling feedback</a:t>
                      </a:r>
                      <a:endParaRPr lang="en-AU" sz="1100" b="1" u="none" strike="noStrike" noProof="0">
                        <a:solidFill>
                          <a:schemeClr val="tx2"/>
                        </a:solidFill>
                        <a:effectLst/>
                        <a:latin typeface="Arial"/>
                        <a:cs typeface="Arial"/>
                      </a:endParaRPr>
                    </a:p>
                  </a:txBody>
                  <a:tcPr marL="108000" marR="108000" marT="836" marB="0" anchor="ctr"/>
                </a:tc>
                <a:tc>
                  <a:txBody>
                    <a:bodyPr/>
                    <a:lstStyle/>
                    <a:p>
                      <a:pPr algn="l" fontAlgn="ctr"/>
                      <a:r>
                        <a:rPr lang="en-AU" sz="1100" b="1" u="none" strike="noStrike" noProof="0">
                          <a:solidFill>
                            <a:schemeClr val="tx2"/>
                          </a:solidFill>
                          <a:effectLst/>
                        </a:rPr>
                        <a:t>Example:</a:t>
                      </a:r>
                      <a:r>
                        <a:rPr lang="en-AU" sz="1100" b="0" u="none" strike="noStrike" noProof="0">
                          <a:solidFill>
                            <a:schemeClr val="tx2"/>
                          </a:solidFill>
                          <a:effectLst/>
                        </a:rPr>
                        <a:t> "I will improve my ability to accept feedback by actively listening and asking for clarification when needed"</a:t>
                      </a:r>
                    </a:p>
                    <a:p>
                      <a:pPr lvl="0" algn="l">
                        <a:buNone/>
                      </a:pPr>
                      <a:r>
                        <a:rPr lang="en-AU" sz="1100" b="1" u="none" strike="noStrike" noProof="0">
                          <a:solidFill>
                            <a:schemeClr val="tx2"/>
                          </a:solidFill>
                          <a:effectLst/>
                        </a:rPr>
                        <a:t>Importance:</a:t>
                      </a:r>
                      <a:r>
                        <a:rPr lang="en-AU" sz="1100" b="0" u="none" strike="noStrike" noProof="0">
                          <a:solidFill>
                            <a:schemeClr val="tx2"/>
                          </a:solidFill>
                          <a:effectLst/>
                        </a:rPr>
                        <a:t> Handling feedback well is crucial for growth in any career.</a:t>
                      </a:r>
                      <a:endParaRPr lang="en-AU" sz="1100" b="0" u="none" strike="noStrike" noProof="0">
                        <a:solidFill>
                          <a:schemeClr val="tx2"/>
                        </a:solidFill>
                        <a:effectLst/>
                        <a:latin typeface="Arial"/>
                        <a:cs typeface="Arial"/>
                      </a:endParaRPr>
                    </a:p>
                  </a:txBody>
                  <a:tcPr marL="108000" marR="108000" marT="836" marB="0" anchor="ctr"/>
                </a:tc>
                <a:extLst>
                  <a:ext uri="{0D108BD9-81ED-4DB2-BD59-A6C34878D82A}">
                    <a16:rowId xmlns:a16="http://schemas.microsoft.com/office/drawing/2014/main" val="2772577968"/>
                  </a:ext>
                </a:extLst>
              </a:tr>
              <a:tr h="925033">
                <a:tc>
                  <a:txBody>
                    <a:bodyPr/>
                    <a:lstStyle/>
                    <a:p>
                      <a:pPr algn="ctr" fontAlgn="ctr"/>
                      <a:r>
                        <a:rPr lang="en-AU" sz="1400" b="1" u="none" strike="noStrike" noProof="0">
                          <a:solidFill>
                            <a:schemeClr val="tx2"/>
                          </a:solidFill>
                          <a:effectLst/>
                        </a:rPr>
                        <a:t>STEP 2</a:t>
                      </a:r>
                      <a:endParaRPr lang="en-AU" sz="1400" b="1" u="none" strike="noStrike" noProof="0">
                        <a:solidFill>
                          <a:schemeClr val="tx2"/>
                        </a:solidFill>
                        <a:effectLst/>
                        <a:latin typeface="Arial"/>
                        <a:cs typeface="Arial"/>
                      </a:endParaRPr>
                    </a:p>
                  </a:txBody>
                  <a:tcPr marL="108000" marR="108000" marT="836" marB="0" anchor="ctr"/>
                </a:tc>
                <a:tc>
                  <a:txBody>
                    <a:bodyPr/>
                    <a:lstStyle/>
                    <a:p>
                      <a:pPr algn="l" fontAlgn="ctr"/>
                      <a:r>
                        <a:rPr lang="en-AU" sz="1100" b="1" u="none" strike="noStrike" noProof="0">
                          <a:solidFill>
                            <a:schemeClr val="tx2"/>
                          </a:solidFill>
                          <a:effectLst/>
                        </a:rPr>
                        <a:t>Identify a mentor or resource for support</a:t>
                      </a:r>
                      <a:endParaRPr lang="en-AU" sz="1100" b="1" u="none" strike="noStrike" noProof="0">
                        <a:solidFill>
                          <a:schemeClr val="tx2"/>
                        </a:solidFill>
                        <a:effectLst/>
                        <a:latin typeface="Arial"/>
                        <a:cs typeface="Arial"/>
                      </a:endParaRPr>
                    </a:p>
                  </a:txBody>
                  <a:tcPr marL="108000" marR="108000" marT="836" marB="0" anchor="ctr"/>
                </a:tc>
                <a:tc>
                  <a:txBody>
                    <a:bodyPr/>
                    <a:lstStyle/>
                    <a:p>
                      <a:pPr algn="l" fontAlgn="ctr"/>
                      <a:r>
                        <a:rPr lang="en-AU" sz="1100" b="1" u="none" strike="noStrike" noProof="0">
                          <a:solidFill>
                            <a:schemeClr val="tx2"/>
                          </a:solidFill>
                          <a:effectLst/>
                        </a:rPr>
                        <a:t>Example:</a:t>
                      </a:r>
                      <a:r>
                        <a:rPr lang="en-AU" sz="1100" u="none" strike="noStrike" noProof="0">
                          <a:solidFill>
                            <a:schemeClr val="tx2"/>
                          </a:solidFill>
                          <a:effectLst/>
                        </a:rPr>
                        <a:t> "I will seek a colleague or someone I trust who can provide advice and support for challenges I may face at work"</a:t>
                      </a:r>
                    </a:p>
                    <a:p>
                      <a:pPr lvl="0" algn="l">
                        <a:buNone/>
                      </a:pPr>
                      <a:r>
                        <a:rPr lang="en-AU" sz="1100" b="1" u="none" strike="noStrike" noProof="0">
                          <a:solidFill>
                            <a:schemeClr val="tx2"/>
                          </a:solidFill>
                          <a:effectLst/>
                        </a:rPr>
                        <a:t>Importance: </a:t>
                      </a:r>
                      <a:r>
                        <a:rPr lang="en-AU" sz="1100" u="none" strike="noStrike" noProof="0">
                          <a:solidFill>
                            <a:schemeClr val="tx2"/>
                          </a:solidFill>
                          <a:effectLst/>
                        </a:rPr>
                        <a:t>Having someone to turn to in difficult situations helps you feel more supported and confident.</a:t>
                      </a:r>
                      <a:endParaRPr lang="en-AU" sz="1100" u="none" strike="noStrike" noProof="0">
                        <a:solidFill>
                          <a:schemeClr val="tx2"/>
                        </a:solidFill>
                        <a:effectLst/>
                        <a:latin typeface="Arial"/>
                        <a:cs typeface="Arial"/>
                      </a:endParaRPr>
                    </a:p>
                  </a:txBody>
                  <a:tcPr marL="108000" marR="108000" marT="836" marB="0" anchor="ctr"/>
                </a:tc>
                <a:extLst>
                  <a:ext uri="{0D108BD9-81ED-4DB2-BD59-A6C34878D82A}">
                    <a16:rowId xmlns:a16="http://schemas.microsoft.com/office/drawing/2014/main" val="1755754750"/>
                  </a:ext>
                </a:extLst>
              </a:tr>
              <a:tr h="925033">
                <a:tc>
                  <a:txBody>
                    <a:bodyPr/>
                    <a:lstStyle/>
                    <a:p>
                      <a:pPr algn="ctr" fontAlgn="ctr"/>
                      <a:r>
                        <a:rPr lang="en-AU" sz="1400" b="1" u="none" strike="noStrike" noProof="0">
                          <a:solidFill>
                            <a:schemeClr val="tx2"/>
                          </a:solidFill>
                          <a:effectLst/>
                        </a:rPr>
                        <a:t>STEP 3</a:t>
                      </a:r>
                      <a:endParaRPr lang="en-AU" sz="1400" b="1" u="none" strike="noStrike" noProof="0">
                        <a:solidFill>
                          <a:schemeClr val="tx2"/>
                        </a:solidFill>
                        <a:effectLst/>
                        <a:latin typeface="Arial"/>
                        <a:cs typeface="Arial"/>
                      </a:endParaRPr>
                    </a:p>
                  </a:txBody>
                  <a:tcPr marL="108000" marR="108000" marT="836" marB="0" anchor="ctr"/>
                </a:tc>
                <a:tc>
                  <a:txBody>
                    <a:bodyPr/>
                    <a:lstStyle/>
                    <a:p>
                      <a:pPr algn="l" fontAlgn="ctr"/>
                      <a:r>
                        <a:rPr lang="en-AU" sz="1100" b="1" u="none" strike="noStrike" noProof="0">
                          <a:solidFill>
                            <a:schemeClr val="tx2"/>
                          </a:solidFill>
                          <a:effectLst/>
                        </a:rPr>
                        <a:t>Outline steps for emotional regulation</a:t>
                      </a:r>
                      <a:endParaRPr lang="en-AU" sz="1100" b="1" u="none" strike="noStrike" noProof="0">
                        <a:solidFill>
                          <a:schemeClr val="tx2"/>
                        </a:solidFill>
                        <a:effectLst/>
                        <a:latin typeface="Arial"/>
                        <a:cs typeface="Arial"/>
                      </a:endParaRPr>
                    </a:p>
                  </a:txBody>
                  <a:tcPr marL="108000" marR="108000" marT="836" marB="0" anchor="ctr"/>
                </a:tc>
                <a:tc>
                  <a:txBody>
                    <a:bodyPr/>
                    <a:lstStyle/>
                    <a:p>
                      <a:pPr algn="l" fontAlgn="ctr"/>
                      <a:r>
                        <a:rPr lang="en-AU" sz="1100" b="1" u="none" strike="noStrike" noProof="0">
                          <a:solidFill>
                            <a:schemeClr val="tx2"/>
                          </a:solidFill>
                          <a:effectLst/>
                        </a:rPr>
                        <a:t>Example:</a:t>
                      </a:r>
                      <a:r>
                        <a:rPr lang="en-AU" sz="1100" u="none" strike="noStrike" noProof="0">
                          <a:solidFill>
                            <a:schemeClr val="tx2"/>
                          </a:solidFill>
                          <a:effectLst/>
                        </a:rPr>
                        <a:t> "I will manage my emotions by taking a deep breath and pausing before reacting to stressful situations"</a:t>
                      </a:r>
                    </a:p>
                    <a:p>
                      <a:pPr lvl="0" algn="l">
                        <a:buNone/>
                      </a:pPr>
                      <a:r>
                        <a:rPr lang="en-AU" sz="1100" b="1" u="none" strike="noStrike" noProof="0">
                          <a:solidFill>
                            <a:schemeClr val="tx2"/>
                          </a:solidFill>
                          <a:effectLst/>
                        </a:rPr>
                        <a:t>Importance:</a:t>
                      </a:r>
                      <a:r>
                        <a:rPr lang="en-AU" sz="1100" u="none" strike="noStrike" noProof="0">
                          <a:solidFill>
                            <a:schemeClr val="tx2"/>
                          </a:solidFill>
                          <a:effectLst/>
                        </a:rPr>
                        <a:t> Staying calm and collected during conflict helps you think clearly and respond constructively.</a:t>
                      </a:r>
                      <a:endParaRPr lang="en-AU" sz="1100" u="none" strike="noStrike" noProof="0">
                        <a:solidFill>
                          <a:schemeClr val="tx2"/>
                        </a:solidFill>
                        <a:effectLst/>
                        <a:latin typeface="Arial"/>
                        <a:cs typeface="Arial"/>
                      </a:endParaRPr>
                    </a:p>
                  </a:txBody>
                  <a:tcPr marL="108000" marR="108000" marT="836" marB="0" anchor="ctr"/>
                </a:tc>
                <a:extLst>
                  <a:ext uri="{0D108BD9-81ED-4DB2-BD59-A6C34878D82A}">
                    <a16:rowId xmlns:a16="http://schemas.microsoft.com/office/drawing/2014/main" val="3390825435"/>
                  </a:ext>
                </a:extLst>
              </a:tr>
              <a:tr h="925033">
                <a:tc>
                  <a:txBody>
                    <a:bodyPr/>
                    <a:lstStyle/>
                    <a:p>
                      <a:pPr algn="ctr" fontAlgn="ctr"/>
                      <a:r>
                        <a:rPr lang="en-AU" sz="1400" b="1" u="none" strike="noStrike" noProof="0">
                          <a:solidFill>
                            <a:schemeClr val="tx2"/>
                          </a:solidFill>
                          <a:effectLst/>
                        </a:rPr>
                        <a:t>STEP 4</a:t>
                      </a:r>
                      <a:endParaRPr lang="en-AU" sz="1400" b="1" u="none" strike="noStrike" noProof="0">
                        <a:solidFill>
                          <a:schemeClr val="tx2"/>
                        </a:solidFill>
                        <a:effectLst/>
                        <a:latin typeface="Arial"/>
                        <a:cs typeface="Arial"/>
                      </a:endParaRPr>
                    </a:p>
                  </a:txBody>
                  <a:tcPr marL="108000" marR="108000" marT="836" marB="0" anchor="ctr"/>
                </a:tc>
                <a:tc>
                  <a:txBody>
                    <a:bodyPr/>
                    <a:lstStyle/>
                    <a:p>
                      <a:pPr algn="l" fontAlgn="ctr"/>
                      <a:r>
                        <a:rPr lang="en-AU" sz="1100" b="1" u="none" strike="noStrike" noProof="0">
                          <a:solidFill>
                            <a:schemeClr val="tx2"/>
                          </a:solidFill>
                          <a:effectLst/>
                        </a:rPr>
                        <a:t>Identify potential challenges and conflicts</a:t>
                      </a:r>
                      <a:endParaRPr lang="en-AU" sz="1100" b="1" u="none" strike="noStrike" noProof="0">
                        <a:solidFill>
                          <a:schemeClr val="tx2"/>
                        </a:solidFill>
                        <a:effectLst/>
                        <a:latin typeface="Arial"/>
                        <a:cs typeface="Arial"/>
                      </a:endParaRPr>
                    </a:p>
                  </a:txBody>
                  <a:tcPr marL="108000" marR="108000" marT="836" marB="0" anchor="ctr"/>
                </a:tc>
                <a:tc>
                  <a:txBody>
                    <a:bodyPr/>
                    <a:lstStyle/>
                    <a:p>
                      <a:pPr algn="l" fontAlgn="ctr"/>
                      <a:r>
                        <a:rPr lang="en-AU" sz="1100" i="1" u="none" strike="noStrike" noProof="0">
                          <a:solidFill>
                            <a:schemeClr val="tx2"/>
                          </a:solidFill>
                          <a:effectLst/>
                        </a:rPr>
                        <a:t>Think about your career path by reviewing worksheets from previous lessons. What challenges or conflicts may arise based on your goals and role in the workplace?</a:t>
                      </a:r>
                      <a:endParaRPr lang="en-AU" sz="1100" i="1" u="none" strike="noStrike" noProof="0">
                        <a:solidFill>
                          <a:schemeClr val="tx2"/>
                        </a:solidFill>
                        <a:effectLst/>
                        <a:latin typeface="Arial"/>
                        <a:cs typeface="Arial"/>
                      </a:endParaRPr>
                    </a:p>
                  </a:txBody>
                  <a:tcPr marL="108000" marR="108000" marT="836" marB="0" anchor="ctr"/>
                </a:tc>
                <a:extLst>
                  <a:ext uri="{0D108BD9-81ED-4DB2-BD59-A6C34878D82A}">
                    <a16:rowId xmlns:a16="http://schemas.microsoft.com/office/drawing/2014/main" val="1707615000"/>
                  </a:ext>
                </a:extLst>
              </a:tr>
            </a:tbl>
          </a:graphicData>
        </a:graphic>
      </p:graphicFrame>
      <p:sp>
        <p:nvSpPr>
          <p:cNvPr id="11" name="Title 10">
            <a:extLst>
              <a:ext uri="{FF2B5EF4-FFF2-40B4-BE49-F238E27FC236}">
                <a16:creationId xmlns:a16="http://schemas.microsoft.com/office/drawing/2014/main" id="{3E203979-361A-34D5-0397-A8778AE2F6C1}"/>
              </a:ext>
            </a:extLst>
          </p:cNvPr>
          <p:cNvSpPr>
            <a:spLocks noGrp="1"/>
          </p:cNvSpPr>
          <p:nvPr>
            <p:ph type="title"/>
          </p:nvPr>
        </p:nvSpPr>
        <p:spPr>
          <a:xfrm>
            <a:off x="1055941" y="873125"/>
            <a:ext cx="3092811" cy="524553"/>
          </a:xfrm>
        </p:spPr>
        <p:txBody>
          <a:bodyPr/>
          <a:lstStyle/>
          <a:p>
            <a:r>
              <a:rPr lang="en-AU" noProof="0"/>
              <a:t>Action planning</a:t>
            </a:r>
          </a:p>
        </p:txBody>
      </p:sp>
    </p:spTree>
    <p:extLst>
      <p:ext uri="{BB962C8B-B14F-4D97-AF65-F5344CB8AC3E}">
        <p14:creationId xmlns:p14="http://schemas.microsoft.com/office/powerpoint/2010/main" val="17091584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53C855-C11C-5231-4C78-E835EEE884D5}"/>
            </a:ext>
          </a:extLst>
        </p:cNvPr>
        <p:cNvGrpSpPr/>
        <p:nvPr/>
      </p:nvGrpSpPr>
      <p:grpSpPr>
        <a:xfrm>
          <a:off x="0" y="0"/>
          <a:ext cx="0" cy="0"/>
          <a:chOff x="0" y="0"/>
          <a:chExt cx="0" cy="0"/>
        </a:xfrm>
      </p:grpSpPr>
      <p:sp>
        <p:nvSpPr>
          <p:cNvPr id="5" name="Text Placeholder 2">
            <a:extLst>
              <a:ext uri="{FF2B5EF4-FFF2-40B4-BE49-F238E27FC236}">
                <a16:creationId xmlns:a16="http://schemas.microsoft.com/office/drawing/2014/main" id="{1FDA83CE-DCE0-A036-1E8D-102AF93C0E7D}"/>
              </a:ext>
            </a:extLst>
          </p:cNvPr>
          <p:cNvSpPr txBox="1">
            <a:spLocks/>
          </p:cNvSpPr>
          <p:nvPr/>
        </p:nvSpPr>
        <p:spPr>
          <a:xfrm>
            <a:off x="1055687" y="1700212"/>
            <a:ext cx="3287713" cy="2565831"/>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noProof="0">
                <a:solidFill>
                  <a:schemeClr val="accent6"/>
                </a:solidFill>
              </a:rPr>
              <a:t>Receiving feedback, either critical or complimentary, is a fundamental workplace skill that directly impacts professional growth. Learning to receive feedback effectively now will prepare you for future workplace evaluations and professional development opportunities. </a:t>
            </a:r>
          </a:p>
          <a:p>
            <a:r>
              <a:rPr lang="en-AU" noProof="0">
                <a:solidFill>
                  <a:schemeClr val="accent6"/>
                </a:solidFill>
              </a:rPr>
              <a:t>You should also consider these points when giving critical or complimentary feedback.</a:t>
            </a:r>
          </a:p>
        </p:txBody>
      </p:sp>
      <p:sp>
        <p:nvSpPr>
          <p:cNvPr id="8" name="Text Placeholder 7">
            <a:extLst>
              <a:ext uri="{FF2B5EF4-FFF2-40B4-BE49-F238E27FC236}">
                <a16:creationId xmlns:a16="http://schemas.microsoft.com/office/drawing/2014/main" id="{B559A625-3340-FD1D-10C1-BD9C96668C31}"/>
              </a:ext>
            </a:extLst>
          </p:cNvPr>
          <p:cNvSpPr>
            <a:spLocks noGrp="1"/>
          </p:cNvSpPr>
          <p:nvPr>
            <p:ph type="body" sz="quarter" idx="24"/>
          </p:nvPr>
        </p:nvSpPr>
        <p:spPr>
          <a:xfrm>
            <a:off x="1055688" y="624947"/>
            <a:ext cx="2598001" cy="247554"/>
          </a:xfrm>
        </p:spPr>
        <p:txBody>
          <a:bodyPr/>
          <a:lstStyle/>
          <a:p>
            <a:r>
              <a:rPr lang="en-AU" noProof="0"/>
              <a:t>COMMUNICATION AND CONFLICT</a:t>
            </a:r>
          </a:p>
        </p:txBody>
      </p:sp>
      <p:graphicFrame>
        <p:nvGraphicFramePr>
          <p:cNvPr id="2" name="Table 1">
            <a:extLst>
              <a:ext uri="{FF2B5EF4-FFF2-40B4-BE49-F238E27FC236}">
                <a16:creationId xmlns:a16="http://schemas.microsoft.com/office/drawing/2014/main" id="{6CCBEC63-BA48-0088-692D-2E6DC0ADFE69}"/>
              </a:ext>
            </a:extLst>
          </p:cNvPr>
          <p:cNvGraphicFramePr>
            <a:graphicFrameLocks noGrp="1"/>
          </p:cNvGraphicFramePr>
          <p:nvPr>
            <p:extLst>
              <p:ext uri="{D42A27DB-BD31-4B8C-83A1-F6EECF244321}">
                <p14:modId xmlns:p14="http://schemas.microsoft.com/office/powerpoint/2010/main" val="3540754156"/>
              </p:ext>
            </p:extLst>
          </p:nvPr>
        </p:nvGraphicFramePr>
        <p:xfrm>
          <a:off x="4952491" y="883695"/>
          <a:ext cx="6581256" cy="4956234"/>
        </p:xfrm>
        <a:graphic>
          <a:graphicData uri="http://schemas.openxmlformats.org/drawingml/2006/table">
            <a:tbl>
              <a:tblPr firstRow="1" bandRow="1">
                <a:tableStyleId>{72833802-FEF1-4C79-8D5D-14CF1EAF98D9}</a:tableStyleId>
              </a:tblPr>
              <a:tblGrid>
                <a:gridCol w="3290628">
                  <a:extLst>
                    <a:ext uri="{9D8B030D-6E8A-4147-A177-3AD203B41FA5}">
                      <a16:colId xmlns:a16="http://schemas.microsoft.com/office/drawing/2014/main" val="1329522373"/>
                    </a:ext>
                  </a:extLst>
                </a:gridCol>
                <a:gridCol w="3290628">
                  <a:extLst>
                    <a:ext uri="{9D8B030D-6E8A-4147-A177-3AD203B41FA5}">
                      <a16:colId xmlns:a16="http://schemas.microsoft.com/office/drawing/2014/main" val="3910334854"/>
                    </a:ext>
                  </a:extLst>
                </a:gridCol>
              </a:tblGrid>
              <a:tr h="314768">
                <a:tc>
                  <a:txBody>
                    <a:bodyPr/>
                    <a:lstStyle/>
                    <a:p>
                      <a:pPr lvl="0" algn="ctr">
                        <a:lnSpc>
                          <a:spcPct val="100000"/>
                        </a:lnSpc>
                        <a:spcBef>
                          <a:spcPts val="680"/>
                        </a:spcBef>
                        <a:buNone/>
                      </a:pPr>
                      <a:r>
                        <a:rPr lang="en-AU" sz="1600" b="1" noProof="0">
                          <a:solidFill>
                            <a:schemeClr val="bg1"/>
                          </a:solidFill>
                        </a:rPr>
                        <a:t>CRITICAL</a:t>
                      </a:r>
                      <a:endParaRPr lang="en-AU" sz="1600" noProof="0"/>
                    </a:p>
                  </a:txBody>
                  <a:tcPr marL="0" marR="0" marT="27305" marB="0" anchor="ctr"/>
                </a:tc>
                <a:tc>
                  <a:txBody>
                    <a:bodyPr/>
                    <a:lstStyle/>
                    <a:p>
                      <a:pPr lvl="0" algn="ctr">
                        <a:lnSpc>
                          <a:spcPct val="100000"/>
                        </a:lnSpc>
                        <a:spcBef>
                          <a:spcPts val="680"/>
                        </a:spcBef>
                        <a:buNone/>
                      </a:pPr>
                      <a:r>
                        <a:rPr lang="en-AU" sz="1600" b="1" spc="-10" noProof="0">
                          <a:solidFill>
                            <a:schemeClr val="bg1"/>
                          </a:solidFill>
                        </a:rPr>
                        <a:t>COMPLIMENTARY</a:t>
                      </a:r>
                      <a:endParaRPr lang="en-AU" sz="1600" noProof="0"/>
                    </a:p>
                  </a:txBody>
                  <a:tcPr marL="0" marR="0" marT="27305" marB="0" anchor="ctr"/>
                </a:tc>
                <a:extLst>
                  <a:ext uri="{0D108BD9-81ED-4DB2-BD59-A6C34878D82A}">
                    <a16:rowId xmlns:a16="http://schemas.microsoft.com/office/drawing/2014/main" val="2736863818"/>
                  </a:ext>
                </a:extLst>
              </a:tr>
              <a:tr h="533417">
                <a:tc>
                  <a:txBody>
                    <a:bodyPr/>
                    <a:lstStyle/>
                    <a:p>
                      <a:pPr lvl="0" algn="l">
                        <a:lnSpc>
                          <a:spcPct val="100000"/>
                        </a:lnSpc>
                        <a:spcBef>
                          <a:spcPts val="0"/>
                        </a:spcBef>
                        <a:spcAft>
                          <a:spcPts val="0"/>
                        </a:spcAft>
                        <a:buNone/>
                      </a:pPr>
                      <a:r>
                        <a:rPr lang="en-AU" sz="1000" b="1" i="0" u="none" strike="noStrike" noProof="0">
                          <a:solidFill>
                            <a:schemeClr val="tx2"/>
                          </a:solidFill>
                          <a:latin typeface="Arial" panose="020B0604020202020204" pitchFamily="34" charset="0"/>
                          <a:cs typeface="Arial" panose="020B0604020202020204" pitchFamily="34" charset="0"/>
                        </a:rPr>
                        <a:t>What it is: </a:t>
                      </a:r>
                      <a:r>
                        <a:rPr lang="en-AU" sz="1000" b="0" i="0" u="none" strike="noStrike" noProof="0">
                          <a:solidFill>
                            <a:schemeClr val="tx2"/>
                          </a:solidFill>
                          <a:latin typeface="Arial" panose="020B0604020202020204" pitchFamily="34" charset="0"/>
                          <a:cs typeface="Arial" panose="020B0604020202020204" pitchFamily="34" charset="0"/>
                        </a:rPr>
                        <a:t>Feedback that identifies areas for improvement, mistakes, or performance gaps.</a:t>
                      </a:r>
                    </a:p>
                  </a:txBody>
                  <a:tcPr marL="72000" marR="72000" marT="92075"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1" noProof="0">
                          <a:solidFill>
                            <a:schemeClr val="tx2"/>
                          </a:solidFill>
                        </a:rPr>
                        <a:t>What it is</a:t>
                      </a:r>
                      <a:r>
                        <a:rPr lang="en-AU" sz="1000" noProof="0">
                          <a:solidFill>
                            <a:schemeClr val="tx2"/>
                          </a:solidFill>
                        </a:rPr>
                        <a:t>: Positive feedback that recognises achievements, strengths, and successful performance.</a:t>
                      </a:r>
                    </a:p>
                  </a:txBody>
                  <a:tcPr marL="72000" marR="72000" marT="92075" marB="0" anchor="ctr"/>
                </a:tc>
                <a:extLst>
                  <a:ext uri="{0D108BD9-81ED-4DB2-BD59-A6C34878D82A}">
                    <a16:rowId xmlns:a16="http://schemas.microsoft.com/office/drawing/2014/main" val="2058861723"/>
                  </a:ext>
                </a:extLst>
              </a:tr>
              <a:tr h="1398387">
                <a:tc>
                  <a:txBody>
                    <a:bodyPr/>
                    <a:lstStyle/>
                    <a:p>
                      <a:pPr lvl="0" algn="l">
                        <a:lnSpc>
                          <a:spcPct val="100000"/>
                        </a:lnSpc>
                        <a:spcBef>
                          <a:spcPts val="0"/>
                        </a:spcBef>
                        <a:spcAft>
                          <a:spcPts val="0"/>
                        </a:spcAft>
                        <a:buNone/>
                      </a:pPr>
                      <a:r>
                        <a:rPr lang="en-AU" sz="1000" b="1" i="0" u="none" strike="noStrike" noProof="0">
                          <a:solidFill>
                            <a:schemeClr val="tx2"/>
                          </a:solidFill>
                          <a:latin typeface="Arial" panose="020B0604020202020204" pitchFamily="34" charset="0"/>
                          <a:cs typeface="Arial" panose="020B0604020202020204" pitchFamily="34" charset="0"/>
                        </a:rPr>
                        <a:t>How to receive it: </a:t>
                      </a:r>
                    </a:p>
                    <a:p>
                      <a:pPr marL="285750" lvl="0" indent="-285750" algn="l">
                        <a:lnSpc>
                          <a:spcPct val="100000"/>
                        </a:lnSpc>
                        <a:spcBef>
                          <a:spcPts val="0"/>
                        </a:spcBef>
                        <a:spcAft>
                          <a:spcPts val="0"/>
                        </a:spcAft>
                        <a:buFont typeface="Arial" panose="020B0604020202020204" pitchFamily="34" charset="0"/>
                        <a:buChar char="•"/>
                      </a:pPr>
                      <a:r>
                        <a:rPr lang="en-AU" sz="1000" b="0" i="0" u="none" strike="noStrike" noProof="0">
                          <a:solidFill>
                            <a:schemeClr val="tx2"/>
                          </a:solidFill>
                          <a:latin typeface="Arial" panose="020B0604020202020204" pitchFamily="34" charset="0"/>
                          <a:cs typeface="Arial" panose="020B0604020202020204" pitchFamily="34" charset="0"/>
                        </a:rPr>
                        <a:t>Listen without interrupting or becoming defensive</a:t>
                      </a:r>
                    </a:p>
                    <a:p>
                      <a:pPr marL="285750" lvl="0" indent="-285750" algn="l">
                        <a:lnSpc>
                          <a:spcPct val="100000"/>
                        </a:lnSpc>
                        <a:spcBef>
                          <a:spcPts val="0"/>
                        </a:spcBef>
                        <a:spcAft>
                          <a:spcPts val="0"/>
                        </a:spcAft>
                        <a:buFont typeface="Arial" panose="020B0604020202020204" pitchFamily="34" charset="0"/>
                        <a:buChar char="•"/>
                      </a:pPr>
                      <a:r>
                        <a:rPr lang="en-AU" sz="1000" b="0" i="0" u="none" strike="noStrike" noProof="0">
                          <a:solidFill>
                            <a:schemeClr val="tx2"/>
                          </a:solidFill>
                          <a:latin typeface="Arial" panose="020B0604020202020204" pitchFamily="34" charset="0"/>
                          <a:cs typeface="Arial" panose="020B0604020202020204" pitchFamily="34" charset="0"/>
                        </a:rPr>
                        <a:t>Take notes if necessary</a:t>
                      </a:r>
                    </a:p>
                    <a:p>
                      <a:pPr marL="285750" lvl="0" indent="-285750" algn="l">
                        <a:lnSpc>
                          <a:spcPct val="100000"/>
                        </a:lnSpc>
                        <a:spcBef>
                          <a:spcPts val="0"/>
                        </a:spcBef>
                        <a:spcAft>
                          <a:spcPts val="0"/>
                        </a:spcAft>
                        <a:buFont typeface="Arial" panose="020B0604020202020204" pitchFamily="34" charset="0"/>
                        <a:buChar char="•"/>
                      </a:pPr>
                      <a:r>
                        <a:rPr lang="en-AU" sz="1000" b="0" i="0" u="none" strike="noStrike" noProof="0">
                          <a:solidFill>
                            <a:schemeClr val="tx2"/>
                          </a:solidFill>
                          <a:latin typeface="Arial" panose="020B0604020202020204" pitchFamily="34" charset="0"/>
                          <a:cs typeface="Arial" panose="020B0604020202020204" pitchFamily="34" charset="0"/>
                        </a:rPr>
                        <a:t>Ask clarifying questions to fully understand the concerns</a:t>
                      </a:r>
                    </a:p>
                    <a:p>
                      <a:pPr marL="285750" lvl="0" indent="-285750" algn="l">
                        <a:lnSpc>
                          <a:spcPct val="100000"/>
                        </a:lnSpc>
                        <a:spcBef>
                          <a:spcPts val="0"/>
                        </a:spcBef>
                        <a:spcAft>
                          <a:spcPts val="0"/>
                        </a:spcAft>
                        <a:buFont typeface="Arial" panose="020B0604020202020204" pitchFamily="34" charset="0"/>
                        <a:buChar char="•"/>
                      </a:pPr>
                      <a:r>
                        <a:rPr lang="en-AU" sz="1000" b="0" i="0" u="none" strike="noStrike" noProof="0">
                          <a:solidFill>
                            <a:schemeClr val="tx2"/>
                          </a:solidFill>
                          <a:latin typeface="Arial" panose="020B0604020202020204" pitchFamily="34" charset="0"/>
                          <a:cs typeface="Arial" panose="020B0604020202020204" pitchFamily="34" charset="0"/>
                        </a:rPr>
                        <a:t>Thank the person for their honesty</a:t>
                      </a:r>
                    </a:p>
                    <a:p>
                      <a:pPr marL="285750" lvl="0" indent="-285750" algn="l">
                        <a:lnSpc>
                          <a:spcPct val="100000"/>
                        </a:lnSpc>
                        <a:spcBef>
                          <a:spcPts val="0"/>
                        </a:spcBef>
                        <a:spcAft>
                          <a:spcPts val="0"/>
                        </a:spcAft>
                        <a:buFont typeface="Arial" panose="020B0604020202020204" pitchFamily="34" charset="0"/>
                        <a:buChar char="•"/>
                      </a:pPr>
                      <a:r>
                        <a:rPr lang="en-AU" sz="1000" b="0" i="0" u="none" strike="noStrike" noProof="0">
                          <a:solidFill>
                            <a:schemeClr val="tx2"/>
                          </a:solidFill>
                          <a:latin typeface="Arial" panose="020B0604020202020204" pitchFamily="34" charset="0"/>
                          <a:cs typeface="Arial" panose="020B0604020202020204" pitchFamily="34" charset="0"/>
                        </a:rPr>
                        <a:t>Take time to process before responding if emotional</a:t>
                      </a:r>
                    </a:p>
                  </a:txBody>
                  <a:tcPr marL="72000" marR="72000" marT="92075"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1" noProof="0">
                          <a:solidFill>
                            <a:schemeClr val="tx2"/>
                          </a:solidFill>
                        </a:rPr>
                        <a:t>How to receive it</a:t>
                      </a:r>
                      <a:r>
                        <a:rPr lang="en-AU" sz="1000" noProof="0">
                          <a:solidFill>
                            <a:schemeClr val="tx2"/>
                          </a:solidFill>
                        </a:rPr>
                        <a: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000" b="0" i="0" u="none" strike="noStrike" kern="1200" noProof="0">
                          <a:solidFill>
                            <a:schemeClr val="tx2"/>
                          </a:solidFill>
                          <a:latin typeface="Arial" panose="020B0604020202020204" pitchFamily="34" charset="0"/>
                          <a:ea typeface="+mn-ea"/>
                          <a:cs typeface="Arial" panose="020B0604020202020204" pitchFamily="34" charset="0"/>
                        </a:rPr>
                        <a:t>Accept the praise graciously without dismissing it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000" b="0" i="0" u="none" strike="noStrike" kern="1200" noProof="0">
                          <a:solidFill>
                            <a:schemeClr val="tx2"/>
                          </a:solidFill>
                          <a:latin typeface="Arial" panose="020B0604020202020204" pitchFamily="34" charset="0"/>
                          <a:ea typeface="+mn-ea"/>
                          <a:cs typeface="Arial" panose="020B0604020202020204" pitchFamily="34" charset="0"/>
                        </a:rPr>
                        <a:t>Avoid self-deprecation (“It was nothing”)</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000" b="0" i="0" u="none" strike="noStrike" kern="1200" noProof="0">
                          <a:solidFill>
                            <a:schemeClr val="tx2"/>
                          </a:solidFill>
                          <a:latin typeface="Arial" panose="020B0604020202020204" pitchFamily="34" charset="0"/>
                          <a:ea typeface="+mn-ea"/>
                          <a:cs typeface="Arial" panose="020B0604020202020204" pitchFamily="34" charset="0"/>
                        </a:rPr>
                        <a:t>Listen fully without interrupting</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000" b="0" i="0" u="none" strike="noStrike" kern="1200" noProof="0">
                          <a:solidFill>
                            <a:schemeClr val="tx2"/>
                          </a:solidFill>
                          <a:latin typeface="Arial" panose="020B0604020202020204" pitchFamily="34" charset="0"/>
                          <a:ea typeface="+mn-ea"/>
                          <a:cs typeface="Arial" panose="020B0604020202020204" pitchFamily="34" charset="0"/>
                        </a:rPr>
                        <a:t>Acknowledge the specific feedback</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000" b="0" i="0" u="none" strike="noStrike" kern="1200" noProof="0">
                          <a:solidFill>
                            <a:schemeClr val="tx2"/>
                          </a:solidFill>
                          <a:latin typeface="Arial" panose="020B0604020202020204" pitchFamily="34" charset="0"/>
                          <a:ea typeface="+mn-ea"/>
                          <a:cs typeface="Arial" panose="020B0604020202020204" pitchFamily="34" charset="0"/>
                        </a:rPr>
                        <a:t>Express genuine appreciation</a:t>
                      </a:r>
                    </a:p>
                    <a:p>
                      <a:pPr lvl="0" algn="l">
                        <a:lnSpc>
                          <a:spcPct val="100000"/>
                        </a:lnSpc>
                        <a:spcBef>
                          <a:spcPts val="0"/>
                        </a:spcBef>
                        <a:spcAft>
                          <a:spcPts val="0"/>
                        </a:spcAft>
                        <a:buNone/>
                      </a:pPr>
                      <a:endParaRPr lang="en-AU" sz="1000" b="0" i="0" u="none" strike="noStrike" noProof="0">
                        <a:solidFill>
                          <a:schemeClr val="tx2"/>
                        </a:solidFill>
                        <a:latin typeface="Arial" panose="020B0604020202020204" pitchFamily="34" charset="0"/>
                        <a:cs typeface="Arial" panose="020B0604020202020204" pitchFamily="34" charset="0"/>
                      </a:endParaRPr>
                    </a:p>
                  </a:txBody>
                  <a:tcPr marL="72000" marR="72000" marT="92075" marB="0" anchor="ctr"/>
                </a:tc>
                <a:extLst>
                  <a:ext uri="{0D108BD9-81ED-4DB2-BD59-A6C34878D82A}">
                    <a16:rowId xmlns:a16="http://schemas.microsoft.com/office/drawing/2014/main" val="3358563570"/>
                  </a:ext>
                </a:extLst>
              </a:tr>
              <a:tr h="1398387">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000" b="1" noProof="0">
                          <a:solidFill>
                            <a:schemeClr val="tx2"/>
                          </a:solidFill>
                        </a:rPr>
                        <a:t>How to respond</a:t>
                      </a:r>
                      <a:r>
                        <a:rPr lang="en-AU" sz="1000" noProof="0">
                          <a:solidFill>
                            <a:schemeClr val="tx2"/>
                          </a:solidFill>
                        </a:rPr>
                        <a: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000" b="0" i="0" u="none" strike="noStrike" kern="1200" noProof="0">
                          <a:solidFill>
                            <a:schemeClr val="tx2"/>
                          </a:solidFill>
                          <a:latin typeface="Arial" panose="020B0604020202020204" pitchFamily="34" charset="0"/>
                          <a:ea typeface="+mn-ea"/>
                          <a:cs typeface="Arial" panose="020B0604020202020204" pitchFamily="34" charset="0"/>
                        </a:rPr>
                        <a:t>Acknowledge valid points without excuses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000" b="0" i="0" u="none" strike="noStrike" kern="1200" noProof="0">
                          <a:solidFill>
                            <a:schemeClr val="tx2"/>
                          </a:solidFill>
                          <a:latin typeface="Arial" panose="020B0604020202020204" pitchFamily="34" charset="0"/>
                          <a:ea typeface="+mn-ea"/>
                          <a:cs typeface="Arial" panose="020B0604020202020204" pitchFamily="34" charset="0"/>
                        </a:rPr>
                        <a:t>Ask for specific examples if unclear</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000" b="0" i="0" u="none" strike="noStrike" kern="1200" noProof="0">
                          <a:solidFill>
                            <a:schemeClr val="tx2"/>
                          </a:solidFill>
                          <a:latin typeface="Arial" panose="020B0604020202020204" pitchFamily="34" charset="0"/>
                          <a:ea typeface="+mn-ea"/>
                          <a:cs typeface="Arial" panose="020B0604020202020204" pitchFamily="34" charset="0"/>
                        </a:rPr>
                        <a:t>Request suggestions for improvement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000" b="0" i="0" u="none" strike="noStrike" kern="1200" noProof="0">
                          <a:solidFill>
                            <a:schemeClr val="tx2"/>
                          </a:solidFill>
                          <a:latin typeface="Arial" panose="020B0604020202020204" pitchFamily="34" charset="0"/>
                          <a:ea typeface="+mn-ea"/>
                          <a:cs typeface="Arial" panose="020B0604020202020204" pitchFamily="34" charset="0"/>
                        </a:rPr>
                        <a:t>Develop an action plan to address issues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000" b="0" i="0" u="none" strike="noStrike" kern="1200" noProof="0">
                          <a:solidFill>
                            <a:schemeClr val="tx2"/>
                          </a:solidFill>
                          <a:latin typeface="Arial" panose="020B0604020202020204" pitchFamily="34" charset="0"/>
                          <a:ea typeface="+mn-ea"/>
                          <a:cs typeface="Arial" panose="020B0604020202020204" pitchFamily="34" charset="0"/>
                        </a:rPr>
                        <a:t>Follow up later to show progress</a:t>
                      </a:r>
                    </a:p>
                    <a:p>
                      <a:pPr lvl="0" algn="l">
                        <a:lnSpc>
                          <a:spcPct val="100000"/>
                        </a:lnSpc>
                        <a:spcBef>
                          <a:spcPts val="0"/>
                        </a:spcBef>
                        <a:spcAft>
                          <a:spcPts val="0"/>
                        </a:spcAft>
                        <a:buNone/>
                      </a:pPr>
                      <a:endParaRPr lang="en-AU" sz="1000" b="0" i="0" u="none" strike="noStrike" noProof="0">
                        <a:solidFill>
                          <a:schemeClr val="tx2"/>
                        </a:solidFill>
                        <a:latin typeface="Arial" panose="020B0604020202020204" pitchFamily="34" charset="0"/>
                        <a:cs typeface="Arial" panose="020B0604020202020204" pitchFamily="34" charset="0"/>
                      </a:endParaRPr>
                    </a:p>
                  </a:txBody>
                  <a:tcPr marL="72000" marR="72000" marT="92075"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1" noProof="0">
                          <a:solidFill>
                            <a:schemeClr val="tx2"/>
                          </a:solidFill>
                        </a:rPr>
                        <a:t>How to respond</a:t>
                      </a:r>
                      <a:r>
                        <a:rPr lang="en-AU" sz="1000" noProof="0">
                          <a:solidFill>
                            <a:schemeClr val="tx2"/>
                          </a:solidFill>
                        </a:rPr>
                        <a: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000" b="0" i="0" u="none" strike="noStrike" kern="1200" noProof="0">
                          <a:solidFill>
                            <a:schemeClr val="tx2"/>
                          </a:solidFill>
                          <a:latin typeface="Arial" panose="020B0604020202020204" pitchFamily="34" charset="0"/>
                          <a:ea typeface="+mn-ea"/>
                          <a:cs typeface="Arial" panose="020B0604020202020204" pitchFamily="34" charset="0"/>
                        </a:rPr>
                        <a:t>Say “thank you” sincerely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000" b="0" i="0" u="none" strike="noStrike" kern="1200" noProof="0">
                          <a:solidFill>
                            <a:schemeClr val="tx2"/>
                          </a:solidFill>
                          <a:latin typeface="Arial" panose="020B0604020202020204" pitchFamily="34" charset="0"/>
                          <a:ea typeface="+mn-ea"/>
                          <a:cs typeface="Arial" panose="020B0604020202020204" pitchFamily="34" charset="0"/>
                        </a:rPr>
                        <a:t>Acknowledge team contributions when appropriate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000" b="0" i="0" u="none" strike="noStrike" kern="1200" noProof="0">
                          <a:solidFill>
                            <a:schemeClr val="tx2"/>
                          </a:solidFill>
                          <a:latin typeface="Arial" panose="020B0604020202020204" pitchFamily="34" charset="0"/>
                          <a:ea typeface="+mn-ea"/>
                          <a:cs typeface="Arial" panose="020B0604020202020204" pitchFamily="34" charset="0"/>
                        </a:rPr>
                        <a:t>Share what you learned from the experience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000" b="0" i="0" u="none" strike="noStrike" kern="1200" noProof="0">
                          <a:solidFill>
                            <a:schemeClr val="tx2"/>
                          </a:solidFill>
                          <a:latin typeface="Arial" panose="020B0604020202020204" pitchFamily="34" charset="0"/>
                          <a:ea typeface="+mn-ea"/>
                          <a:cs typeface="Arial" panose="020B0604020202020204" pitchFamily="34" charset="0"/>
                        </a:rPr>
                        <a:t>Ask thoughtful questions about what specifically worked well</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000" b="0" i="0" u="none" strike="noStrike" kern="1200" noProof="0">
                          <a:solidFill>
                            <a:schemeClr val="tx2"/>
                          </a:solidFill>
                          <a:latin typeface="Arial" panose="020B0604020202020204" pitchFamily="34" charset="0"/>
                          <a:ea typeface="+mn-ea"/>
                          <a:cs typeface="Arial" panose="020B0604020202020204" pitchFamily="34" charset="0"/>
                        </a:rPr>
                        <a:t>Use the feedback to understand your strengths</a:t>
                      </a:r>
                    </a:p>
                    <a:p>
                      <a:pPr lvl="0" algn="l">
                        <a:lnSpc>
                          <a:spcPct val="100000"/>
                        </a:lnSpc>
                        <a:spcBef>
                          <a:spcPts val="0"/>
                        </a:spcBef>
                        <a:spcAft>
                          <a:spcPts val="0"/>
                        </a:spcAft>
                        <a:buNone/>
                      </a:pPr>
                      <a:endParaRPr lang="en-AU" sz="1000" b="0" i="0" u="none" strike="noStrike" noProof="0">
                        <a:solidFill>
                          <a:schemeClr val="tx2"/>
                        </a:solidFill>
                        <a:latin typeface="Arial" panose="020B0604020202020204" pitchFamily="34" charset="0"/>
                        <a:cs typeface="Arial" panose="020B0604020202020204" pitchFamily="34" charset="0"/>
                      </a:endParaRPr>
                    </a:p>
                  </a:txBody>
                  <a:tcPr marL="72000" marR="72000" marT="92075" marB="0" anchor="ctr"/>
                </a:tc>
                <a:extLst>
                  <a:ext uri="{0D108BD9-81ED-4DB2-BD59-A6C34878D82A}">
                    <a16:rowId xmlns:a16="http://schemas.microsoft.com/office/drawing/2014/main" val="2912245424"/>
                  </a:ext>
                </a:extLst>
              </a:tr>
              <a:tr h="125234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1" noProof="0">
                          <a:solidFill>
                            <a:schemeClr val="tx2"/>
                          </a:solidFill>
                        </a:rPr>
                        <a:t>What to avoid</a:t>
                      </a:r>
                      <a:r>
                        <a:rPr lang="en-AU" sz="1000" noProof="0">
                          <a:solidFill>
                            <a:schemeClr val="tx2"/>
                          </a:solidFill>
                        </a:rPr>
                        <a: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000" b="0" i="0" u="none" strike="noStrike" kern="1200" noProof="0">
                          <a:solidFill>
                            <a:schemeClr val="tx2"/>
                          </a:solidFill>
                          <a:latin typeface="Arial" panose="020B0604020202020204" pitchFamily="34" charset="0"/>
                          <a:ea typeface="+mn-ea"/>
                          <a:cs typeface="Arial" panose="020B0604020202020204" pitchFamily="34" charset="0"/>
                        </a:rPr>
                        <a:t>Immediate defensiveness or justification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000" b="0" i="0" u="none" strike="noStrike" kern="1200" noProof="0">
                          <a:solidFill>
                            <a:schemeClr val="tx2"/>
                          </a:solidFill>
                          <a:latin typeface="Arial" panose="020B0604020202020204" pitchFamily="34" charset="0"/>
                          <a:ea typeface="+mn-ea"/>
                          <a:cs typeface="Arial" panose="020B0604020202020204" pitchFamily="34" charset="0"/>
                        </a:rPr>
                        <a:t>Blaming others or circumstances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000" b="0" i="0" u="none" strike="noStrike" kern="1200" noProof="0">
                          <a:solidFill>
                            <a:schemeClr val="tx2"/>
                          </a:solidFill>
                          <a:latin typeface="Arial" panose="020B0604020202020204" pitchFamily="34" charset="0"/>
                          <a:ea typeface="+mn-ea"/>
                          <a:cs typeface="Arial" panose="020B0604020202020204" pitchFamily="34" charset="0"/>
                        </a:rPr>
                        <a:t>Dismissing the feedback as invalid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000" b="0" i="0" u="none" strike="noStrike" kern="1200" noProof="0">
                          <a:solidFill>
                            <a:schemeClr val="tx2"/>
                          </a:solidFill>
                          <a:latin typeface="Arial" panose="020B0604020202020204" pitchFamily="34" charset="0"/>
                          <a:ea typeface="+mn-ea"/>
                          <a:cs typeface="Arial" panose="020B0604020202020204" pitchFamily="34" charset="0"/>
                        </a:rPr>
                        <a:t>Arguing or becoming emotional</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000" b="0" i="0" u="none" strike="noStrike" kern="1200" noProof="0">
                          <a:solidFill>
                            <a:schemeClr val="tx2"/>
                          </a:solidFill>
                          <a:latin typeface="Arial" panose="020B0604020202020204" pitchFamily="34" charset="0"/>
                          <a:ea typeface="+mn-ea"/>
                          <a:cs typeface="Arial" panose="020B0604020202020204" pitchFamily="34" charset="0"/>
                        </a:rPr>
                        <a:t>Making promises you can’t keep</a:t>
                      </a:r>
                    </a:p>
                    <a:p>
                      <a:pPr lvl="0" algn="l">
                        <a:lnSpc>
                          <a:spcPct val="100000"/>
                        </a:lnSpc>
                        <a:spcBef>
                          <a:spcPts val="0"/>
                        </a:spcBef>
                        <a:spcAft>
                          <a:spcPts val="0"/>
                        </a:spcAft>
                        <a:buNone/>
                      </a:pPr>
                      <a:endParaRPr lang="en-AU" sz="1000" b="0" i="0" u="none" strike="noStrike" noProof="0">
                        <a:solidFill>
                          <a:schemeClr val="tx2"/>
                        </a:solidFill>
                        <a:latin typeface="Arial" panose="020B0604020202020204" pitchFamily="34" charset="0"/>
                        <a:cs typeface="Arial" panose="020B0604020202020204" pitchFamily="34" charset="0"/>
                      </a:endParaRPr>
                    </a:p>
                  </a:txBody>
                  <a:tcPr marL="72000" marR="72000" marT="92075"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000" b="1" noProof="0">
                          <a:solidFill>
                            <a:schemeClr val="tx2"/>
                          </a:solidFill>
                        </a:rPr>
                        <a:t>What to avoid</a:t>
                      </a:r>
                      <a:r>
                        <a:rPr lang="en-AU" sz="1000" noProof="0">
                          <a:solidFill>
                            <a:schemeClr val="tx2"/>
                          </a:solidFill>
                        </a:rPr>
                        <a: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000" b="0" i="0" u="none" strike="noStrike" kern="1200" noProof="0">
                          <a:solidFill>
                            <a:schemeClr val="tx2"/>
                          </a:solidFill>
                          <a:latin typeface="Arial" panose="020B0604020202020204" pitchFamily="34" charset="0"/>
                          <a:ea typeface="+mn-ea"/>
                          <a:cs typeface="Arial" panose="020B0604020202020204" pitchFamily="34" charset="0"/>
                        </a:rPr>
                        <a:t>Deflecting or minimising your contribution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000" b="0" i="0" u="none" strike="noStrike" kern="1200" noProof="0">
                          <a:solidFill>
                            <a:schemeClr val="tx2"/>
                          </a:solidFill>
                          <a:latin typeface="Arial" panose="020B0604020202020204" pitchFamily="34" charset="0"/>
                          <a:ea typeface="+mn-ea"/>
                          <a:cs typeface="Arial" panose="020B0604020202020204" pitchFamily="34" charset="0"/>
                        </a:rPr>
                        <a:t>Feeling obligated to return a compliment immediately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000" b="0" i="0" u="none" strike="noStrike" kern="1200" noProof="0">
                          <a:solidFill>
                            <a:schemeClr val="tx2"/>
                          </a:solidFill>
                          <a:latin typeface="Arial" panose="020B0604020202020204" pitchFamily="34" charset="0"/>
                          <a:ea typeface="+mn-ea"/>
                          <a:cs typeface="Arial" panose="020B0604020202020204" pitchFamily="34" charset="0"/>
                        </a:rPr>
                        <a:t>Becoming complacent or overconfident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000" b="0" i="0" u="none" strike="noStrike" kern="1200" noProof="0">
                          <a:solidFill>
                            <a:schemeClr val="tx2"/>
                          </a:solidFill>
                          <a:latin typeface="Arial" panose="020B0604020202020204" pitchFamily="34" charset="0"/>
                          <a:ea typeface="+mn-ea"/>
                          <a:cs typeface="Arial" panose="020B0604020202020204" pitchFamily="34" charset="0"/>
                        </a:rPr>
                        <a:t>Using it to compare yourself to others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000" b="0" i="0" u="none" strike="noStrike" kern="1200" noProof="0">
                          <a:solidFill>
                            <a:schemeClr val="tx2"/>
                          </a:solidFill>
                          <a:latin typeface="Arial" panose="020B0604020202020204" pitchFamily="34" charset="0"/>
                          <a:ea typeface="+mn-ea"/>
                          <a:cs typeface="Arial" panose="020B0604020202020204" pitchFamily="34" charset="0"/>
                        </a:rPr>
                        <a:t>Failing to build on recognised strengths</a:t>
                      </a:r>
                    </a:p>
                    <a:p>
                      <a:pPr lvl="0" algn="l">
                        <a:lnSpc>
                          <a:spcPct val="100000"/>
                        </a:lnSpc>
                        <a:spcBef>
                          <a:spcPts val="0"/>
                        </a:spcBef>
                        <a:spcAft>
                          <a:spcPts val="0"/>
                        </a:spcAft>
                        <a:buNone/>
                      </a:pPr>
                      <a:endParaRPr lang="en-AU" sz="1000" b="0" i="0" u="none" strike="noStrike" noProof="0">
                        <a:solidFill>
                          <a:schemeClr val="tx2"/>
                        </a:solidFill>
                        <a:latin typeface="Arial" panose="020B0604020202020204" pitchFamily="34" charset="0"/>
                        <a:cs typeface="Arial" panose="020B0604020202020204" pitchFamily="34" charset="0"/>
                      </a:endParaRPr>
                    </a:p>
                  </a:txBody>
                  <a:tcPr marL="72000" marR="72000" marT="92075" marB="0" anchor="ctr"/>
                </a:tc>
                <a:extLst>
                  <a:ext uri="{0D108BD9-81ED-4DB2-BD59-A6C34878D82A}">
                    <a16:rowId xmlns:a16="http://schemas.microsoft.com/office/drawing/2014/main" val="834220889"/>
                  </a:ext>
                </a:extLst>
              </a:tr>
            </a:tbl>
          </a:graphicData>
        </a:graphic>
      </p:graphicFrame>
      <p:sp>
        <p:nvSpPr>
          <p:cNvPr id="11" name="Title 10">
            <a:extLst>
              <a:ext uri="{FF2B5EF4-FFF2-40B4-BE49-F238E27FC236}">
                <a16:creationId xmlns:a16="http://schemas.microsoft.com/office/drawing/2014/main" id="{3E476765-2B22-287E-0911-E92E4375CBF7}"/>
              </a:ext>
            </a:extLst>
          </p:cNvPr>
          <p:cNvSpPr>
            <a:spLocks noGrp="1"/>
          </p:cNvSpPr>
          <p:nvPr>
            <p:ph type="title"/>
          </p:nvPr>
        </p:nvSpPr>
        <p:spPr>
          <a:xfrm>
            <a:off x="1058692" y="883695"/>
            <a:ext cx="3508309" cy="488201"/>
          </a:xfrm>
        </p:spPr>
        <p:txBody>
          <a:bodyPr/>
          <a:lstStyle/>
          <a:p>
            <a:r>
              <a:rPr lang="en-AU" noProof="0"/>
              <a:t>Types of feedback</a:t>
            </a:r>
          </a:p>
        </p:txBody>
      </p:sp>
    </p:spTree>
    <p:extLst>
      <p:ext uri="{BB962C8B-B14F-4D97-AF65-F5344CB8AC3E}">
        <p14:creationId xmlns:p14="http://schemas.microsoft.com/office/powerpoint/2010/main" val="1106045802"/>
      </p:ext>
    </p:extLst>
  </p:cSld>
  <p:clrMapOvr>
    <a:masterClrMapping/>
  </p:clrMapOvr>
</p:sld>
</file>

<file path=ppt/theme/theme1.xml><?xml version="1.0" encoding="utf-8"?>
<a:theme xmlns:a="http://schemas.openxmlformats.org/drawingml/2006/main" name="1_Office Theme">
  <a:themeElements>
    <a:clrScheme name="MSQ ">
      <a:dk1>
        <a:srgbClr val="030083"/>
      </a:dk1>
      <a:lt1>
        <a:srgbClr val="FFFFFF"/>
      </a:lt1>
      <a:dk2>
        <a:srgbClr val="000000"/>
      </a:dk2>
      <a:lt2>
        <a:srgbClr val="FFFFFF"/>
      </a:lt2>
      <a:accent1>
        <a:srgbClr val="030083"/>
      </a:accent1>
      <a:accent2>
        <a:srgbClr val="0041CF"/>
      </a:accent2>
      <a:accent3>
        <a:srgbClr val="FE6601"/>
      </a:accent3>
      <a:accent4>
        <a:srgbClr val="FAAB18"/>
      </a:accent4>
      <a:accent5>
        <a:srgbClr val="939597"/>
      </a:accent5>
      <a:accent6>
        <a:srgbClr val="000000"/>
      </a:accent6>
      <a:hlink>
        <a:srgbClr val="0041CF"/>
      </a:hlink>
      <a:folHlink>
        <a:srgbClr val="FE660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SQ36576_CareerResource_PPT_Template_190925" id="{6C4585AA-D572-4805-9A3C-7EC0ACED9ADD}" vid="{A184C72C-4D93-45D8-A600-D48DD450095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b695005b-d803-47f4-974f-abac8cfe93be" xsi:nil="true"/>
    <lcf76f155ced4ddcb4097134ff3c332f xmlns="ef15ea92-d665-4eb4-91e3-7ae34e5e038a">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E3F2482381A214485F148E738AE1B9A" ma:contentTypeVersion="16" ma:contentTypeDescription="Create a new document." ma:contentTypeScope="" ma:versionID="84e0bf48024fb76882e6e78e9c4bc5e3">
  <xsd:schema xmlns:xsd="http://www.w3.org/2001/XMLSchema" xmlns:xs="http://www.w3.org/2001/XMLSchema" xmlns:p="http://schemas.microsoft.com/office/2006/metadata/properties" xmlns:ns2="ef15ea92-d665-4eb4-91e3-7ae34e5e038a" xmlns:ns3="b695005b-d803-47f4-974f-abac8cfe93be" targetNamespace="http://schemas.microsoft.com/office/2006/metadata/properties" ma:root="true" ma:fieldsID="718a11c04b00f95c1dd5e9202c25e1b8" ns2:_="" ns3:_="">
    <xsd:import namespace="ef15ea92-d665-4eb4-91e3-7ae34e5e038a"/>
    <xsd:import namespace="b695005b-d803-47f4-974f-abac8cfe93be"/>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LengthInSeconds" minOccurs="0"/>
                <xsd:element ref="ns2:MediaServiceDateTaken" minOccurs="0"/>
                <xsd:element ref="ns2:MediaServiceLocation"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f15ea92-d665-4eb4-91e3-7ae34e5e038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34ff7c53-18f0-4681-94f8-0b89ad069e15"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695005b-d803-47f4-974f-abac8cfe93be"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aa175014-054e-41b5-ab93-db1c70bf413f}" ma:internalName="TaxCatchAll" ma:showField="CatchAllData" ma:web="b695005b-d803-47f4-974f-abac8cfe93be">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3648B47-1534-4EF0-96AB-CA02326F693B}">
  <ds:schemaRefs>
    <ds:schemaRef ds:uri="b695005b-d803-47f4-974f-abac8cfe93be"/>
    <ds:schemaRef ds:uri="ef15ea92-d665-4eb4-91e3-7ae34e5e038a"/>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459220CF-1C16-4A44-875A-B80E6EABB349}">
  <ds:schemaRefs>
    <ds:schemaRef ds:uri="b695005b-d803-47f4-974f-abac8cfe93be"/>
    <ds:schemaRef ds:uri="ef15ea92-d665-4eb4-91e3-7ae34e5e038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FD4AF9E-2031-4813-A8E3-247E2219C24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3423</Words>
  <Application>Microsoft Office PowerPoint</Application>
  <PresentationFormat>Widescreen</PresentationFormat>
  <Paragraphs>391</Paragraphs>
  <Slides>25</Slides>
  <Notes>16</Notes>
  <HiddenSlides>0</HiddenSlides>
  <MMClips>1</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25</vt:i4>
      </vt:variant>
    </vt:vector>
  </HeadingPairs>
  <TitlesOfParts>
    <vt:vector size="31" baseType="lpstr">
      <vt:lpstr>Calibri</vt:lpstr>
      <vt:lpstr>Arial</vt:lpstr>
      <vt:lpstr>Aptos</vt:lpstr>
      <vt:lpstr>Wingdings</vt:lpstr>
      <vt:lpstr>1_Office Theme</vt:lpstr>
      <vt:lpstr>Acrobat Document</vt:lpstr>
      <vt:lpstr>and conflict</vt:lpstr>
      <vt:lpstr>Learning objectives</vt:lpstr>
      <vt:lpstr>Understanding conflict</vt:lpstr>
      <vt:lpstr>Types of conflict</vt:lpstr>
      <vt:lpstr>Tactics during conflict</vt:lpstr>
      <vt:lpstr>Framing</vt:lpstr>
      <vt:lpstr>Framing in context</vt:lpstr>
      <vt:lpstr>Action planning</vt:lpstr>
      <vt:lpstr>Types of feedback</vt:lpstr>
      <vt:lpstr>Resolving conflict</vt:lpstr>
      <vt:lpstr>The foundation of workplace success</vt:lpstr>
      <vt:lpstr>Sender, message, receiver</vt:lpstr>
      <vt:lpstr>Good workplace communication</vt:lpstr>
      <vt:lpstr>The three dimensions of workplace interaction</vt:lpstr>
      <vt:lpstr>The art of active listening</vt:lpstr>
      <vt:lpstr>The silent language of the workplace</vt:lpstr>
      <vt:lpstr>Navigating the electronic workplace</vt:lpstr>
      <vt:lpstr>Examples</vt:lpstr>
      <vt:lpstr>Evolving technologies, changing expectations</vt:lpstr>
      <vt:lpstr>Communication barriers</vt:lpstr>
      <vt:lpstr>Decipher the behaviour</vt:lpstr>
      <vt:lpstr>Communication barriers</vt:lpstr>
      <vt:lpstr>Communication barriers</vt:lpstr>
      <vt:lpstr>Key takeaways</vt:lpstr>
      <vt:lpstr>Acknowledgements</vt:lpstr>
    </vt:vector>
  </TitlesOfParts>
  <Company>Manufacturing Skills Queensland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Quinn Sunderland</dc:creator>
  <cp:lastModifiedBy>Nathan Edwards</cp:lastModifiedBy>
  <cp:revision>7</cp:revision>
  <dcterms:created xsi:type="dcterms:W3CDTF">2025-09-04T22:35:20Z</dcterms:created>
  <dcterms:modified xsi:type="dcterms:W3CDTF">2026-01-22T23:57:59Z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Region">
    <vt:lpwstr/>
  </property>
  <property fmtid="{D5CDD505-2E9C-101B-9397-08002B2CF9AE}" pid="3" name="MediaServiceImageTags">
    <vt:lpwstr/>
  </property>
  <property fmtid="{D5CDD505-2E9C-101B-9397-08002B2CF9AE}" pid="4" name="Area">
    <vt:lpwstr/>
  </property>
  <property fmtid="{D5CDD505-2E9C-101B-9397-08002B2CF9AE}" pid="5" name="TaxKeyword">
    <vt:lpwstr/>
  </property>
  <property fmtid="{D5CDD505-2E9C-101B-9397-08002B2CF9AE}" pid="6" name="PandPCategory">
    <vt:lpwstr>1515;#320 TAFE Queensland Brand|48f22511-66c6-4e73-977b-d7738d5c4680</vt:lpwstr>
  </property>
  <property fmtid="{D5CDD505-2E9C-101B-9397-08002B2CF9AE}" pid="7" name="_dlc_DocIdItemGuid">
    <vt:lpwstr>7fcb1ffa-ec16-453c-90f8-81626998649c</vt:lpwstr>
  </property>
  <property fmtid="{D5CDD505-2E9C-101B-9397-08002B2CF9AE}" pid="8" name="Scope">
    <vt:lpwstr>7;#All staff|52512cf1-7460-4f08-a370-7b30d022c859</vt:lpwstr>
  </property>
  <property fmtid="{D5CDD505-2E9C-101B-9397-08002B2CF9AE}" pid="9" name="PandPParentCategory">
    <vt:lpwstr>2;#300 Marketing and Communication|423b3318-0d6a-4918-8924-d266a809de54</vt:lpwstr>
  </property>
  <property fmtid="{D5CDD505-2E9C-101B-9397-08002B2CF9AE}" pid="10" name="MSIP_Label_defa4170-0d19-0005-0004-bc88714345d2_Enabled">
    <vt:lpwstr>true</vt:lpwstr>
  </property>
  <property fmtid="{D5CDD505-2E9C-101B-9397-08002B2CF9AE}" pid="11" name="MSIP_Label_defa4170-0d19-0005-0004-bc88714345d2_SetDate">
    <vt:lpwstr>2025-09-04T22:35:21Z</vt:lpwstr>
  </property>
  <property fmtid="{D5CDD505-2E9C-101B-9397-08002B2CF9AE}" pid="12" name="MSIP_Label_defa4170-0d19-0005-0004-bc88714345d2_Method">
    <vt:lpwstr>Standard</vt:lpwstr>
  </property>
  <property fmtid="{D5CDD505-2E9C-101B-9397-08002B2CF9AE}" pid="13" name="MSIP_Label_defa4170-0d19-0005-0004-bc88714345d2_Name">
    <vt:lpwstr>defa4170-0d19-0005-0004-bc88714345d2</vt:lpwstr>
  </property>
  <property fmtid="{D5CDD505-2E9C-101B-9397-08002B2CF9AE}" pid="14" name="MSIP_Label_defa4170-0d19-0005-0004-bc88714345d2_SiteId">
    <vt:lpwstr>c5ccd573-ff69-4ff8-ada6-359bd6300982</vt:lpwstr>
  </property>
  <property fmtid="{D5CDD505-2E9C-101B-9397-08002B2CF9AE}" pid="15" name="MSIP_Label_defa4170-0d19-0005-0004-bc88714345d2_ActionId">
    <vt:lpwstr>07e4305a-28ed-488a-8b99-0c178b75676b</vt:lpwstr>
  </property>
  <property fmtid="{D5CDD505-2E9C-101B-9397-08002B2CF9AE}" pid="16" name="MSIP_Label_defa4170-0d19-0005-0004-bc88714345d2_ContentBits">
    <vt:lpwstr>0</vt:lpwstr>
  </property>
  <property fmtid="{D5CDD505-2E9C-101B-9397-08002B2CF9AE}" pid="17" name="MSIP_Label_defa4170-0d19-0005-0004-bc88714345d2_Tag">
    <vt:lpwstr>10, 3, 0, 1</vt:lpwstr>
  </property>
  <property fmtid="{D5CDD505-2E9C-101B-9397-08002B2CF9AE}" pid="18" name="ContentTypeId">
    <vt:lpwstr>0x0101006E3F2482381A214485F148E738AE1B9A</vt:lpwstr>
  </property>
</Properties>
</file>