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5"/>
  </p:notesMasterIdLst>
  <p:handoutMasterIdLst>
    <p:handoutMasterId r:id="rId16"/>
  </p:handoutMasterIdLst>
  <p:sldIdLst>
    <p:sldId id="320" r:id="rId5"/>
    <p:sldId id="319" r:id="rId6"/>
    <p:sldId id="307" r:id="rId7"/>
    <p:sldId id="314" r:id="rId8"/>
    <p:sldId id="323" r:id="rId9"/>
    <p:sldId id="317" r:id="rId10"/>
    <p:sldId id="318" r:id="rId11"/>
    <p:sldId id="310" r:id="rId12"/>
    <p:sldId id="322" r:id="rId13"/>
    <p:sldId id="32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16253B-ED57-0053-5693-333A59E18BF8}" name="Williams, Emily" initials="EW" userId="S::emily.williams@cookmedical.com::fd0db4af-df68-4f2d-8ddf-6184a9f9f8e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4"/>
    <a:srgbClr val="D7D2CB"/>
    <a:srgbClr val="F1EFED"/>
    <a:srgbClr val="8A0008"/>
    <a:srgbClr val="E31B23"/>
    <a:srgbClr val="FC545C"/>
    <a:srgbClr val="373234"/>
    <a:srgbClr val="696567"/>
    <a:srgbClr val="FFFFFF"/>
    <a:srgbClr val="F32A7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105013-F168-4458-A041-8C327F126ACC}" v="3" dt="2026-02-18T00:09:32.983"/>
  </p1510:revLst>
</p1510:revInfo>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31"/>
    <p:restoredTop sz="94674"/>
  </p:normalViewPr>
  <p:slideViewPr>
    <p:cSldViewPr snapToGrid="0">
      <p:cViewPr varScale="1">
        <p:scale>
          <a:sx n="105" d="100"/>
          <a:sy n="105" d="100"/>
        </p:scale>
        <p:origin x="1356"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inn Sunderland" userId="8ee72650-e3a9-40ed-85ec-66371a1c1aef" providerId="ADAL" clId="{7ADFE4B0-F40F-4ED1-B3EC-30ECC3C76DC5}"/>
    <pc:docChg chg="modSld">
      <pc:chgData name="Quinn Sunderland" userId="8ee72650-e3a9-40ed-85ec-66371a1c1aef" providerId="ADAL" clId="{7ADFE4B0-F40F-4ED1-B3EC-30ECC3C76DC5}" dt="2026-02-18T00:09:32.921" v="14" actId="20577"/>
      <pc:docMkLst>
        <pc:docMk/>
      </pc:docMkLst>
      <pc:sldChg chg="modSp mod">
        <pc:chgData name="Quinn Sunderland" userId="8ee72650-e3a9-40ed-85ec-66371a1c1aef" providerId="ADAL" clId="{7ADFE4B0-F40F-4ED1-B3EC-30ECC3C76DC5}" dt="2026-02-18T00:09:02.069" v="9" actId="20577"/>
        <pc:sldMkLst>
          <pc:docMk/>
          <pc:sldMk cId="2206892773" sldId="319"/>
        </pc:sldMkLst>
        <pc:spChg chg="mod">
          <ac:chgData name="Quinn Sunderland" userId="8ee72650-e3a9-40ed-85ec-66371a1c1aef" providerId="ADAL" clId="{7ADFE4B0-F40F-4ED1-B3EC-30ECC3C76DC5}" dt="2026-02-18T00:09:02.069" v="9" actId="20577"/>
          <ac:spMkLst>
            <pc:docMk/>
            <pc:sldMk cId="2206892773" sldId="319"/>
            <ac:spMk id="30" creationId="{0186A9CF-8D50-8338-401B-86841C814E02}"/>
          </ac:spMkLst>
        </pc:spChg>
      </pc:sldChg>
      <pc:sldChg chg="modSp mod">
        <pc:chgData name="Quinn Sunderland" userId="8ee72650-e3a9-40ed-85ec-66371a1c1aef" providerId="ADAL" clId="{7ADFE4B0-F40F-4ED1-B3EC-30ECC3C76DC5}" dt="2026-02-18T00:09:32.921" v="14" actId="20577"/>
        <pc:sldMkLst>
          <pc:docMk/>
          <pc:sldMk cId="3139265933" sldId="323"/>
        </pc:sldMkLst>
        <pc:spChg chg="mod">
          <ac:chgData name="Quinn Sunderland" userId="8ee72650-e3a9-40ed-85ec-66371a1c1aef" providerId="ADAL" clId="{7ADFE4B0-F40F-4ED1-B3EC-30ECC3C76DC5}" dt="2026-02-18T00:09:32.921" v="14" actId="20577"/>
          <ac:spMkLst>
            <pc:docMk/>
            <pc:sldMk cId="3139265933" sldId="323"/>
            <ac:spMk id="18" creationId="{5DEE5DDF-0963-E39D-8DB5-7ABED5DA06E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D469F1-E2F4-F33C-DFC5-1C10A55C00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183D9D1-9337-7FD9-5BDB-DA5F7EFE49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D86A99-0086-CD4E-B1F5-DC882D83D706}" type="datetimeFigureOut">
              <a:rPr lang="en-US" smtClean="0"/>
              <a:t>2/18/2026</a:t>
            </a:fld>
            <a:endParaRPr lang="en-US"/>
          </a:p>
        </p:txBody>
      </p:sp>
      <p:sp>
        <p:nvSpPr>
          <p:cNvPr id="4" name="Footer Placeholder 3">
            <a:extLst>
              <a:ext uri="{FF2B5EF4-FFF2-40B4-BE49-F238E27FC236}">
                <a16:creationId xmlns:a16="http://schemas.microsoft.com/office/drawing/2014/main" id="{49424971-D439-AD0A-1047-F433FC1FCD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242AFB2-204C-8D30-6501-93C1BA22EA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2962FA-F8AA-5B49-858F-1066F9D70728}" type="slidenum">
              <a:rPr lang="en-US" smtClean="0"/>
              <a:t>‹#›</a:t>
            </a:fld>
            <a:endParaRPr lang="en-US"/>
          </a:p>
        </p:txBody>
      </p:sp>
    </p:spTree>
    <p:extLst>
      <p:ext uri="{BB962C8B-B14F-4D97-AF65-F5344CB8AC3E}">
        <p14:creationId xmlns:p14="http://schemas.microsoft.com/office/powerpoint/2010/main" val="382560164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79A04-3EBD-4A68-823F-E113C3DE4730}" type="datetimeFigureOut">
              <a:rPr lang="en-AU" smtClean="0"/>
              <a:t>18/02/2026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153D6C-43B9-4211-B633-CC7148638171}" type="slidenum">
              <a:rPr lang="en-AU" smtClean="0"/>
              <a:t>‹#›</a:t>
            </a:fld>
            <a:endParaRPr lang="en-AU"/>
          </a:p>
        </p:txBody>
      </p:sp>
    </p:spTree>
    <p:extLst>
      <p:ext uri="{BB962C8B-B14F-4D97-AF65-F5344CB8AC3E}">
        <p14:creationId xmlns:p14="http://schemas.microsoft.com/office/powerpoint/2010/main" val="3737888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 Not Use">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862EF0-01CF-485F-549E-A115E56D10C9}"/>
              </a:ext>
            </a:extLst>
          </p:cNvPr>
          <p:cNvSpPr txBox="1"/>
          <p:nvPr userDrawn="1"/>
        </p:nvSpPr>
        <p:spPr>
          <a:xfrm>
            <a:off x="930275" y="1449388"/>
            <a:ext cx="10620375" cy="3447610"/>
          </a:xfrm>
          <a:prstGeom prst="rect">
            <a:avLst/>
          </a:prstGeom>
          <a:noFill/>
        </p:spPr>
        <p:txBody>
          <a:bodyPr wrap="square" rtlCol="0">
            <a:spAutoFit/>
          </a:bodyPr>
          <a:lstStyle/>
          <a:p>
            <a:pPr>
              <a:lnSpc>
                <a:spcPts val="13000"/>
              </a:lnSpc>
            </a:pPr>
            <a:r>
              <a:rPr lang="en-US" sz="15000" b="1" i="0" dirty="0">
                <a:solidFill>
                  <a:schemeClr val="bg1"/>
                </a:solidFill>
                <a:latin typeface="Arial" panose="020B0604020202020204" pitchFamily="34" charset="0"/>
                <a:cs typeface="Arial" panose="020B0604020202020204" pitchFamily="34" charset="0"/>
              </a:rPr>
              <a:t>TITLE SLIDES</a:t>
            </a:r>
          </a:p>
        </p:txBody>
      </p:sp>
      <p:pic>
        <p:nvPicPr>
          <p:cNvPr id="6" name="Picture 5">
            <a:extLst>
              <a:ext uri="{FF2B5EF4-FFF2-40B4-BE49-F238E27FC236}">
                <a16:creationId xmlns:a16="http://schemas.microsoft.com/office/drawing/2014/main" id="{7D830FA7-B889-86E1-BA62-107F1581B99F}"/>
              </a:ext>
            </a:extLst>
          </p:cNvPr>
          <p:cNvPicPr>
            <a:picLocks noChangeAspect="1"/>
          </p:cNvPicPr>
          <p:nvPr userDrawn="1"/>
        </p:nvPicPr>
        <p:blipFill>
          <a:blip r:embed="rId2"/>
          <a:stretch>
            <a:fillRect/>
          </a:stretch>
        </p:blipFill>
        <p:spPr>
          <a:xfrm>
            <a:off x="1055688" y="4795838"/>
            <a:ext cx="3203575" cy="1484323"/>
          </a:xfrm>
          <a:prstGeom prst="rect">
            <a:avLst/>
          </a:prstGeom>
        </p:spPr>
      </p:pic>
      <p:sp>
        <p:nvSpPr>
          <p:cNvPr id="9" name="TextBox 8">
            <a:extLst>
              <a:ext uri="{FF2B5EF4-FFF2-40B4-BE49-F238E27FC236}">
                <a16:creationId xmlns:a16="http://schemas.microsoft.com/office/drawing/2014/main" id="{6465A49B-F666-3931-5FBF-F005348F95DB}"/>
              </a:ext>
            </a:extLst>
          </p:cNvPr>
          <p:cNvSpPr txBox="1"/>
          <p:nvPr userDrawn="1"/>
        </p:nvSpPr>
        <p:spPr>
          <a:xfrm>
            <a:off x="982859" y="-214810"/>
            <a:ext cx="5040312" cy="1443985"/>
          </a:xfrm>
          <a:prstGeom prst="rect">
            <a:avLst/>
          </a:prstGeom>
          <a:noFill/>
        </p:spPr>
        <p:txBody>
          <a:bodyPr wrap="square" rtlCol="0">
            <a:spAutoFit/>
          </a:bodyPr>
          <a:lstStyle/>
          <a:p>
            <a:pPr>
              <a:lnSpc>
                <a:spcPts val="13000"/>
              </a:lnSpc>
            </a:pPr>
            <a:r>
              <a:rPr lang="en-US" sz="2000" b="1" i="0" dirty="0">
                <a:solidFill>
                  <a:schemeClr val="bg2"/>
                </a:solidFill>
                <a:latin typeface="Arial" panose="020B0604020202020204" pitchFamily="34" charset="0"/>
                <a:cs typeface="Arial" panose="020B0604020202020204" pitchFamily="34" charset="0"/>
              </a:rPr>
              <a:t>GUIDE SLIDE ONLY – DO NOT USE</a:t>
            </a:r>
          </a:p>
        </p:txBody>
      </p:sp>
    </p:spTree>
    <p:extLst>
      <p:ext uri="{BB962C8B-B14F-4D97-AF65-F5344CB8AC3E}">
        <p14:creationId xmlns:p14="http://schemas.microsoft.com/office/powerpoint/2010/main" val="411571875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3 Column Text 4 points">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DA2E9E57-0724-01E7-D3CF-D45CA857FFE8}"/>
              </a:ext>
            </a:extLst>
          </p:cNvPr>
          <p:cNvSpPr>
            <a:spLocks noGrp="1"/>
          </p:cNvSpPr>
          <p:nvPr>
            <p:ph type="body" sz="quarter" idx="14" hasCustomPrompt="1"/>
          </p:nvPr>
        </p:nvSpPr>
        <p:spPr>
          <a:xfrm>
            <a:off x="4511676" y="1703753"/>
            <a:ext cx="3170444" cy="609398"/>
          </a:xfrm>
          <a:prstGeom prst="rect">
            <a:avLst/>
          </a:prstGeom>
        </p:spPr>
        <p:txBody>
          <a:bodyPr wrap="square" anchor="t" anchorCtr="0">
            <a:spAutoFit/>
          </a:bodyPr>
          <a:lstStyle>
            <a:lvl1pPr marL="0" indent="0">
              <a:buNone/>
              <a:defRPr sz="22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Sample heading which is of a standard length</a:t>
            </a:r>
          </a:p>
        </p:txBody>
      </p:sp>
      <p:sp>
        <p:nvSpPr>
          <p:cNvPr id="20" name="Text Placeholder 5">
            <a:extLst>
              <a:ext uri="{FF2B5EF4-FFF2-40B4-BE49-F238E27FC236}">
                <a16:creationId xmlns:a16="http://schemas.microsoft.com/office/drawing/2014/main" id="{1FBC4E8A-5133-9EE5-A109-708B3C45535C}"/>
              </a:ext>
            </a:extLst>
          </p:cNvPr>
          <p:cNvSpPr>
            <a:spLocks noGrp="1"/>
          </p:cNvSpPr>
          <p:nvPr>
            <p:ph type="body" sz="quarter" idx="17" hasCustomPrompt="1"/>
          </p:nvPr>
        </p:nvSpPr>
        <p:spPr>
          <a:xfrm>
            <a:off x="7939269" y="1700213"/>
            <a:ext cx="3205391" cy="609398"/>
          </a:xfrm>
          <a:prstGeom prst="rect">
            <a:avLst/>
          </a:prstGeom>
        </p:spPr>
        <p:txBody>
          <a:bodyPr wrap="square" anchor="t" anchorCtr="0">
            <a:spAutoFit/>
          </a:bodyPr>
          <a:lstStyle>
            <a:lvl1pPr marL="0" indent="0">
              <a:buNone/>
              <a:defRPr sz="22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Sample heading which is of a standard length</a:t>
            </a:r>
          </a:p>
        </p:txBody>
      </p:sp>
      <p:sp>
        <p:nvSpPr>
          <p:cNvPr id="23" name="Text Placeholder 5">
            <a:extLst>
              <a:ext uri="{FF2B5EF4-FFF2-40B4-BE49-F238E27FC236}">
                <a16:creationId xmlns:a16="http://schemas.microsoft.com/office/drawing/2014/main" id="{B15BA61C-14E0-F633-860C-CE9769D6C9B6}"/>
              </a:ext>
            </a:extLst>
          </p:cNvPr>
          <p:cNvSpPr>
            <a:spLocks noGrp="1"/>
          </p:cNvSpPr>
          <p:nvPr>
            <p:ph type="body" sz="quarter" idx="20" hasCustomPrompt="1"/>
          </p:nvPr>
        </p:nvSpPr>
        <p:spPr>
          <a:xfrm>
            <a:off x="4511676" y="3894721"/>
            <a:ext cx="3170444" cy="609398"/>
          </a:xfrm>
          <a:prstGeom prst="rect">
            <a:avLst/>
          </a:prstGeom>
        </p:spPr>
        <p:txBody>
          <a:bodyPr wrap="square" anchor="t" anchorCtr="0">
            <a:spAutoFit/>
          </a:bodyPr>
          <a:lstStyle>
            <a:lvl1pPr marL="0" indent="0">
              <a:buNone/>
              <a:defRPr sz="22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Sample heading which is of a standard length</a:t>
            </a:r>
          </a:p>
        </p:txBody>
      </p:sp>
      <p:sp>
        <p:nvSpPr>
          <p:cNvPr id="28" name="Text Placeholder 5">
            <a:extLst>
              <a:ext uri="{FF2B5EF4-FFF2-40B4-BE49-F238E27FC236}">
                <a16:creationId xmlns:a16="http://schemas.microsoft.com/office/drawing/2014/main" id="{DC251D1C-A661-DEF2-6551-E012A4CB951E}"/>
              </a:ext>
            </a:extLst>
          </p:cNvPr>
          <p:cNvSpPr>
            <a:spLocks noGrp="1"/>
          </p:cNvSpPr>
          <p:nvPr>
            <p:ph type="body" sz="quarter" idx="23" hasCustomPrompt="1"/>
          </p:nvPr>
        </p:nvSpPr>
        <p:spPr>
          <a:xfrm>
            <a:off x="7939269" y="3894721"/>
            <a:ext cx="3205391" cy="609398"/>
          </a:xfrm>
          <a:prstGeom prst="rect">
            <a:avLst/>
          </a:prstGeom>
        </p:spPr>
        <p:txBody>
          <a:bodyPr wrap="square" anchor="t" anchorCtr="0">
            <a:spAutoFit/>
          </a:bodyPr>
          <a:lstStyle>
            <a:lvl1pPr marL="0" indent="0">
              <a:buNone/>
              <a:defRPr sz="22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Sample heading which is of a standard length</a:t>
            </a:r>
          </a:p>
        </p:txBody>
      </p:sp>
      <p:sp>
        <p:nvSpPr>
          <p:cNvPr id="27" name="Text Placeholder 2">
            <a:extLst>
              <a:ext uri="{FF2B5EF4-FFF2-40B4-BE49-F238E27FC236}">
                <a16:creationId xmlns:a16="http://schemas.microsoft.com/office/drawing/2014/main" id="{05351DFF-3180-6BD8-D5D1-8A98B55C734F}"/>
              </a:ext>
            </a:extLst>
          </p:cNvPr>
          <p:cNvSpPr>
            <a:spLocks noGrp="1"/>
          </p:cNvSpPr>
          <p:nvPr>
            <p:ph type="body" idx="22" hasCustomPrompt="1"/>
          </p:nvPr>
        </p:nvSpPr>
        <p:spPr>
          <a:xfrm>
            <a:off x="7939270" y="4516340"/>
            <a:ext cx="3203576" cy="367005"/>
          </a:xfrm>
          <a:prstGeom prst="rect">
            <a:avLst/>
          </a:prstGeom>
        </p:spPr>
        <p:txBody>
          <a:bodyPr wrap="square" tIns="144000">
            <a:spAutoFit/>
          </a:bodyPr>
          <a:lstStyle>
            <a:lvl1pPr marL="0" indent="0">
              <a:buClr>
                <a:srgbClr val="FF116F"/>
              </a:buClr>
              <a:buSzPct val="150000"/>
              <a:buFont typeface="Arial" panose="020B0604020202020204" pitchFamily="34" charset="0"/>
              <a:buNone/>
              <a:defRPr sz="1600" b="0" i="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22" name="Text Placeholder 2">
            <a:extLst>
              <a:ext uri="{FF2B5EF4-FFF2-40B4-BE49-F238E27FC236}">
                <a16:creationId xmlns:a16="http://schemas.microsoft.com/office/drawing/2014/main" id="{23CD6A68-11EA-5F2B-6B82-EE6636FC0C49}"/>
              </a:ext>
            </a:extLst>
          </p:cNvPr>
          <p:cNvSpPr>
            <a:spLocks noGrp="1"/>
          </p:cNvSpPr>
          <p:nvPr>
            <p:ph type="body" idx="19" hasCustomPrompt="1"/>
          </p:nvPr>
        </p:nvSpPr>
        <p:spPr>
          <a:xfrm>
            <a:off x="4511676" y="4516340"/>
            <a:ext cx="3168649" cy="367005"/>
          </a:xfrm>
          <a:prstGeom prst="rect">
            <a:avLst/>
          </a:prstGeom>
        </p:spPr>
        <p:txBody>
          <a:bodyPr wrap="square" tIns="144000">
            <a:spAutoFit/>
          </a:bodyPr>
          <a:lstStyle>
            <a:lvl1pPr marL="0" indent="0">
              <a:buClr>
                <a:srgbClr val="FF116F"/>
              </a:buClr>
              <a:buSzPct val="150000"/>
              <a:buFont typeface="Arial" panose="020B0604020202020204" pitchFamily="34" charset="0"/>
              <a:buNone/>
              <a:defRPr sz="1600" b="0" i="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text</a:t>
            </a:r>
          </a:p>
        </p:txBody>
      </p:sp>
      <p:sp>
        <p:nvSpPr>
          <p:cNvPr id="13" name="Text Placeholder 2">
            <a:extLst>
              <a:ext uri="{FF2B5EF4-FFF2-40B4-BE49-F238E27FC236}">
                <a16:creationId xmlns:a16="http://schemas.microsoft.com/office/drawing/2014/main" id="{08B2C91C-379F-094E-2B57-8EC8402DA0FB}"/>
              </a:ext>
            </a:extLst>
          </p:cNvPr>
          <p:cNvSpPr>
            <a:spLocks noGrp="1"/>
          </p:cNvSpPr>
          <p:nvPr>
            <p:ph type="body" idx="13" hasCustomPrompt="1"/>
          </p:nvPr>
        </p:nvSpPr>
        <p:spPr>
          <a:xfrm>
            <a:off x="4511676" y="2320329"/>
            <a:ext cx="3168649" cy="367005"/>
          </a:xfrm>
          <a:prstGeom prst="rect">
            <a:avLst/>
          </a:prstGeom>
        </p:spPr>
        <p:txBody>
          <a:bodyPr wrap="square" tIns="144000">
            <a:spAutoFit/>
          </a:bodyPr>
          <a:lstStyle>
            <a:lvl1pPr marL="0" indent="0">
              <a:buClr>
                <a:srgbClr val="FF116F"/>
              </a:buClr>
              <a:buSzPct val="150000"/>
              <a:buFont typeface="Arial" panose="020B0604020202020204" pitchFamily="34" charset="0"/>
              <a:buNone/>
              <a:defRPr sz="1600" b="0" i="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19" name="Text Placeholder 2">
            <a:extLst>
              <a:ext uri="{FF2B5EF4-FFF2-40B4-BE49-F238E27FC236}">
                <a16:creationId xmlns:a16="http://schemas.microsoft.com/office/drawing/2014/main" id="{559E4678-3892-9694-C330-75F3760E3517}"/>
              </a:ext>
            </a:extLst>
          </p:cNvPr>
          <p:cNvSpPr>
            <a:spLocks noGrp="1"/>
          </p:cNvSpPr>
          <p:nvPr>
            <p:ph type="body" idx="16" hasCustomPrompt="1"/>
          </p:nvPr>
        </p:nvSpPr>
        <p:spPr>
          <a:xfrm>
            <a:off x="7939270" y="2320329"/>
            <a:ext cx="3203576" cy="367005"/>
          </a:xfrm>
          <a:prstGeom prst="rect">
            <a:avLst/>
          </a:prstGeom>
        </p:spPr>
        <p:txBody>
          <a:bodyPr wrap="square" tIns="144000">
            <a:spAutoFit/>
          </a:bodyPr>
          <a:lstStyle>
            <a:lvl1pPr marL="0" indent="0">
              <a:buClr>
                <a:srgbClr val="FF116F"/>
              </a:buClr>
              <a:buSzPct val="150000"/>
              <a:buFont typeface="Arial" panose="020B0604020202020204" pitchFamily="34" charset="0"/>
              <a:buNone/>
              <a:defRPr sz="1600" b="0" i="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text</a:t>
            </a:r>
          </a:p>
        </p:txBody>
      </p:sp>
      <p:sp>
        <p:nvSpPr>
          <p:cNvPr id="3" name="Title 1">
            <a:extLst>
              <a:ext uri="{FF2B5EF4-FFF2-40B4-BE49-F238E27FC236}">
                <a16:creationId xmlns:a16="http://schemas.microsoft.com/office/drawing/2014/main" id="{F303A928-1877-7AB5-05FA-FFFEBF36DF9B}"/>
              </a:ext>
            </a:extLst>
          </p:cNvPr>
          <p:cNvSpPr>
            <a:spLocks noGrp="1"/>
          </p:cNvSpPr>
          <p:nvPr>
            <p:ph type="title" hasCustomPrompt="1"/>
          </p:nvPr>
        </p:nvSpPr>
        <p:spPr>
          <a:xfrm>
            <a:off x="1058692" y="883695"/>
            <a:ext cx="2663206" cy="488201"/>
          </a:xfrm>
          <a:prstGeom prst="rect">
            <a:avLst/>
          </a:prstGeom>
          <a:solidFill>
            <a:schemeClr val="accent1"/>
          </a:solidFill>
        </p:spPr>
        <p:txBody>
          <a:bodyPr wrap="none" lIns="108000" tIns="72000" rIns="72000" anchor="ctr" anchorCtr="0">
            <a:spAutoFit/>
          </a:bodyPr>
          <a:lstStyle>
            <a:lvl1pPr>
              <a:defRPr sz="3000">
                <a:solidFill>
                  <a:schemeClr val="bg2"/>
                </a:solidFill>
              </a:defRPr>
            </a:lvl1pPr>
          </a:lstStyle>
          <a:p>
            <a:r>
              <a:rPr lang="en-US" dirty="0"/>
              <a:t>Click line one</a:t>
            </a:r>
            <a:endParaRPr lang="en-AU" dirty="0"/>
          </a:p>
        </p:txBody>
      </p:sp>
      <p:sp>
        <p:nvSpPr>
          <p:cNvPr id="5" name="Title 1">
            <a:extLst>
              <a:ext uri="{FF2B5EF4-FFF2-40B4-BE49-F238E27FC236}">
                <a16:creationId xmlns:a16="http://schemas.microsoft.com/office/drawing/2014/main" id="{B17850F3-3B81-4C36-89EF-ACF74D9303E0}"/>
              </a:ext>
            </a:extLst>
          </p:cNvPr>
          <p:cNvSpPr txBox="1">
            <a:spLocks/>
          </p:cNvSpPr>
          <p:nvPr userDrawn="1"/>
        </p:nvSpPr>
        <p:spPr>
          <a:xfrm>
            <a:off x="1058692" y="1432082"/>
            <a:ext cx="2642368" cy="488201"/>
          </a:xfrm>
          <a:prstGeom prst="rect">
            <a:avLst/>
          </a:prstGeom>
          <a:solidFill>
            <a:schemeClr val="accent1"/>
          </a:solidFill>
        </p:spPr>
        <p:txBody>
          <a:bodyPr vert="horz" wrap="none" lIns="108000" tIns="72000" rIns="72000" bIns="0" rtlCol="0" anchor="ctr" anchorCtr="0">
            <a:spAutoFit/>
          </a:bodyPr>
          <a:lstStyle>
            <a:lvl1pPr algn="l" defTabSz="914400" rtl="0" eaLnBrk="1" latinLnBrk="0" hangingPunct="1">
              <a:lnSpc>
                <a:spcPct val="90000"/>
              </a:lnSpc>
              <a:spcBef>
                <a:spcPct val="0"/>
              </a:spcBef>
              <a:buNone/>
              <a:defRPr sz="3000" b="1" i="0" kern="1200">
                <a:solidFill>
                  <a:schemeClr val="bg2"/>
                </a:solidFill>
                <a:latin typeface="Myriad Pro" panose="020B0503030403020204" pitchFamily="34" charset="0"/>
                <a:ea typeface="+mj-ea"/>
                <a:cs typeface="+mj-cs"/>
              </a:defRPr>
            </a:lvl1pPr>
          </a:lstStyle>
          <a:p>
            <a:r>
              <a:rPr lang="en-US" dirty="0">
                <a:latin typeface="Arial" panose="020B0604020202020204" pitchFamily="34" charset="0"/>
                <a:cs typeface="Arial" panose="020B0604020202020204" pitchFamily="34" charset="0"/>
              </a:rPr>
              <a:t>Click line two</a:t>
            </a:r>
            <a:endParaRPr lang="en-AU"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09B47BE-E83E-CB41-2467-BAAA5A9CDE86}"/>
              </a:ext>
            </a:extLst>
          </p:cNvPr>
          <p:cNvSpPr txBox="1">
            <a:spLocks/>
          </p:cNvSpPr>
          <p:nvPr userDrawn="1"/>
        </p:nvSpPr>
        <p:spPr>
          <a:xfrm>
            <a:off x="1058692" y="1988468"/>
            <a:ext cx="2918084" cy="488201"/>
          </a:xfrm>
          <a:prstGeom prst="rect">
            <a:avLst/>
          </a:prstGeom>
          <a:solidFill>
            <a:schemeClr val="accent1"/>
          </a:solidFill>
        </p:spPr>
        <p:txBody>
          <a:bodyPr vert="horz" wrap="none" lIns="108000" tIns="72000" rIns="72000" bIns="0" rtlCol="0" anchor="ctr" anchorCtr="0">
            <a:spAutoFit/>
          </a:bodyPr>
          <a:lstStyle>
            <a:lvl1pPr algn="l" defTabSz="914400" rtl="0" eaLnBrk="1" latinLnBrk="0" hangingPunct="1">
              <a:lnSpc>
                <a:spcPct val="90000"/>
              </a:lnSpc>
              <a:spcBef>
                <a:spcPct val="0"/>
              </a:spcBef>
              <a:buNone/>
              <a:defRPr sz="3000" b="1" i="0" kern="1200">
                <a:solidFill>
                  <a:schemeClr val="bg2"/>
                </a:solidFill>
                <a:latin typeface="Myriad Pro" panose="020B0503030403020204" pitchFamily="34" charset="0"/>
                <a:ea typeface="+mj-ea"/>
                <a:cs typeface="+mj-cs"/>
              </a:defRPr>
            </a:lvl1pPr>
          </a:lstStyle>
          <a:p>
            <a:r>
              <a:rPr lang="en-US" dirty="0">
                <a:latin typeface="Arial" panose="020B0604020202020204" pitchFamily="34" charset="0"/>
                <a:cs typeface="Arial" panose="020B0604020202020204" pitchFamily="34" charset="0"/>
              </a:rPr>
              <a:t>Click line three</a:t>
            </a:r>
            <a:endParaRPr lang="en-AU" dirty="0">
              <a:latin typeface="Arial" panose="020B0604020202020204" pitchFamily="34" charset="0"/>
              <a:cs typeface="Arial" panose="020B0604020202020204" pitchFamily="34" charset="0"/>
            </a:endParaRPr>
          </a:p>
        </p:txBody>
      </p:sp>
      <p:sp>
        <p:nvSpPr>
          <p:cNvPr id="8" name="Text Placeholder 6">
            <a:extLst>
              <a:ext uri="{FF2B5EF4-FFF2-40B4-BE49-F238E27FC236}">
                <a16:creationId xmlns:a16="http://schemas.microsoft.com/office/drawing/2014/main" id="{1A03E6EC-BA50-0C7E-EBD8-D62121AC9672}"/>
              </a:ext>
            </a:extLst>
          </p:cNvPr>
          <p:cNvSpPr>
            <a:spLocks noGrp="1"/>
          </p:cNvSpPr>
          <p:nvPr>
            <p:ph type="body" sz="quarter" idx="24" hasCustomPrompt="1"/>
          </p:nvPr>
        </p:nvSpPr>
        <p:spPr>
          <a:xfrm>
            <a:off x="1055688" y="624947"/>
            <a:ext cx="1849399" cy="247554"/>
          </a:xfrm>
          <a:solidFill>
            <a:schemeClr val="accent3"/>
          </a:solidFill>
        </p:spPr>
        <p:txBody>
          <a:bodyPr vert="horz" wrap="none" lIns="72000" tIns="72000" rIns="72000" bIns="36000"/>
          <a:lstStyle>
            <a:lvl1pPr marL="0" indent="0" algn="l">
              <a:buNone/>
              <a:defRPr sz="1000" b="1" i="0" spc="100" baseline="0">
                <a:solidFill>
                  <a:schemeClr val="bg2"/>
                </a:solidFill>
                <a:latin typeface="Arial" panose="020B0604020202020204" pitchFamily="34" charset="0"/>
                <a:cs typeface="Arial" panose="020B0604020202020204" pitchFamily="34" charset="0"/>
              </a:defRPr>
            </a:lvl1pPr>
          </a:lstStyle>
          <a:p>
            <a:pPr lvl="0"/>
            <a:r>
              <a:rPr lang="en-GB" dirty="0"/>
              <a:t>ACTIVITY - LESSON 1.1</a:t>
            </a:r>
          </a:p>
        </p:txBody>
      </p:sp>
    </p:spTree>
    <p:extLst>
      <p:ext uri="{BB962C8B-B14F-4D97-AF65-F5344CB8AC3E}">
        <p14:creationId xmlns:p14="http://schemas.microsoft.com/office/powerpoint/2010/main" val="1691461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 Not Use">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862EF0-01CF-485F-549E-A115E56D10C9}"/>
              </a:ext>
            </a:extLst>
          </p:cNvPr>
          <p:cNvSpPr txBox="1"/>
          <p:nvPr userDrawn="1"/>
        </p:nvSpPr>
        <p:spPr>
          <a:xfrm>
            <a:off x="930275" y="1449388"/>
            <a:ext cx="10620375" cy="1780487"/>
          </a:xfrm>
          <a:prstGeom prst="rect">
            <a:avLst/>
          </a:prstGeom>
          <a:noFill/>
        </p:spPr>
        <p:txBody>
          <a:bodyPr wrap="square" rtlCol="0">
            <a:spAutoFit/>
          </a:bodyPr>
          <a:lstStyle/>
          <a:p>
            <a:pPr>
              <a:lnSpc>
                <a:spcPts val="13000"/>
              </a:lnSpc>
            </a:pPr>
            <a:r>
              <a:rPr lang="en-US" sz="15000" b="1" i="0" dirty="0">
                <a:solidFill>
                  <a:schemeClr val="bg1"/>
                </a:solidFill>
                <a:latin typeface="Arial" panose="020B0604020202020204" pitchFamily="34" charset="0"/>
                <a:cs typeface="Arial" panose="020B0604020202020204" pitchFamily="34" charset="0"/>
              </a:rPr>
              <a:t>CHARTS</a:t>
            </a:r>
          </a:p>
        </p:txBody>
      </p:sp>
      <p:pic>
        <p:nvPicPr>
          <p:cNvPr id="2" name="Picture 1">
            <a:extLst>
              <a:ext uri="{FF2B5EF4-FFF2-40B4-BE49-F238E27FC236}">
                <a16:creationId xmlns:a16="http://schemas.microsoft.com/office/drawing/2014/main" id="{7ADDA281-2091-1D8A-0B0A-626EA9B3C6D8}"/>
              </a:ext>
            </a:extLst>
          </p:cNvPr>
          <p:cNvPicPr>
            <a:picLocks noChangeAspect="1"/>
          </p:cNvPicPr>
          <p:nvPr userDrawn="1"/>
        </p:nvPicPr>
        <p:blipFill>
          <a:blip r:embed="rId2"/>
          <a:stretch>
            <a:fillRect/>
          </a:stretch>
        </p:blipFill>
        <p:spPr>
          <a:xfrm>
            <a:off x="1055688" y="3429000"/>
            <a:ext cx="3203575" cy="1484323"/>
          </a:xfrm>
          <a:prstGeom prst="rect">
            <a:avLst/>
          </a:prstGeom>
        </p:spPr>
      </p:pic>
      <p:sp>
        <p:nvSpPr>
          <p:cNvPr id="3" name="TextBox 2">
            <a:extLst>
              <a:ext uri="{FF2B5EF4-FFF2-40B4-BE49-F238E27FC236}">
                <a16:creationId xmlns:a16="http://schemas.microsoft.com/office/drawing/2014/main" id="{CCE23FD9-F2DC-4389-2857-C0C380DDD87C}"/>
              </a:ext>
            </a:extLst>
          </p:cNvPr>
          <p:cNvSpPr txBox="1"/>
          <p:nvPr userDrawn="1"/>
        </p:nvSpPr>
        <p:spPr>
          <a:xfrm>
            <a:off x="982859" y="-214810"/>
            <a:ext cx="5040312" cy="1443985"/>
          </a:xfrm>
          <a:prstGeom prst="rect">
            <a:avLst/>
          </a:prstGeom>
          <a:noFill/>
        </p:spPr>
        <p:txBody>
          <a:bodyPr wrap="square" rtlCol="0">
            <a:spAutoFit/>
          </a:bodyPr>
          <a:lstStyle/>
          <a:p>
            <a:pPr>
              <a:lnSpc>
                <a:spcPts val="13000"/>
              </a:lnSpc>
            </a:pPr>
            <a:r>
              <a:rPr lang="en-US" sz="2000" b="1" i="0" dirty="0">
                <a:solidFill>
                  <a:schemeClr val="bg2"/>
                </a:solidFill>
                <a:latin typeface="Arial" panose="020B0604020202020204" pitchFamily="34" charset="0"/>
                <a:cs typeface="Arial" panose="020B0604020202020204" pitchFamily="34" charset="0"/>
              </a:rPr>
              <a:t>GUIDE SLIDE ONLY – DO NOT USE</a:t>
            </a:r>
          </a:p>
        </p:txBody>
      </p:sp>
    </p:spTree>
    <p:extLst>
      <p:ext uri="{BB962C8B-B14F-4D97-AF65-F5344CB8AC3E}">
        <p14:creationId xmlns:p14="http://schemas.microsoft.com/office/powerpoint/2010/main" val="260758565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2 Column Text">
    <p:spTree>
      <p:nvGrpSpPr>
        <p:cNvPr id="1" name=""/>
        <p:cNvGrpSpPr/>
        <p:nvPr/>
      </p:nvGrpSpPr>
      <p:grpSpPr>
        <a:xfrm>
          <a:off x="0" y="0"/>
          <a:ext cx="0" cy="0"/>
          <a:chOff x="0" y="0"/>
          <a:chExt cx="0" cy="0"/>
        </a:xfrm>
      </p:grpSpPr>
      <p:sp>
        <p:nvSpPr>
          <p:cNvPr id="10" name="Chart Placeholder 7">
            <a:extLst>
              <a:ext uri="{FF2B5EF4-FFF2-40B4-BE49-F238E27FC236}">
                <a16:creationId xmlns:a16="http://schemas.microsoft.com/office/drawing/2014/main" id="{D889FB95-69F4-39F7-6A20-285F3E33FA2C}"/>
              </a:ext>
            </a:extLst>
          </p:cNvPr>
          <p:cNvSpPr>
            <a:spLocks noGrp="1"/>
          </p:cNvSpPr>
          <p:nvPr>
            <p:ph type="chart" sz="quarter" idx="13" hasCustomPrompt="1"/>
          </p:nvPr>
        </p:nvSpPr>
        <p:spPr>
          <a:xfrm>
            <a:off x="6240463" y="1706563"/>
            <a:ext cx="5435600" cy="4854575"/>
          </a:xfrm>
          <a:solidFill>
            <a:schemeClr val="bg2">
              <a:lumMod val="95000"/>
            </a:schemeClr>
          </a:solidFill>
        </p:spPr>
        <p:txBody>
          <a:bodyPr anchor="ctr">
            <a:normAutofit/>
          </a:bodyPr>
          <a:lstStyle>
            <a:lvl1pPr algn="ctr">
              <a:defRPr sz="2000"/>
            </a:lvl1pPr>
          </a:lstStyle>
          <a:p>
            <a:r>
              <a:rPr lang="en-US"/>
              <a:t>Click to add chart</a:t>
            </a:r>
          </a:p>
        </p:txBody>
      </p:sp>
      <p:sp>
        <p:nvSpPr>
          <p:cNvPr id="4" name="Text Placeholder 5">
            <a:extLst>
              <a:ext uri="{FF2B5EF4-FFF2-40B4-BE49-F238E27FC236}">
                <a16:creationId xmlns:a16="http://schemas.microsoft.com/office/drawing/2014/main" id="{7221D844-6CBA-88E8-236B-A7A4927B2ECB}"/>
              </a:ext>
            </a:extLst>
          </p:cNvPr>
          <p:cNvSpPr>
            <a:spLocks noGrp="1"/>
          </p:cNvSpPr>
          <p:nvPr>
            <p:ph type="body" sz="quarter" idx="11" hasCustomPrompt="1"/>
          </p:nvPr>
        </p:nvSpPr>
        <p:spPr>
          <a:xfrm>
            <a:off x="1055687" y="1707141"/>
            <a:ext cx="4898625" cy="609398"/>
          </a:xfrm>
          <a:prstGeom prst="rect">
            <a:avLst/>
          </a:prstGeom>
        </p:spPr>
        <p:txBody>
          <a:bodyPr wrap="square">
            <a:spAutoFit/>
          </a:bodyPr>
          <a:lstStyle>
            <a:lvl1pPr marL="0" indent="0">
              <a:buNone/>
              <a:defRPr sz="2200">
                <a:solidFill>
                  <a:schemeClr val="tx2"/>
                </a:solidFill>
              </a:defRPr>
            </a:lvl1pPr>
          </a:lstStyle>
          <a:p>
            <a:pPr lvl="0"/>
            <a:r>
              <a:rPr lang="en-GB" dirty="0"/>
              <a:t>Sample heading which is of a standard length</a:t>
            </a:r>
          </a:p>
        </p:txBody>
      </p:sp>
      <p:sp>
        <p:nvSpPr>
          <p:cNvPr id="2" name="Text Placeholder 2">
            <a:extLst>
              <a:ext uri="{FF2B5EF4-FFF2-40B4-BE49-F238E27FC236}">
                <a16:creationId xmlns:a16="http://schemas.microsoft.com/office/drawing/2014/main" id="{158FCEC2-D075-F01E-F630-C30D310FC445}"/>
              </a:ext>
            </a:extLst>
          </p:cNvPr>
          <p:cNvSpPr>
            <a:spLocks noGrp="1"/>
          </p:cNvSpPr>
          <p:nvPr>
            <p:ph type="body" idx="1" hasCustomPrompt="1"/>
          </p:nvPr>
        </p:nvSpPr>
        <p:spPr>
          <a:xfrm>
            <a:off x="1055687" y="2333957"/>
            <a:ext cx="4895851" cy="367005"/>
          </a:xfrm>
          <a:prstGeom prst="rect">
            <a:avLst/>
          </a:prstGeom>
        </p:spPr>
        <p:txBody>
          <a:bodyPr wrap="square" tIns="144000">
            <a:spAutoFit/>
          </a:bodyPr>
          <a:lstStyle>
            <a:lvl1pPr marL="0" indent="0">
              <a:buClr>
                <a:srgbClr val="FF116F"/>
              </a:buClr>
              <a:buSzPct val="150000"/>
              <a:buFont typeface="Arial" panose="020B0604020202020204" pitchFamily="34" charset="0"/>
              <a:buNone/>
              <a:defRPr sz="1600" b="0" i="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7" name="Title 1">
            <a:extLst>
              <a:ext uri="{FF2B5EF4-FFF2-40B4-BE49-F238E27FC236}">
                <a16:creationId xmlns:a16="http://schemas.microsoft.com/office/drawing/2014/main" id="{E9098E16-FE14-42C4-A780-D1202A835F7C}"/>
              </a:ext>
            </a:extLst>
          </p:cNvPr>
          <p:cNvSpPr>
            <a:spLocks noGrp="1"/>
          </p:cNvSpPr>
          <p:nvPr>
            <p:ph type="title" hasCustomPrompt="1"/>
          </p:nvPr>
        </p:nvSpPr>
        <p:spPr>
          <a:xfrm>
            <a:off x="1055941" y="873125"/>
            <a:ext cx="4032171" cy="524553"/>
          </a:xfrm>
          <a:prstGeom prst="rect">
            <a:avLst/>
          </a:prstGeom>
          <a:solidFill>
            <a:schemeClr val="accent1"/>
          </a:solidFill>
        </p:spPr>
        <p:txBody>
          <a:bodyPr wrap="none" lIns="108000" tIns="72000" rIns="72000" bIns="36000" anchor="ctr" anchorCtr="0">
            <a:spAutoFit/>
          </a:bodyPr>
          <a:lstStyle>
            <a:lvl1pPr>
              <a:defRPr sz="3000">
                <a:solidFill>
                  <a:schemeClr val="bg2"/>
                </a:solidFill>
              </a:defRPr>
            </a:lvl1pPr>
          </a:lstStyle>
          <a:p>
            <a:r>
              <a:rPr lang="en-US" dirty="0"/>
              <a:t>Click to add headline</a:t>
            </a:r>
            <a:endParaRPr lang="en-AU" dirty="0"/>
          </a:p>
        </p:txBody>
      </p:sp>
      <p:sp>
        <p:nvSpPr>
          <p:cNvPr id="8" name="Text Placeholder 6">
            <a:extLst>
              <a:ext uri="{FF2B5EF4-FFF2-40B4-BE49-F238E27FC236}">
                <a16:creationId xmlns:a16="http://schemas.microsoft.com/office/drawing/2014/main" id="{1F2EF648-B74B-4F23-4100-A6CBE57EC8D1}"/>
              </a:ext>
            </a:extLst>
          </p:cNvPr>
          <p:cNvSpPr>
            <a:spLocks noGrp="1"/>
          </p:cNvSpPr>
          <p:nvPr>
            <p:ph type="body" sz="quarter" idx="20" hasCustomPrompt="1"/>
          </p:nvPr>
        </p:nvSpPr>
        <p:spPr>
          <a:xfrm>
            <a:off x="1055688" y="624947"/>
            <a:ext cx="1849399" cy="247554"/>
          </a:xfrm>
          <a:solidFill>
            <a:schemeClr val="accent3"/>
          </a:solidFill>
        </p:spPr>
        <p:txBody>
          <a:bodyPr vert="horz" wrap="none" lIns="72000" tIns="72000" rIns="72000" bIns="36000"/>
          <a:lstStyle>
            <a:lvl1pPr marL="0" indent="0" algn="l">
              <a:buNone/>
              <a:defRPr sz="1000" b="1" i="0" spc="100" baseline="0">
                <a:solidFill>
                  <a:schemeClr val="bg2"/>
                </a:solidFill>
                <a:latin typeface="Arial" panose="020B0604020202020204" pitchFamily="34" charset="0"/>
                <a:cs typeface="Arial" panose="020B0604020202020204" pitchFamily="34" charset="0"/>
              </a:defRPr>
            </a:lvl1pPr>
          </a:lstStyle>
          <a:p>
            <a:pPr lvl="0"/>
            <a:r>
              <a:rPr lang="en-GB" dirty="0"/>
              <a:t>ACTIVITY - LESSON 1.1</a:t>
            </a:r>
          </a:p>
        </p:txBody>
      </p:sp>
    </p:spTree>
    <p:extLst>
      <p:ext uri="{BB962C8B-B14F-4D97-AF65-F5344CB8AC3E}">
        <p14:creationId xmlns:p14="http://schemas.microsoft.com/office/powerpoint/2010/main" val="1115726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1 Column ">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4D7048F1-B5A2-1C7B-525D-9A42BCFF9265}"/>
              </a:ext>
            </a:extLst>
          </p:cNvPr>
          <p:cNvSpPr>
            <a:spLocks noGrp="1"/>
          </p:cNvSpPr>
          <p:nvPr>
            <p:ph type="chart" sz="quarter" idx="10" hasCustomPrompt="1"/>
          </p:nvPr>
        </p:nvSpPr>
        <p:spPr>
          <a:xfrm>
            <a:off x="1065213" y="2295525"/>
            <a:ext cx="10071100" cy="4265613"/>
          </a:xfrm>
          <a:solidFill>
            <a:schemeClr val="bg1">
              <a:lumMod val="95000"/>
            </a:schemeClr>
          </a:solidFill>
        </p:spPr>
        <p:txBody>
          <a:bodyPr anchor="ctr">
            <a:noAutofit/>
          </a:bodyPr>
          <a:lstStyle>
            <a:lvl1pPr marL="0" indent="0" algn="ctr">
              <a:buNone/>
              <a:defRPr sz="2000"/>
            </a:lvl1pPr>
          </a:lstStyle>
          <a:p>
            <a:r>
              <a:rPr lang="en-US"/>
              <a:t>Click to add chart</a:t>
            </a:r>
          </a:p>
          <a:p>
            <a:endParaRPr lang="en-US"/>
          </a:p>
        </p:txBody>
      </p:sp>
      <p:sp>
        <p:nvSpPr>
          <p:cNvPr id="3" name="Text Placeholder 5">
            <a:extLst>
              <a:ext uri="{FF2B5EF4-FFF2-40B4-BE49-F238E27FC236}">
                <a16:creationId xmlns:a16="http://schemas.microsoft.com/office/drawing/2014/main" id="{0D3F9F64-E3AA-75C8-C2EB-E9380F4184B4}"/>
              </a:ext>
            </a:extLst>
          </p:cNvPr>
          <p:cNvSpPr>
            <a:spLocks noGrp="1"/>
          </p:cNvSpPr>
          <p:nvPr>
            <p:ph type="body" sz="quarter" idx="12" hasCustomPrompt="1"/>
          </p:nvPr>
        </p:nvSpPr>
        <p:spPr>
          <a:xfrm>
            <a:off x="4523893" y="873125"/>
            <a:ext cx="6602642" cy="304699"/>
          </a:xfrm>
          <a:prstGeom prst="rect">
            <a:avLst/>
          </a:prstGeom>
        </p:spPr>
        <p:txBody>
          <a:bodyPr wrap="square">
            <a:spAutoFit/>
          </a:bodyPr>
          <a:lstStyle>
            <a:lvl1pPr marL="0" indent="0">
              <a:buNone/>
              <a:defRPr sz="2200">
                <a:solidFill>
                  <a:schemeClr val="tx2"/>
                </a:solidFill>
              </a:defRPr>
            </a:lvl1pPr>
          </a:lstStyle>
          <a:p>
            <a:pPr lvl="0"/>
            <a:r>
              <a:rPr lang="en-GB" dirty="0"/>
              <a:t>Sample heading which is of a standard length</a:t>
            </a:r>
          </a:p>
        </p:txBody>
      </p:sp>
      <p:sp>
        <p:nvSpPr>
          <p:cNvPr id="2" name="Text Placeholder 2">
            <a:extLst>
              <a:ext uri="{FF2B5EF4-FFF2-40B4-BE49-F238E27FC236}">
                <a16:creationId xmlns:a16="http://schemas.microsoft.com/office/drawing/2014/main" id="{1BE0AE7A-59E2-940F-8911-6A171E71485F}"/>
              </a:ext>
            </a:extLst>
          </p:cNvPr>
          <p:cNvSpPr>
            <a:spLocks noGrp="1"/>
          </p:cNvSpPr>
          <p:nvPr>
            <p:ph type="body" idx="11" hasCustomPrompt="1"/>
          </p:nvPr>
        </p:nvSpPr>
        <p:spPr>
          <a:xfrm>
            <a:off x="4511675" y="1187489"/>
            <a:ext cx="6624638" cy="367005"/>
          </a:xfrm>
          <a:prstGeom prst="rect">
            <a:avLst/>
          </a:prstGeom>
        </p:spPr>
        <p:txBody>
          <a:bodyPr wrap="square" tIns="144000">
            <a:spAutoFit/>
          </a:bodyPr>
          <a:lstStyle>
            <a:lvl1pPr marL="0" indent="0">
              <a:buClr>
                <a:srgbClr val="FF116F"/>
              </a:buClr>
              <a:buSzPct val="150000"/>
              <a:buFont typeface="Arial" panose="020B0604020202020204" pitchFamily="34" charset="0"/>
              <a:buNone/>
              <a:defRPr sz="1600" b="0" i="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5" name="Title 1">
            <a:extLst>
              <a:ext uri="{FF2B5EF4-FFF2-40B4-BE49-F238E27FC236}">
                <a16:creationId xmlns:a16="http://schemas.microsoft.com/office/drawing/2014/main" id="{77CB8C4D-5BF3-4CFD-EB9A-A99ADC6B6780}"/>
              </a:ext>
            </a:extLst>
          </p:cNvPr>
          <p:cNvSpPr>
            <a:spLocks noGrp="1"/>
          </p:cNvSpPr>
          <p:nvPr>
            <p:ph type="title" hasCustomPrompt="1"/>
          </p:nvPr>
        </p:nvSpPr>
        <p:spPr>
          <a:xfrm>
            <a:off x="1058692" y="883695"/>
            <a:ext cx="2663206" cy="488201"/>
          </a:xfrm>
          <a:prstGeom prst="rect">
            <a:avLst/>
          </a:prstGeom>
          <a:solidFill>
            <a:schemeClr val="accent1"/>
          </a:solidFill>
        </p:spPr>
        <p:txBody>
          <a:bodyPr wrap="none" lIns="108000" tIns="72000" rIns="72000" anchor="ctr" anchorCtr="0">
            <a:spAutoFit/>
          </a:bodyPr>
          <a:lstStyle>
            <a:lvl1pPr>
              <a:defRPr sz="3000">
                <a:solidFill>
                  <a:schemeClr val="bg2"/>
                </a:solidFill>
              </a:defRPr>
            </a:lvl1pPr>
          </a:lstStyle>
          <a:p>
            <a:r>
              <a:rPr lang="en-US" dirty="0"/>
              <a:t>Click line one</a:t>
            </a:r>
            <a:endParaRPr lang="en-AU" dirty="0"/>
          </a:p>
        </p:txBody>
      </p:sp>
      <p:sp>
        <p:nvSpPr>
          <p:cNvPr id="8" name="Title 1">
            <a:extLst>
              <a:ext uri="{FF2B5EF4-FFF2-40B4-BE49-F238E27FC236}">
                <a16:creationId xmlns:a16="http://schemas.microsoft.com/office/drawing/2014/main" id="{10D2170A-C1EC-F4B5-CE3D-0589F6BCF292}"/>
              </a:ext>
            </a:extLst>
          </p:cNvPr>
          <p:cNvSpPr txBox="1">
            <a:spLocks/>
          </p:cNvSpPr>
          <p:nvPr userDrawn="1"/>
        </p:nvSpPr>
        <p:spPr>
          <a:xfrm>
            <a:off x="1058692" y="1432082"/>
            <a:ext cx="2642368" cy="488201"/>
          </a:xfrm>
          <a:prstGeom prst="rect">
            <a:avLst/>
          </a:prstGeom>
          <a:solidFill>
            <a:schemeClr val="accent1"/>
          </a:solidFill>
        </p:spPr>
        <p:txBody>
          <a:bodyPr vert="horz" wrap="none" lIns="108000" tIns="72000" rIns="72000" bIns="0" rtlCol="0" anchor="ctr" anchorCtr="0">
            <a:spAutoFit/>
          </a:bodyPr>
          <a:lstStyle>
            <a:lvl1pPr algn="l" defTabSz="914400" rtl="0" eaLnBrk="1" latinLnBrk="0" hangingPunct="1">
              <a:lnSpc>
                <a:spcPct val="90000"/>
              </a:lnSpc>
              <a:spcBef>
                <a:spcPct val="0"/>
              </a:spcBef>
              <a:buNone/>
              <a:defRPr sz="3000" b="1" i="0" kern="1200">
                <a:solidFill>
                  <a:schemeClr val="bg2"/>
                </a:solidFill>
                <a:latin typeface="Myriad Pro" panose="020B0503030403020204" pitchFamily="34" charset="0"/>
                <a:ea typeface="+mj-ea"/>
                <a:cs typeface="+mj-cs"/>
              </a:defRPr>
            </a:lvl1pPr>
          </a:lstStyle>
          <a:p>
            <a:r>
              <a:rPr lang="en-US" dirty="0">
                <a:latin typeface="Arial" panose="020B0604020202020204" pitchFamily="34" charset="0"/>
                <a:cs typeface="Arial" panose="020B0604020202020204" pitchFamily="34" charset="0"/>
              </a:rPr>
              <a:t>Click line two</a:t>
            </a:r>
            <a:endParaRPr lang="en-AU" dirty="0">
              <a:latin typeface="Arial" panose="020B0604020202020204" pitchFamily="34" charset="0"/>
              <a:cs typeface="Arial" panose="020B0604020202020204" pitchFamily="34" charset="0"/>
            </a:endParaRPr>
          </a:p>
        </p:txBody>
      </p:sp>
      <p:sp>
        <p:nvSpPr>
          <p:cNvPr id="10" name="Text Placeholder 6">
            <a:extLst>
              <a:ext uri="{FF2B5EF4-FFF2-40B4-BE49-F238E27FC236}">
                <a16:creationId xmlns:a16="http://schemas.microsoft.com/office/drawing/2014/main" id="{AE793E3B-FB10-6133-F6BC-2FDC76B744C4}"/>
              </a:ext>
            </a:extLst>
          </p:cNvPr>
          <p:cNvSpPr>
            <a:spLocks noGrp="1"/>
          </p:cNvSpPr>
          <p:nvPr>
            <p:ph type="body" sz="quarter" idx="24" hasCustomPrompt="1"/>
          </p:nvPr>
        </p:nvSpPr>
        <p:spPr>
          <a:xfrm>
            <a:off x="1055688" y="624947"/>
            <a:ext cx="1849399" cy="247554"/>
          </a:xfrm>
          <a:solidFill>
            <a:schemeClr val="accent3"/>
          </a:solidFill>
        </p:spPr>
        <p:txBody>
          <a:bodyPr vert="horz" wrap="none" lIns="72000" tIns="72000" rIns="72000" bIns="36000"/>
          <a:lstStyle>
            <a:lvl1pPr marL="0" indent="0" algn="l">
              <a:buNone/>
              <a:defRPr sz="1000" b="1" i="0" spc="100" baseline="0">
                <a:solidFill>
                  <a:schemeClr val="bg2"/>
                </a:solidFill>
                <a:latin typeface="Arial" panose="020B0604020202020204" pitchFamily="34" charset="0"/>
                <a:cs typeface="Arial" panose="020B0604020202020204" pitchFamily="34" charset="0"/>
              </a:defRPr>
            </a:lvl1pPr>
          </a:lstStyle>
          <a:p>
            <a:pPr lvl="0"/>
            <a:r>
              <a:rPr lang="en-GB" dirty="0"/>
              <a:t>ACTIVITY - LESSON 1.1</a:t>
            </a:r>
          </a:p>
        </p:txBody>
      </p:sp>
    </p:spTree>
    <p:extLst>
      <p:ext uri="{BB962C8B-B14F-4D97-AF65-F5344CB8AC3E}">
        <p14:creationId xmlns:p14="http://schemas.microsoft.com/office/powerpoint/2010/main" val="902564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o Not Use">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862EF0-01CF-485F-549E-A115E56D10C9}"/>
              </a:ext>
            </a:extLst>
          </p:cNvPr>
          <p:cNvSpPr txBox="1"/>
          <p:nvPr userDrawn="1"/>
        </p:nvSpPr>
        <p:spPr>
          <a:xfrm>
            <a:off x="930275" y="1449388"/>
            <a:ext cx="10620375" cy="1780487"/>
          </a:xfrm>
          <a:prstGeom prst="rect">
            <a:avLst/>
          </a:prstGeom>
          <a:noFill/>
        </p:spPr>
        <p:txBody>
          <a:bodyPr wrap="square" rtlCol="0">
            <a:spAutoFit/>
          </a:bodyPr>
          <a:lstStyle/>
          <a:p>
            <a:pPr>
              <a:lnSpc>
                <a:spcPts val="13000"/>
              </a:lnSpc>
            </a:pPr>
            <a:r>
              <a:rPr lang="en-US" sz="15000" b="1" i="0" dirty="0">
                <a:solidFill>
                  <a:schemeClr val="bg1"/>
                </a:solidFill>
                <a:latin typeface="Arial" panose="020B0604020202020204" pitchFamily="34" charset="0"/>
                <a:cs typeface="Arial" panose="020B0604020202020204" pitchFamily="34" charset="0"/>
              </a:rPr>
              <a:t>TABLES</a:t>
            </a:r>
          </a:p>
        </p:txBody>
      </p:sp>
      <p:pic>
        <p:nvPicPr>
          <p:cNvPr id="3" name="Picture 2">
            <a:extLst>
              <a:ext uri="{FF2B5EF4-FFF2-40B4-BE49-F238E27FC236}">
                <a16:creationId xmlns:a16="http://schemas.microsoft.com/office/drawing/2014/main" id="{F1CEAAC2-50F4-FA32-BFD6-282FB75B8041}"/>
              </a:ext>
            </a:extLst>
          </p:cNvPr>
          <p:cNvPicPr>
            <a:picLocks noChangeAspect="1"/>
          </p:cNvPicPr>
          <p:nvPr userDrawn="1"/>
        </p:nvPicPr>
        <p:blipFill>
          <a:blip r:embed="rId2"/>
          <a:stretch>
            <a:fillRect/>
          </a:stretch>
        </p:blipFill>
        <p:spPr>
          <a:xfrm>
            <a:off x="1055688" y="3429000"/>
            <a:ext cx="3203575" cy="1484323"/>
          </a:xfrm>
          <a:prstGeom prst="rect">
            <a:avLst/>
          </a:prstGeom>
        </p:spPr>
      </p:pic>
      <p:sp>
        <p:nvSpPr>
          <p:cNvPr id="2" name="TextBox 1">
            <a:extLst>
              <a:ext uri="{FF2B5EF4-FFF2-40B4-BE49-F238E27FC236}">
                <a16:creationId xmlns:a16="http://schemas.microsoft.com/office/drawing/2014/main" id="{0140CA2B-48E2-3951-EAC4-591DF7982914}"/>
              </a:ext>
            </a:extLst>
          </p:cNvPr>
          <p:cNvSpPr txBox="1"/>
          <p:nvPr userDrawn="1"/>
        </p:nvSpPr>
        <p:spPr>
          <a:xfrm>
            <a:off x="982859" y="-214810"/>
            <a:ext cx="5040312" cy="1443985"/>
          </a:xfrm>
          <a:prstGeom prst="rect">
            <a:avLst/>
          </a:prstGeom>
          <a:noFill/>
        </p:spPr>
        <p:txBody>
          <a:bodyPr wrap="square" rtlCol="0">
            <a:spAutoFit/>
          </a:bodyPr>
          <a:lstStyle/>
          <a:p>
            <a:pPr>
              <a:lnSpc>
                <a:spcPts val="13000"/>
              </a:lnSpc>
            </a:pPr>
            <a:r>
              <a:rPr lang="en-US" sz="2000" b="1" i="0" dirty="0">
                <a:solidFill>
                  <a:schemeClr val="bg2"/>
                </a:solidFill>
                <a:latin typeface="Arial" panose="020B0604020202020204" pitchFamily="34" charset="0"/>
                <a:cs typeface="Arial" panose="020B0604020202020204" pitchFamily="34" charset="0"/>
              </a:rPr>
              <a:t>GUIDE SLIDE ONLY – DO NOT USE</a:t>
            </a:r>
          </a:p>
        </p:txBody>
      </p:sp>
    </p:spTree>
    <p:extLst>
      <p:ext uri="{BB962C8B-B14F-4D97-AF65-F5344CB8AC3E}">
        <p14:creationId xmlns:p14="http://schemas.microsoft.com/office/powerpoint/2010/main" val="321690606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2 Column text">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0ADC4E72-9BCB-DB74-EC87-2A826E39F477}"/>
              </a:ext>
            </a:extLst>
          </p:cNvPr>
          <p:cNvSpPr>
            <a:spLocks noGrp="1"/>
          </p:cNvSpPr>
          <p:nvPr>
            <p:ph type="tbl" sz="quarter" idx="13" hasCustomPrompt="1"/>
          </p:nvPr>
        </p:nvSpPr>
        <p:spPr>
          <a:xfrm>
            <a:off x="6240463" y="1706563"/>
            <a:ext cx="5435600" cy="4854575"/>
          </a:xfrm>
          <a:solidFill>
            <a:schemeClr val="bg1">
              <a:lumMod val="95000"/>
            </a:schemeClr>
          </a:solidFill>
        </p:spPr>
        <p:txBody>
          <a:bodyPr anchor="ctr">
            <a:noAutofit/>
          </a:bodyPr>
          <a:lstStyle>
            <a:lvl1pPr algn="ctr">
              <a:defRPr sz="2000"/>
            </a:lvl1pPr>
          </a:lstStyle>
          <a:p>
            <a:r>
              <a:rPr lang="en-US"/>
              <a:t>Click to insert table</a:t>
            </a:r>
          </a:p>
        </p:txBody>
      </p:sp>
      <p:sp>
        <p:nvSpPr>
          <p:cNvPr id="3" name="Text Placeholder 5">
            <a:extLst>
              <a:ext uri="{FF2B5EF4-FFF2-40B4-BE49-F238E27FC236}">
                <a16:creationId xmlns:a16="http://schemas.microsoft.com/office/drawing/2014/main" id="{9543B646-152D-5843-EA17-B5E215EBC8ED}"/>
              </a:ext>
            </a:extLst>
          </p:cNvPr>
          <p:cNvSpPr>
            <a:spLocks noGrp="1"/>
          </p:cNvSpPr>
          <p:nvPr>
            <p:ph type="body" sz="quarter" idx="11" hasCustomPrompt="1"/>
          </p:nvPr>
        </p:nvSpPr>
        <p:spPr>
          <a:xfrm>
            <a:off x="1055687" y="1707141"/>
            <a:ext cx="4898625" cy="609398"/>
          </a:xfrm>
          <a:prstGeom prst="rect">
            <a:avLst/>
          </a:prstGeom>
        </p:spPr>
        <p:txBody>
          <a:bodyPr wrap="square">
            <a:spAutoFit/>
          </a:bodyPr>
          <a:lstStyle>
            <a:lvl1pPr marL="0" indent="0">
              <a:buNone/>
              <a:defRPr sz="2200">
                <a:solidFill>
                  <a:schemeClr val="tx2"/>
                </a:solidFill>
              </a:defRPr>
            </a:lvl1pPr>
          </a:lstStyle>
          <a:p>
            <a:pPr lvl="0"/>
            <a:r>
              <a:rPr lang="en-GB" dirty="0"/>
              <a:t>Sample heading which is of a standard length</a:t>
            </a:r>
          </a:p>
        </p:txBody>
      </p:sp>
      <p:sp>
        <p:nvSpPr>
          <p:cNvPr id="2" name="Text Placeholder 2">
            <a:extLst>
              <a:ext uri="{FF2B5EF4-FFF2-40B4-BE49-F238E27FC236}">
                <a16:creationId xmlns:a16="http://schemas.microsoft.com/office/drawing/2014/main" id="{2DFECE63-96F9-E49B-4C9C-0C2511FD78E6}"/>
              </a:ext>
            </a:extLst>
          </p:cNvPr>
          <p:cNvSpPr>
            <a:spLocks noGrp="1"/>
          </p:cNvSpPr>
          <p:nvPr>
            <p:ph type="body" idx="1" hasCustomPrompt="1"/>
          </p:nvPr>
        </p:nvSpPr>
        <p:spPr>
          <a:xfrm>
            <a:off x="1055687" y="2333687"/>
            <a:ext cx="4895851" cy="367005"/>
          </a:xfrm>
          <a:prstGeom prst="rect">
            <a:avLst/>
          </a:prstGeom>
        </p:spPr>
        <p:txBody>
          <a:bodyPr wrap="square" tIns="144000">
            <a:spAutoFit/>
          </a:bodyPr>
          <a:lstStyle>
            <a:lvl1pPr marL="0" indent="0">
              <a:buClr>
                <a:srgbClr val="FF116F"/>
              </a:buClr>
              <a:buSzPct val="150000"/>
              <a:buFont typeface="Arial" panose="020B0604020202020204" pitchFamily="34" charset="0"/>
              <a:buNone/>
              <a:defRPr sz="1600" b="0" i="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8" name="Title 1">
            <a:extLst>
              <a:ext uri="{FF2B5EF4-FFF2-40B4-BE49-F238E27FC236}">
                <a16:creationId xmlns:a16="http://schemas.microsoft.com/office/drawing/2014/main" id="{08FCAFD6-2DE0-E64A-5B52-96FC3B555894}"/>
              </a:ext>
            </a:extLst>
          </p:cNvPr>
          <p:cNvSpPr>
            <a:spLocks noGrp="1"/>
          </p:cNvSpPr>
          <p:nvPr>
            <p:ph type="title" hasCustomPrompt="1"/>
          </p:nvPr>
        </p:nvSpPr>
        <p:spPr>
          <a:xfrm>
            <a:off x="1055941" y="873125"/>
            <a:ext cx="4032171" cy="524553"/>
          </a:xfrm>
          <a:prstGeom prst="rect">
            <a:avLst/>
          </a:prstGeom>
          <a:solidFill>
            <a:schemeClr val="accent1"/>
          </a:solidFill>
        </p:spPr>
        <p:txBody>
          <a:bodyPr wrap="none" lIns="108000" tIns="72000" rIns="72000" bIns="36000" anchor="ctr" anchorCtr="0">
            <a:spAutoFit/>
          </a:bodyPr>
          <a:lstStyle>
            <a:lvl1pPr>
              <a:defRPr sz="3000">
                <a:solidFill>
                  <a:schemeClr val="bg2"/>
                </a:solidFill>
              </a:defRPr>
            </a:lvl1pPr>
          </a:lstStyle>
          <a:p>
            <a:r>
              <a:rPr lang="en-US" dirty="0"/>
              <a:t>Click to add headline</a:t>
            </a:r>
            <a:endParaRPr lang="en-AU" dirty="0"/>
          </a:p>
        </p:txBody>
      </p:sp>
      <p:sp>
        <p:nvSpPr>
          <p:cNvPr id="10" name="Text Placeholder 6">
            <a:extLst>
              <a:ext uri="{FF2B5EF4-FFF2-40B4-BE49-F238E27FC236}">
                <a16:creationId xmlns:a16="http://schemas.microsoft.com/office/drawing/2014/main" id="{22A73659-7436-1031-0A87-AC0E267562D1}"/>
              </a:ext>
            </a:extLst>
          </p:cNvPr>
          <p:cNvSpPr>
            <a:spLocks noGrp="1"/>
          </p:cNvSpPr>
          <p:nvPr>
            <p:ph type="body" sz="quarter" idx="20" hasCustomPrompt="1"/>
          </p:nvPr>
        </p:nvSpPr>
        <p:spPr>
          <a:xfrm>
            <a:off x="1055688" y="624947"/>
            <a:ext cx="1849399" cy="247554"/>
          </a:xfrm>
          <a:solidFill>
            <a:schemeClr val="accent3"/>
          </a:solidFill>
        </p:spPr>
        <p:txBody>
          <a:bodyPr vert="horz" wrap="none" lIns="72000" tIns="72000" rIns="72000" bIns="36000"/>
          <a:lstStyle>
            <a:lvl1pPr marL="0" indent="0" algn="l">
              <a:buNone/>
              <a:defRPr sz="1000" b="1" i="0" spc="100" baseline="0">
                <a:solidFill>
                  <a:schemeClr val="bg2"/>
                </a:solidFill>
                <a:latin typeface="Arial" panose="020B0604020202020204" pitchFamily="34" charset="0"/>
                <a:cs typeface="Arial" panose="020B0604020202020204" pitchFamily="34" charset="0"/>
              </a:defRPr>
            </a:lvl1pPr>
          </a:lstStyle>
          <a:p>
            <a:pPr lvl="0"/>
            <a:r>
              <a:rPr lang="en-GB" dirty="0"/>
              <a:t>ACTIVITY - LESSON 1.1</a:t>
            </a:r>
          </a:p>
        </p:txBody>
      </p:sp>
    </p:spTree>
    <p:extLst>
      <p:ext uri="{BB962C8B-B14F-4D97-AF65-F5344CB8AC3E}">
        <p14:creationId xmlns:p14="http://schemas.microsoft.com/office/powerpoint/2010/main" val="96648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1 Column ">
    <p:spTree>
      <p:nvGrpSpPr>
        <p:cNvPr id="1" name=""/>
        <p:cNvGrpSpPr/>
        <p:nvPr/>
      </p:nvGrpSpPr>
      <p:grpSpPr>
        <a:xfrm>
          <a:off x="0" y="0"/>
          <a:ext cx="0" cy="0"/>
          <a:chOff x="0" y="0"/>
          <a:chExt cx="0" cy="0"/>
        </a:xfrm>
      </p:grpSpPr>
      <p:sp>
        <p:nvSpPr>
          <p:cNvPr id="5" name="Table Placeholder 3">
            <a:extLst>
              <a:ext uri="{FF2B5EF4-FFF2-40B4-BE49-F238E27FC236}">
                <a16:creationId xmlns:a16="http://schemas.microsoft.com/office/drawing/2014/main" id="{DD9A58B2-4CEE-5DE9-2A4A-6CAB62FAA973}"/>
              </a:ext>
            </a:extLst>
          </p:cNvPr>
          <p:cNvSpPr>
            <a:spLocks noGrp="1"/>
          </p:cNvSpPr>
          <p:nvPr>
            <p:ph type="tbl" sz="quarter" idx="14" hasCustomPrompt="1"/>
          </p:nvPr>
        </p:nvSpPr>
        <p:spPr>
          <a:xfrm>
            <a:off x="1055688" y="2203450"/>
            <a:ext cx="10080625" cy="4357688"/>
          </a:xfrm>
          <a:solidFill>
            <a:schemeClr val="bg1">
              <a:lumMod val="95000"/>
            </a:schemeClr>
          </a:solidFill>
        </p:spPr>
        <p:txBody>
          <a:bodyPr anchor="ctr">
            <a:noAutofit/>
          </a:bodyPr>
          <a:lstStyle>
            <a:lvl1pPr algn="ctr">
              <a:defRPr sz="2000"/>
            </a:lvl1pPr>
          </a:lstStyle>
          <a:p>
            <a:r>
              <a:rPr lang="en-US"/>
              <a:t>Click to insert table</a:t>
            </a:r>
          </a:p>
        </p:txBody>
      </p:sp>
      <p:sp>
        <p:nvSpPr>
          <p:cNvPr id="4" name="Text Placeholder 5">
            <a:extLst>
              <a:ext uri="{FF2B5EF4-FFF2-40B4-BE49-F238E27FC236}">
                <a16:creationId xmlns:a16="http://schemas.microsoft.com/office/drawing/2014/main" id="{9B00594E-0594-E141-DCC1-E305B6A01C61}"/>
              </a:ext>
            </a:extLst>
          </p:cNvPr>
          <p:cNvSpPr>
            <a:spLocks noGrp="1"/>
          </p:cNvSpPr>
          <p:nvPr>
            <p:ph type="body" sz="quarter" idx="12" hasCustomPrompt="1"/>
          </p:nvPr>
        </p:nvSpPr>
        <p:spPr>
          <a:xfrm>
            <a:off x="4511675" y="873125"/>
            <a:ext cx="6625616" cy="304699"/>
          </a:xfrm>
          <a:prstGeom prst="rect">
            <a:avLst/>
          </a:prstGeom>
        </p:spPr>
        <p:txBody>
          <a:bodyPr wrap="square">
            <a:spAutoFit/>
          </a:bodyPr>
          <a:lstStyle>
            <a:lvl1pPr marL="0" indent="0">
              <a:buNone/>
              <a:defRPr sz="2200"/>
            </a:lvl1pPr>
          </a:lstStyle>
          <a:p>
            <a:pPr lvl="0"/>
            <a:r>
              <a:rPr lang="en-GB" dirty="0"/>
              <a:t>Sample heading which is of a standard length</a:t>
            </a:r>
          </a:p>
        </p:txBody>
      </p:sp>
      <p:sp>
        <p:nvSpPr>
          <p:cNvPr id="3" name="Text Placeholder 2">
            <a:extLst>
              <a:ext uri="{FF2B5EF4-FFF2-40B4-BE49-F238E27FC236}">
                <a16:creationId xmlns:a16="http://schemas.microsoft.com/office/drawing/2014/main" id="{613CA1F4-4CB2-756E-C2AF-3941DC34E805}"/>
              </a:ext>
            </a:extLst>
          </p:cNvPr>
          <p:cNvSpPr>
            <a:spLocks noGrp="1"/>
          </p:cNvSpPr>
          <p:nvPr>
            <p:ph type="body" idx="11" hasCustomPrompt="1"/>
          </p:nvPr>
        </p:nvSpPr>
        <p:spPr>
          <a:xfrm>
            <a:off x="4514449" y="1187489"/>
            <a:ext cx="6621864" cy="367005"/>
          </a:xfrm>
          <a:prstGeom prst="rect">
            <a:avLst/>
          </a:prstGeom>
        </p:spPr>
        <p:txBody>
          <a:bodyPr wrap="square" tIns="144000">
            <a:spAutoFit/>
          </a:bodyPr>
          <a:lstStyle>
            <a:lvl1pPr marL="0" indent="0">
              <a:buClr>
                <a:srgbClr val="FF116F"/>
              </a:buClr>
              <a:buSzPct val="150000"/>
              <a:buFont typeface="Arial" panose="020B0604020202020204" pitchFamily="34" charset="0"/>
              <a:buNone/>
              <a:defRPr sz="1600" b="0" i="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11" name="Title 1">
            <a:extLst>
              <a:ext uri="{FF2B5EF4-FFF2-40B4-BE49-F238E27FC236}">
                <a16:creationId xmlns:a16="http://schemas.microsoft.com/office/drawing/2014/main" id="{DA43F0BE-0917-C5D9-D3FC-49E7F70DC051}"/>
              </a:ext>
            </a:extLst>
          </p:cNvPr>
          <p:cNvSpPr>
            <a:spLocks noGrp="1"/>
          </p:cNvSpPr>
          <p:nvPr>
            <p:ph type="title" hasCustomPrompt="1"/>
          </p:nvPr>
        </p:nvSpPr>
        <p:spPr>
          <a:xfrm>
            <a:off x="1058692" y="883695"/>
            <a:ext cx="2663206" cy="488201"/>
          </a:xfrm>
          <a:prstGeom prst="rect">
            <a:avLst/>
          </a:prstGeom>
          <a:solidFill>
            <a:schemeClr val="accent1"/>
          </a:solidFill>
        </p:spPr>
        <p:txBody>
          <a:bodyPr wrap="none" lIns="108000" tIns="72000" rIns="72000" anchor="ctr" anchorCtr="0">
            <a:spAutoFit/>
          </a:bodyPr>
          <a:lstStyle>
            <a:lvl1pPr>
              <a:defRPr sz="3000">
                <a:solidFill>
                  <a:schemeClr val="bg2"/>
                </a:solidFill>
              </a:defRPr>
            </a:lvl1pPr>
          </a:lstStyle>
          <a:p>
            <a:r>
              <a:rPr lang="en-US" dirty="0"/>
              <a:t>Click line one</a:t>
            </a:r>
            <a:endParaRPr lang="en-AU" dirty="0"/>
          </a:p>
        </p:txBody>
      </p:sp>
      <p:sp>
        <p:nvSpPr>
          <p:cNvPr id="12" name="Title 1">
            <a:extLst>
              <a:ext uri="{FF2B5EF4-FFF2-40B4-BE49-F238E27FC236}">
                <a16:creationId xmlns:a16="http://schemas.microsoft.com/office/drawing/2014/main" id="{4F35FD25-4FBA-FB3F-E55B-C8DA26C1A35D}"/>
              </a:ext>
            </a:extLst>
          </p:cNvPr>
          <p:cNvSpPr txBox="1">
            <a:spLocks/>
          </p:cNvSpPr>
          <p:nvPr userDrawn="1"/>
        </p:nvSpPr>
        <p:spPr>
          <a:xfrm>
            <a:off x="1058692" y="1432082"/>
            <a:ext cx="2642368" cy="488201"/>
          </a:xfrm>
          <a:prstGeom prst="rect">
            <a:avLst/>
          </a:prstGeom>
          <a:solidFill>
            <a:schemeClr val="accent1"/>
          </a:solidFill>
        </p:spPr>
        <p:txBody>
          <a:bodyPr vert="horz" wrap="none" lIns="108000" tIns="72000" rIns="72000" bIns="0" rtlCol="0" anchor="ctr" anchorCtr="0">
            <a:spAutoFit/>
          </a:bodyPr>
          <a:lstStyle>
            <a:lvl1pPr algn="l" defTabSz="914400" rtl="0" eaLnBrk="1" latinLnBrk="0" hangingPunct="1">
              <a:lnSpc>
                <a:spcPct val="90000"/>
              </a:lnSpc>
              <a:spcBef>
                <a:spcPct val="0"/>
              </a:spcBef>
              <a:buNone/>
              <a:defRPr sz="3000" b="1" i="0" kern="1200">
                <a:solidFill>
                  <a:schemeClr val="bg2"/>
                </a:solidFill>
                <a:latin typeface="Myriad Pro" panose="020B0503030403020204" pitchFamily="34" charset="0"/>
                <a:ea typeface="+mj-ea"/>
                <a:cs typeface="+mj-cs"/>
              </a:defRPr>
            </a:lvl1pPr>
          </a:lstStyle>
          <a:p>
            <a:r>
              <a:rPr lang="en-US" dirty="0">
                <a:latin typeface="Arial" panose="020B0604020202020204" pitchFamily="34" charset="0"/>
                <a:cs typeface="Arial" panose="020B0604020202020204" pitchFamily="34" charset="0"/>
              </a:rPr>
              <a:t>Click line two</a:t>
            </a:r>
            <a:endParaRPr lang="en-AU" dirty="0">
              <a:latin typeface="Arial" panose="020B0604020202020204" pitchFamily="34" charset="0"/>
              <a:cs typeface="Arial" panose="020B0604020202020204" pitchFamily="34" charset="0"/>
            </a:endParaRPr>
          </a:p>
        </p:txBody>
      </p:sp>
      <p:sp>
        <p:nvSpPr>
          <p:cNvPr id="14" name="Text Placeholder 6">
            <a:extLst>
              <a:ext uri="{FF2B5EF4-FFF2-40B4-BE49-F238E27FC236}">
                <a16:creationId xmlns:a16="http://schemas.microsoft.com/office/drawing/2014/main" id="{7F8219AA-55E3-D7B5-F428-6CFFEAD0C725}"/>
              </a:ext>
            </a:extLst>
          </p:cNvPr>
          <p:cNvSpPr>
            <a:spLocks noGrp="1"/>
          </p:cNvSpPr>
          <p:nvPr>
            <p:ph type="body" sz="quarter" idx="24" hasCustomPrompt="1"/>
          </p:nvPr>
        </p:nvSpPr>
        <p:spPr>
          <a:xfrm>
            <a:off x="1055688" y="624947"/>
            <a:ext cx="1849399" cy="247554"/>
          </a:xfrm>
          <a:solidFill>
            <a:schemeClr val="accent3"/>
          </a:solidFill>
        </p:spPr>
        <p:txBody>
          <a:bodyPr vert="horz" wrap="none" lIns="72000" tIns="72000" rIns="72000" bIns="36000"/>
          <a:lstStyle>
            <a:lvl1pPr marL="0" indent="0" algn="l">
              <a:buNone/>
              <a:defRPr sz="1000" b="1" i="0" spc="100" baseline="0">
                <a:solidFill>
                  <a:schemeClr val="bg2"/>
                </a:solidFill>
                <a:latin typeface="Arial" panose="020B0604020202020204" pitchFamily="34" charset="0"/>
                <a:cs typeface="Arial" panose="020B0604020202020204" pitchFamily="34" charset="0"/>
              </a:defRPr>
            </a:lvl1pPr>
          </a:lstStyle>
          <a:p>
            <a:pPr lvl="0"/>
            <a:r>
              <a:rPr lang="en-GB" dirty="0"/>
              <a:t>ACTIVITY - LESSON 1.1</a:t>
            </a:r>
          </a:p>
        </p:txBody>
      </p:sp>
    </p:spTree>
    <p:extLst>
      <p:ext uri="{BB962C8B-B14F-4D97-AF65-F5344CB8AC3E}">
        <p14:creationId xmlns:p14="http://schemas.microsoft.com/office/powerpoint/2010/main" val="800506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Do Not Use">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862EF0-01CF-485F-549E-A115E56D10C9}"/>
              </a:ext>
            </a:extLst>
          </p:cNvPr>
          <p:cNvSpPr txBox="1"/>
          <p:nvPr userDrawn="1"/>
        </p:nvSpPr>
        <p:spPr>
          <a:xfrm>
            <a:off x="930275" y="1664198"/>
            <a:ext cx="10620375" cy="3447610"/>
          </a:xfrm>
          <a:prstGeom prst="rect">
            <a:avLst/>
          </a:prstGeom>
          <a:noFill/>
        </p:spPr>
        <p:txBody>
          <a:bodyPr wrap="square" rtlCol="0">
            <a:spAutoFit/>
          </a:bodyPr>
          <a:lstStyle/>
          <a:p>
            <a:pPr>
              <a:lnSpc>
                <a:spcPts val="13000"/>
              </a:lnSpc>
            </a:pPr>
            <a:r>
              <a:rPr lang="en-US" sz="15000" b="1" i="0" dirty="0">
                <a:solidFill>
                  <a:schemeClr val="bg1"/>
                </a:solidFill>
                <a:latin typeface="Arial" panose="020B0604020202020204" pitchFamily="34" charset="0"/>
                <a:cs typeface="Arial" panose="020B0604020202020204" pitchFamily="34" charset="0"/>
              </a:rPr>
              <a:t>TEXT &amp;</a:t>
            </a:r>
            <a:br>
              <a:rPr lang="en-US" sz="15000" b="1" i="0" dirty="0">
                <a:solidFill>
                  <a:schemeClr val="bg1"/>
                </a:solidFill>
                <a:latin typeface="Arial" panose="020B0604020202020204" pitchFamily="34" charset="0"/>
                <a:cs typeface="Arial" panose="020B0604020202020204" pitchFamily="34" charset="0"/>
              </a:rPr>
            </a:br>
            <a:r>
              <a:rPr lang="en-US" sz="15000" b="1" i="0" dirty="0">
                <a:solidFill>
                  <a:schemeClr val="bg1"/>
                </a:solidFill>
                <a:latin typeface="Arial" panose="020B0604020202020204" pitchFamily="34" charset="0"/>
                <a:cs typeface="Arial" panose="020B0604020202020204" pitchFamily="34" charset="0"/>
              </a:rPr>
              <a:t>IMAGE</a:t>
            </a:r>
          </a:p>
        </p:txBody>
      </p:sp>
      <p:pic>
        <p:nvPicPr>
          <p:cNvPr id="6" name="Picture 5">
            <a:extLst>
              <a:ext uri="{FF2B5EF4-FFF2-40B4-BE49-F238E27FC236}">
                <a16:creationId xmlns:a16="http://schemas.microsoft.com/office/drawing/2014/main" id="{7D830FA7-B889-86E1-BA62-107F1581B99F}"/>
              </a:ext>
            </a:extLst>
          </p:cNvPr>
          <p:cNvPicPr>
            <a:picLocks noChangeAspect="1"/>
          </p:cNvPicPr>
          <p:nvPr userDrawn="1"/>
        </p:nvPicPr>
        <p:blipFill>
          <a:blip r:embed="rId2"/>
          <a:stretch>
            <a:fillRect/>
          </a:stretch>
        </p:blipFill>
        <p:spPr>
          <a:xfrm>
            <a:off x="1055688" y="4795838"/>
            <a:ext cx="3203575" cy="1484323"/>
          </a:xfrm>
          <a:prstGeom prst="rect">
            <a:avLst/>
          </a:prstGeom>
        </p:spPr>
      </p:pic>
      <p:sp>
        <p:nvSpPr>
          <p:cNvPr id="2" name="TextBox 1">
            <a:extLst>
              <a:ext uri="{FF2B5EF4-FFF2-40B4-BE49-F238E27FC236}">
                <a16:creationId xmlns:a16="http://schemas.microsoft.com/office/drawing/2014/main" id="{11B4D251-7B35-C539-C9D3-71FDADC582E7}"/>
              </a:ext>
            </a:extLst>
          </p:cNvPr>
          <p:cNvSpPr txBox="1"/>
          <p:nvPr userDrawn="1"/>
        </p:nvSpPr>
        <p:spPr>
          <a:xfrm>
            <a:off x="982859" y="-214810"/>
            <a:ext cx="5040312" cy="1443985"/>
          </a:xfrm>
          <a:prstGeom prst="rect">
            <a:avLst/>
          </a:prstGeom>
          <a:noFill/>
        </p:spPr>
        <p:txBody>
          <a:bodyPr wrap="square" rtlCol="0">
            <a:spAutoFit/>
          </a:bodyPr>
          <a:lstStyle/>
          <a:p>
            <a:pPr>
              <a:lnSpc>
                <a:spcPts val="13000"/>
              </a:lnSpc>
            </a:pPr>
            <a:r>
              <a:rPr lang="en-US" sz="2000" b="1" i="0" dirty="0">
                <a:solidFill>
                  <a:schemeClr val="bg2"/>
                </a:solidFill>
                <a:latin typeface="Arial" panose="020B0604020202020204" pitchFamily="34" charset="0"/>
                <a:cs typeface="Arial" panose="020B0604020202020204" pitchFamily="34" charset="0"/>
              </a:rPr>
              <a:t>GUIDE SLIDE ONLY – DO NOT USE</a:t>
            </a:r>
          </a:p>
        </p:txBody>
      </p:sp>
    </p:spTree>
    <p:extLst>
      <p:ext uri="{BB962C8B-B14F-4D97-AF65-F5344CB8AC3E}">
        <p14:creationId xmlns:p14="http://schemas.microsoft.com/office/powerpoint/2010/main" val="245760028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2 Column Text with images">
    <p:spTree>
      <p:nvGrpSpPr>
        <p:cNvPr id="1" name=""/>
        <p:cNvGrpSpPr/>
        <p:nvPr/>
      </p:nvGrpSpPr>
      <p:grpSpPr>
        <a:xfrm>
          <a:off x="0" y="0"/>
          <a:ext cx="0" cy="0"/>
          <a:chOff x="0" y="0"/>
          <a:chExt cx="0" cy="0"/>
        </a:xfrm>
      </p:grpSpPr>
      <p:sp>
        <p:nvSpPr>
          <p:cNvPr id="3" name="Picture Placeholder 9">
            <a:extLst>
              <a:ext uri="{FF2B5EF4-FFF2-40B4-BE49-F238E27FC236}">
                <a16:creationId xmlns:a16="http://schemas.microsoft.com/office/drawing/2014/main" id="{F9D2F94C-24D9-6409-1761-F8F214350568}"/>
              </a:ext>
            </a:extLst>
          </p:cNvPr>
          <p:cNvSpPr>
            <a:spLocks noGrp="1"/>
          </p:cNvSpPr>
          <p:nvPr>
            <p:ph type="pic" sz="quarter" idx="20" hasCustomPrompt="1"/>
          </p:nvPr>
        </p:nvSpPr>
        <p:spPr>
          <a:xfrm>
            <a:off x="1067391" y="1700213"/>
            <a:ext cx="1723707" cy="1728787"/>
          </a:xfrm>
          <a:solidFill>
            <a:srgbClr val="F1EFED"/>
          </a:solidFill>
        </p:spPr>
        <p:txBody>
          <a:bodyPr anchor="ctr">
            <a:noAutofit/>
          </a:bodyPr>
          <a:lstStyle>
            <a:lvl1pPr algn="ctr">
              <a:defRPr sz="1200"/>
            </a:lvl1pPr>
          </a:lstStyle>
          <a:p>
            <a:r>
              <a:rPr lang="en-US"/>
              <a:t>Click to add image</a:t>
            </a:r>
          </a:p>
        </p:txBody>
      </p:sp>
      <p:sp>
        <p:nvSpPr>
          <p:cNvPr id="4" name="Picture Placeholder 9">
            <a:extLst>
              <a:ext uri="{FF2B5EF4-FFF2-40B4-BE49-F238E27FC236}">
                <a16:creationId xmlns:a16="http://schemas.microsoft.com/office/drawing/2014/main" id="{08798A64-B339-0352-B408-13FD2EF90B11}"/>
              </a:ext>
            </a:extLst>
          </p:cNvPr>
          <p:cNvSpPr>
            <a:spLocks noGrp="1"/>
          </p:cNvSpPr>
          <p:nvPr>
            <p:ph type="pic" sz="quarter" idx="21" hasCustomPrompt="1"/>
          </p:nvPr>
        </p:nvSpPr>
        <p:spPr>
          <a:xfrm>
            <a:off x="6240859" y="1700213"/>
            <a:ext cx="1723707" cy="1728787"/>
          </a:xfrm>
          <a:solidFill>
            <a:srgbClr val="F1EFED"/>
          </a:solidFill>
        </p:spPr>
        <p:txBody>
          <a:bodyPr anchor="ctr">
            <a:noAutofit/>
          </a:bodyPr>
          <a:lstStyle>
            <a:lvl1pPr algn="ctr">
              <a:defRPr sz="1200"/>
            </a:lvl1pPr>
          </a:lstStyle>
          <a:p>
            <a:r>
              <a:rPr lang="en-US"/>
              <a:t>Click to add image</a:t>
            </a:r>
          </a:p>
        </p:txBody>
      </p:sp>
      <p:sp>
        <p:nvSpPr>
          <p:cNvPr id="13" name="Text Placeholder 5">
            <a:extLst>
              <a:ext uri="{FF2B5EF4-FFF2-40B4-BE49-F238E27FC236}">
                <a16:creationId xmlns:a16="http://schemas.microsoft.com/office/drawing/2014/main" id="{6ACDB1AE-9028-5F40-5F32-8078E06D436D}"/>
              </a:ext>
            </a:extLst>
          </p:cNvPr>
          <p:cNvSpPr>
            <a:spLocks noGrp="1"/>
          </p:cNvSpPr>
          <p:nvPr>
            <p:ph type="body" sz="quarter" idx="11" hasCustomPrompt="1"/>
          </p:nvPr>
        </p:nvSpPr>
        <p:spPr>
          <a:xfrm>
            <a:off x="1055687" y="3680002"/>
            <a:ext cx="4898625" cy="609398"/>
          </a:xfrm>
          <a:prstGeom prst="rect">
            <a:avLst/>
          </a:prstGeom>
        </p:spPr>
        <p:txBody>
          <a:bodyPr wrap="square" anchor="t" anchorCtr="0">
            <a:spAutoFit/>
          </a:bodyPr>
          <a:lstStyle>
            <a:lvl1pPr marL="0" indent="0">
              <a:buNone/>
              <a:defRPr sz="2200">
                <a:solidFill>
                  <a:schemeClr val="tx2"/>
                </a:solidFill>
              </a:defRPr>
            </a:lvl1pPr>
          </a:lstStyle>
          <a:p>
            <a:pPr lvl="0"/>
            <a:r>
              <a:rPr lang="en-GB" dirty="0"/>
              <a:t>Sample heading which is of a standard length</a:t>
            </a:r>
          </a:p>
        </p:txBody>
      </p:sp>
      <p:sp>
        <p:nvSpPr>
          <p:cNvPr id="18" name="Text Placeholder 5">
            <a:extLst>
              <a:ext uri="{FF2B5EF4-FFF2-40B4-BE49-F238E27FC236}">
                <a16:creationId xmlns:a16="http://schemas.microsoft.com/office/drawing/2014/main" id="{07A78545-2B59-5DD2-00C8-E72FDBFAE41A}"/>
              </a:ext>
            </a:extLst>
          </p:cNvPr>
          <p:cNvSpPr>
            <a:spLocks noGrp="1"/>
          </p:cNvSpPr>
          <p:nvPr>
            <p:ph type="body" sz="quarter" idx="14" hasCustomPrompt="1"/>
          </p:nvPr>
        </p:nvSpPr>
        <p:spPr>
          <a:xfrm>
            <a:off x="6249172" y="3680002"/>
            <a:ext cx="4898625" cy="609398"/>
          </a:xfrm>
          <a:prstGeom prst="rect">
            <a:avLst/>
          </a:prstGeom>
        </p:spPr>
        <p:txBody>
          <a:bodyPr wrap="square" anchor="t" anchorCtr="0">
            <a:spAutoFit/>
          </a:bodyPr>
          <a:lstStyle>
            <a:lvl1pPr marL="0" indent="0">
              <a:buNone/>
              <a:defRPr sz="2200">
                <a:solidFill>
                  <a:schemeClr val="tx2"/>
                </a:solidFill>
              </a:defRPr>
            </a:lvl1pPr>
          </a:lstStyle>
          <a:p>
            <a:pPr lvl="0"/>
            <a:r>
              <a:rPr lang="en-GB" dirty="0"/>
              <a:t>Sample heading which is of a standard length</a:t>
            </a:r>
          </a:p>
        </p:txBody>
      </p:sp>
      <p:sp>
        <p:nvSpPr>
          <p:cNvPr id="12" name="Text Placeholder 2">
            <a:extLst>
              <a:ext uri="{FF2B5EF4-FFF2-40B4-BE49-F238E27FC236}">
                <a16:creationId xmlns:a16="http://schemas.microsoft.com/office/drawing/2014/main" id="{FEE5FA85-5E1E-D5E0-57EA-1B0C3FC245F4}"/>
              </a:ext>
            </a:extLst>
          </p:cNvPr>
          <p:cNvSpPr>
            <a:spLocks noGrp="1"/>
          </p:cNvSpPr>
          <p:nvPr>
            <p:ph type="body" idx="1" hasCustomPrompt="1"/>
          </p:nvPr>
        </p:nvSpPr>
        <p:spPr>
          <a:xfrm>
            <a:off x="1055687" y="4296578"/>
            <a:ext cx="4895851" cy="367005"/>
          </a:xfrm>
          <a:prstGeom prst="rect">
            <a:avLst/>
          </a:prstGeom>
        </p:spPr>
        <p:txBody>
          <a:bodyPr wrap="square" tIns="144000">
            <a:spAutoFit/>
          </a:bodyPr>
          <a:lstStyle>
            <a:lvl1pPr marL="0" indent="0">
              <a:buClr>
                <a:srgbClr val="FF116F"/>
              </a:buClr>
              <a:buSzPct val="150000"/>
              <a:buFont typeface="Arial" panose="020B0604020202020204" pitchFamily="34" charset="0"/>
              <a:buNone/>
              <a:defRPr sz="1600" b="0" i="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17" name="Text Placeholder 2">
            <a:extLst>
              <a:ext uri="{FF2B5EF4-FFF2-40B4-BE49-F238E27FC236}">
                <a16:creationId xmlns:a16="http://schemas.microsoft.com/office/drawing/2014/main" id="{9CB2E053-4E9D-69EA-E32C-82E2FBC4BB05}"/>
              </a:ext>
            </a:extLst>
          </p:cNvPr>
          <p:cNvSpPr>
            <a:spLocks noGrp="1"/>
          </p:cNvSpPr>
          <p:nvPr>
            <p:ph type="body" idx="13" hasCustomPrompt="1"/>
          </p:nvPr>
        </p:nvSpPr>
        <p:spPr>
          <a:xfrm>
            <a:off x="6249172" y="4296578"/>
            <a:ext cx="4895851" cy="367005"/>
          </a:xfrm>
          <a:prstGeom prst="rect">
            <a:avLst/>
          </a:prstGeom>
        </p:spPr>
        <p:txBody>
          <a:bodyPr wrap="square" tIns="144000">
            <a:spAutoFit/>
          </a:bodyPr>
          <a:lstStyle>
            <a:lvl1pPr marL="0" indent="0">
              <a:buClr>
                <a:srgbClr val="FF116F"/>
              </a:buClr>
              <a:buSzPct val="150000"/>
              <a:buFont typeface="Arial" panose="020B0604020202020204" pitchFamily="34" charset="0"/>
              <a:buNone/>
              <a:defRPr sz="1600" b="0" i="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7" name="Title 1">
            <a:extLst>
              <a:ext uri="{FF2B5EF4-FFF2-40B4-BE49-F238E27FC236}">
                <a16:creationId xmlns:a16="http://schemas.microsoft.com/office/drawing/2014/main" id="{6F8CCD8D-2D65-1A21-00FF-E287BEF889E3}"/>
              </a:ext>
            </a:extLst>
          </p:cNvPr>
          <p:cNvSpPr>
            <a:spLocks noGrp="1"/>
          </p:cNvSpPr>
          <p:nvPr>
            <p:ph type="title" hasCustomPrompt="1"/>
          </p:nvPr>
        </p:nvSpPr>
        <p:spPr>
          <a:xfrm>
            <a:off x="1055941" y="873125"/>
            <a:ext cx="4032171" cy="524553"/>
          </a:xfrm>
          <a:prstGeom prst="rect">
            <a:avLst/>
          </a:prstGeom>
          <a:solidFill>
            <a:schemeClr val="accent1"/>
          </a:solidFill>
        </p:spPr>
        <p:txBody>
          <a:bodyPr wrap="none" lIns="108000" tIns="72000" rIns="72000" bIns="36000" anchor="ctr" anchorCtr="0">
            <a:spAutoFit/>
          </a:bodyPr>
          <a:lstStyle>
            <a:lvl1pPr>
              <a:defRPr sz="3000">
                <a:solidFill>
                  <a:schemeClr val="bg2"/>
                </a:solidFill>
              </a:defRPr>
            </a:lvl1pPr>
          </a:lstStyle>
          <a:p>
            <a:r>
              <a:rPr lang="en-US" dirty="0"/>
              <a:t>Click to add headline</a:t>
            </a:r>
            <a:endParaRPr lang="en-AU" dirty="0"/>
          </a:p>
        </p:txBody>
      </p:sp>
      <p:sp>
        <p:nvSpPr>
          <p:cNvPr id="8" name="Text Placeholder 6">
            <a:extLst>
              <a:ext uri="{FF2B5EF4-FFF2-40B4-BE49-F238E27FC236}">
                <a16:creationId xmlns:a16="http://schemas.microsoft.com/office/drawing/2014/main" id="{58D84153-6BD7-F353-8950-7BCCB9FB6B8B}"/>
              </a:ext>
            </a:extLst>
          </p:cNvPr>
          <p:cNvSpPr>
            <a:spLocks noGrp="1"/>
          </p:cNvSpPr>
          <p:nvPr>
            <p:ph type="body" sz="quarter" idx="22" hasCustomPrompt="1"/>
          </p:nvPr>
        </p:nvSpPr>
        <p:spPr>
          <a:xfrm>
            <a:off x="1055688" y="624947"/>
            <a:ext cx="1849399" cy="247554"/>
          </a:xfrm>
          <a:solidFill>
            <a:schemeClr val="accent3"/>
          </a:solidFill>
        </p:spPr>
        <p:txBody>
          <a:bodyPr vert="horz" wrap="none" lIns="72000" tIns="72000" rIns="72000" bIns="36000"/>
          <a:lstStyle>
            <a:lvl1pPr marL="0" indent="0" algn="l">
              <a:buNone/>
              <a:defRPr sz="1000" b="1" i="0" spc="100" baseline="0">
                <a:solidFill>
                  <a:schemeClr val="bg2"/>
                </a:solidFill>
                <a:latin typeface="Arial" panose="020B0604020202020204" pitchFamily="34" charset="0"/>
                <a:cs typeface="Arial" panose="020B0604020202020204" pitchFamily="34" charset="0"/>
              </a:defRPr>
            </a:lvl1pPr>
          </a:lstStyle>
          <a:p>
            <a:pPr lvl="0"/>
            <a:r>
              <a:rPr lang="en-GB" dirty="0"/>
              <a:t>ACTIVITY - LESSON 1.1</a:t>
            </a:r>
          </a:p>
        </p:txBody>
      </p:sp>
    </p:spTree>
    <p:extLst>
      <p:ext uri="{BB962C8B-B14F-4D97-AF65-F5344CB8AC3E}">
        <p14:creationId xmlns:p14="http://schemas.microsoft.com/office/powerpoint/2010/main" val="3216051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3 Column Text with image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4B40C0B-4024-D330-96C1-482C458F0CC6}"/>
              </a:ext>
            </a:extLst>
          </p:cNvPr>
          <p:cNvSpPr>
            <a:spLocks noGrp="1"/>
          </p:cNvSpPr>
          <p:nvPr>
            <p:ph type="pic" sz="quarter" idx="20" hasCustomPrompt="1"/>
          </p:nvPr>
        </p:nvSpPr>
        <p:spPr>
          <a:xfrm>
            <a:off x="1065213" y="1700213"/>
            <a:ext cx="3194050" cy="1728787"/>
          </a:xfrm>
          <a:solidFill>
            <a:srgbClr val="F1EFED"/>
          </a:solidFill>
        </p:spPr>
        <p:txBody>
          <a:bodyPr anchor="ctr">
            <a:noAutofit/>
          </a:bodyPr>
          <a:lstStyle>
            <a:lvl1pPr algn="ctr">
              <a:defRPr sz="2000"/>
            </a:lvl1pPr>
          </a:lstStyle>
          <a:p>
            <a:r>
              <a:rPr lang="en-US"/>
              <a:t>Click to add image</a:t>
            </a:r>
          </a:p>
        </p:txBody>
      </p:sp>
      <p:sp>
        <p:nvSpPr>
          <p:cNvPr id="12" name="Picture Placeholder 9">
            <a:extLst>
              <a:ext uri="{FF2B5EF4-FFF2-40B4-BE49-F238E27FC236}">
                <a16:creationId xmlns:a16="http://schemas.microsoft.com/office/drawing/2014/main" id="{ED824BC8-91A2-C7F2-37A1-36932B9157F0}"/>
              </a:ext>
            </a:extLst>
          </p:cNvPr>
          <p:cNvSpPr>
            <a:spLocks noGrp="1"/>
          </p:cNvSpPr>
          <p:nvPr>
            <p:ph type="pic" sz="quarter" idx="21" hasCustomPrompt="1"/>
          </p:nvPr>
        </p:nvSpPr>
        <p:spPr>
          <a:xfrm>
            <a:off x="4516852" y="1700213"/>
            <a:ext cx="3163473" cy="1728786"/>
          </a:xfrm>
          <a:solidFill>
            <a:srgbClr val="F1EFED"/>
          </a:solidFill>
        </p:spPr>
        <p:txBody>
          <a:bodyPr anchor="ctr">
            <a:noAutofit/>
          </a:bodyPr>
          <a:lstStyle>
            <a:lvl1pPr algn="ctr">
              <a:defRPr sz="2000"/>
            </a:lvl1pPr>
          </a:lstStyle>
          <a:p>
            <a:r>
              <a:rPr lang="en-US"/>
              <a:t>Click to add image</a:t>
            </a:r>
          </a:p>
        </p:txBody>
      </p:sp>
      <p:sp>
        <p:nvSpPr>
          <p:cNvPr id="13" name="Picture Placeholder 9">
            <a:extLst>
              <a:ext uri="{FF2B5EF4-FFF2-40B4-BE49-F238E27FC236}">
                <a16:creationId xmlns:a16="http://schemas.microsoft.com/office/drawing/2014/main" id="{9E8BF5A6-5734-F66B-0937-C3DABEC1C86F}"/>
              </a:ext>
            </a:extLst>
          </p:cNvPr>
          <p:cNvSpPr>
            <a:spLocks noGrp="1"/>
          </p:cNvSpPr>
          <p:nvPr>
            <p:ph type="pic" sz="quarter" idx="22" hasCustomPrompt="1"/>
          </p:nvPr>
        </p:nvSpPr>
        <p:spPr>
          <a:xfrm>
            <a:off x="7938842" y="1700213"/>
            <a:ext cx="3194050" cy="1728785"/>
          </a:xfrm>
          <a:solidFill>
            <a:srgbClr val="F1EFED"/>
          </a:solidFill>
        </p:spPr>
        <p:txBody>
          <a:bodyPr anchor="ctr">
            <a:noAutofit/>
          </a:bodyPr>
          <a:lstStyle>
            <a:lvl1pPr algn="ctr">
              <a:defRPr sz="2000"/>
            </a:lvl1pPr>
          </a:lstStyle>
          <a:p>
            <a:r>
              <a:rPr lang="en-US"/>
              <a:t>Click to add image</a:t>
            </a:r>
          </a:p>
        </p:txBody>
      </p:sp>
      <p:sp>
        <p:nvSpPr>
          <p:cNvPr id="15" name="Text Placeholder 5">
            <a:extLst>
              <a:ext uri="{FF2B5EF4-FFF2-40B4-BE49-F238E27FC236}">
                <a16:creationId xmlns:a16="http://schemas.microsoft.com/office/drawing/2014/main" id="{7AC3DD0B-7994-7806-C0D8-1040A7EE8DEA}"/>
              </a:ext>
            </a:extLst>
          </p:cNvPr>
          <p:cNvSpPr>
            <a:spLocks noGrp="1"/>
          </p:cNvSpPr>
          <p:nvPr>
            <p:ph type="body" sz="quarter" idx="11" hasCustomPrompt="1"/>
          </p:nvPr>
        </p:nvSpPr>
        <p:spPr>
          <a:xfrm>
            <a:off x="1055687" y="3660407"/>
            <a:ext cx="3205391" cy="609398"/>
          </a:xfrm>
          <a:prstGeom prst="rect">
            <a:avLst/>
          </a:prstGeom>
        </p:spPr>
        <p:txBody>
          <a:bodyPr wrap="square" anchor="t" anchorCtr="0">
            <a:spAutoFit/>
          </a:bodyPr>
          <a:lstStyle>
            <a:lvl1pPr marL="0" indent="0">
              <a:buNone/>
              <a:defRPr sz="2200">
                <a:solidFill>
                  <a:schemeClr val="tx2"/>
                </a:solidFill>
              </a:defRPr>
            </a:lvl1pPr>
          </a:lstStyle>
          <a:p>
            <a:pPr lvl="0"/>
            <a:r>
              <a:rPr lang="en-GB" dirty="0"/>
              <a:t>Sample heading which is of a standard length</a:t>
            </a:r>
          </a:p>
        </p:txBody>
      </p:sp>
      <p:sp>
        <p:nvSpPr>
          <p:cNvPr id="20" name="Text Placeholder 5">
            <a:extLst>
              <a:ext uri="{FF2B5EF4-FFF2-40B4-BE49-F238E27FC236}">
                <a16:creationId xmlns:a16="http://schemas.microsoft.com/office/drawing/2014/main" id="{C1E3AEA2-CB8A-C217-8B38-9E5CDEF943D0}"/>
              </a:ext>
            </a:extLst>
          </p:cNvPr>
          <p:cNvSpPr>
            <a:spLocks noGrp="1"/>
          </p:cNvSpPr>
          <p:nvPr>
            <p:ph type="body" sz="quarter" idx="14" hasCustomPrompt="1"/>
          </p:nvPr>
        </p:nvSpPr>
        <p:spPr>
          <a:xfrm>
            <a:off x="4511676" y="3660407"/>
            <a:ext cx="3170444" cy="609398"/>
          </a:xfrm>
          <a:prstGeom prst="rect">
            <a:avLst/>
          </a:prstGeom>
        </p:spPr>
        <p:txBody>
          <a:bodyPr wrap="square" anchor="t" anchorCtr="0">
            <a:spAutoFit/>
          </a:bodyPr>
          <a:lstStyle>
            <a:lvl1pPr marL="0" indent="0">
              <a:buNone/>
              <a:defRPr sz="2200">
                <a:solidFill>
                  <a:schemeClr val="tx2"/>
                </a:solidFill>
              </a:defRPr>
            </a:lvl1pPr>
          </a:lstStyle>
          <a:p>
            <a:pPr lvl="0"/>
            <a:r>
              <a:rPr lang="en-GB" dirty="0"/>
              <a:t>Sample heading which is of a standard length</a:t>
            </a:r>
          </a:p>
        </p:txBody>
      </p:sp>
      <p:sp>
        <p:nvSpPr>
          <p:cNvPr id="23" name="Text Placeholder 5">
            <a:extLst>
              <a:ext uri="{FF2B5EF4-FFF2-40B4-BE49-F238E27FC236}">
                <a16:creationId xmlns:a16="http://schemas.microsoft.com/office/drawing/2014/main" id="{4E95EB5B-23E2-3089-6F17-DD6942B113C7}"/>
              </a:ext>
            </a:extLst>
          </p:cNvPr>
          <p:cNvSpPr>
            <a:spLocks noGrp="1"/>
          </p:cNvSpPr>
          <p:nvPr>
            <p:ph type="body" sz="quarter" idx="17" hasCustomPrompt="1"/>
          </p:nvPr>
        </p:nvSpPr>
        <p:spPr>
          <a:xfrm>
            <a:off x="7939269" y="3660407"/>
            <a:ext cx="3205391" cy="609398"/>
          </a:xfrm>
          <a:prstGeom prst="rect">
            <a:avLst/>
          </a:prstGeom>
        </p:spPr>
        <p:txBody>
          <a:bodyPr wrap="square" anchor="t" anchorCtr="0">
            <a:spAutoFit/>
          </a:bodyPr>
          <a:lstStyle>
            <a:lvl1pPr marL="0" indent="0">
              <a:buNone/>
              <a:defRPr sz="2200">
                <a:solidFill>
                  <a:schemeClr val="tx2"/>
                </a:solidFill>
              </a:defRPr>
            </a:lvl1pPr>
          </a:lstStyle>
          <a:p>
            <a:pPr lvl="0"/>
            <a:r>
              <a:rPr lang="en-GB" dirty="0"/>
              <a:t>Sample heading which is of a standard length</a:t>
            </a:r>
          </a:p>
        </p:txBody>
      </p:sp>
      <p:sp>
        <p:nvSpPr>
          <p:cNvPr id="14" name="Text Placeholder 2">
            <a:extLst>
              <a:ext uri="{FF2B5EF4-FFF2-40B4-BE49-F238E27FC236}">
                <a16:creationId xmlns:a16="http://schemas.microsoft.com/office/drawing/2014/main" id="{5E1AC239-6B44-ED82-9801-F80F0530995E}"/>
              </a:ext>
            </a:extLst>
          </p:cNvPr>
          <p:cNvSpPr>
            <a:spLocks noGrp="1"/>
          </p:cNvSpPr>
          <p:nvPr>
            <p:ph type="body" idx="1" hasCustomPrompt="1"/>
          </p:nvPr>
        </p:nvSpPr>
        <p:spPr>
          <a:xfrm>
            <a:off x="1055688" y="4285692"/>
            <a:ext cx="3203576" cy="367005"/>
          </a:xfrm>
          <a:prstGeom prst="rect">
            <a:avLst/>
          </a:prstGeom>
        </p:spPr>
        <p:txBody>
          <a:bodyPr wrap="square" tIns="144000">
            <a:spAutoFit/>
          </a:bodyPr>
          <a:lstStyle>
            <a:lvl1pPr marL="0" indent="0">
              <a:buClr>
                <a:srgbClr val="FF116F"/>
              </a:buClr>
              <a:buSzPct val="150000"/>
              <a:buFont typeface="Arial" panose="020B0604020202020204" pitchFamily="34" charset="0"/>
              <a:buNone/>
              <a:defRPr sz="1600" b="0" i="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19" name="Text Placeholder 2">
            <a:extLst>
              <a:ext uri="{FF2B5EF4-FFF2-40B4-BE49-F238E27FC236}">
                <a16:creationId xmlns:a16="http://schemas.microsoft.com/office/drawing/2014/main" id="{9FF5F328-DC88-905C-2A2B-2BFCA551BBB2}"/>
              </a:ext>
            </a:extLst>
          </p:cNvPr>
          <p:cNvSpPr>
            <a:spLocks noGrp="1"/>
          </p:cNvSpPr>
          <p:nvPr>
            <p:ph type="body" idx="13" hasCustomPrompt="1"/>
          </p:nvPr>
        </p:nvSpPr>
        <p:spPr>
          <a:xfrm>
            <a:off x="4511676" y="4285692"/>
            <a:ext cx="3168649" cy="367005"/>
          </a:xfrm>
          <a:prstGeom prst="rect">
            <a:avLst/>
          </a:prstGeom>
        </p:spPr>
        <p:txBody>
          <a:bodyPr wrap="square" tIns="144000">
            <a:spAutoFit/>
          </a:bodyPr>
          <a:lstStyle>
            <a:lvl1pPr marL="0" indent="0">
              <a:buClr>
                <a:srgbClr val="FF116F"/>
              </a:buClr>
              <a:buSzPct val="150000"/>
              <a:buFont typeface="Arial" panose="020B0604020202020204" pitchFamily="34" charset="0"/>
              <a:buNone/>
              <a:defRPr sz="1600" b="0" i="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text</a:t>
            </a:r>
          </a:p>
        </p:txBody>
      </p:sp>
      <p:sp>
        <p:nvSpPr>
          <p:cNvPr id="22" name="Text Placeholder 2">
            <a:extLst>
              <a:ext uri="{FF2B5EF4-FFF2-40B4-BE49-F238E27FC236}">
                <a16:creationId xmlns:a16="http://schemas.microsoft.com/office/drawing/2014/main" id="{68E02920-09A5-465C-BEFC-CCB3E905360A}"/>
              </a:ext>
            </a:extLst>
          </p:cNvPr>
          <p:cNvSpPr>
            <a:spLocks noGrp="1"/>
          </p:cNvSpPr>
          <p:nvPr>
            <p:ph type="body" idx="16" hasCustomPrompt="1"/>
          </p:nvPr>
        </p:nvSpPr>
        <p:spPr>
          <a:xfrm>
            <a:off x="7939270" y="4285692"/>
            <a:ext cx="3203576" cy="367005"/>
          </a:xfrm>
          <a:prstGeom prst="rect">
            <a:avLst/>
          </a:prstGeom>
        </p:spPr>
        <p:txBody>
          <a:bodyPr wrap="square" tIns="144000">
            <a:spAutoFit/>
          </a:bodyPr>
          <a:lstStyle>
            <a:lvl1pPr marL="0" indent="0">
              <a:buClr>
                <a:srgbClr val="FF116F"/>
              </a:buClr>
              <a:buSzPct val="150000"/>
              <a:buFont typeface="Arial" panose="020B0604020202020204" pitchFamily="34" charset="0"/>
              <a:buNone/>
              <a:defRPr sz="1600" b="0" i="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7" name="Title 1">
            <a:extLst>
              <a:ext uri="{FF2B5EF4-FFF2-40B4-BE49-F238E27FC236}">
                <a16:creationId xmlns:a16="http://schemas.microsoft.com/office/drawing/2014/main" id="{C544EAD7-4074-D8DE-D95E-71A906077C7D}"/>
              </a:ext>
            </a:extLst>
          </p:cNvPr>
          <p:cNvSpPr>
            <a:spLocks noGrp="1"/>
          </p:cNvSpPr>
          <p:nvPr>
            <p:ph type="title" hasCustomPrompt="1"/>
          </p:nvPr>
        </p:nvSpPr>
        <p:spPr>
          <a:xfrm>
            <a:off x="1055941" y="873125"/>
            <a:ext cx="4032171" cy="524553"/>
          </a:xfrm>
          <a:prstGeom prst="rect">
            <a:avLst/>
          </a:prstGeom>
          <a:solidFill>
            <a:schemeClr val="accent1"/>
          </a:solidFill>
        </p:spPr>
        <p:txBody>
          <a:bodyPr wrap="none" lIns="108000" tIns="72000" rIns="72000" bIns="36000" anchor="ctr" anchorCtr="0">
            <a:spAutoFit/>
          </a:bodyPr>
          <a:lstStyle>
            <a:lvl1pPr>
              <a:defRPr sz="3000">
                <a:solidFill>
                  <a:schemeClr val="bg2"/>
                </a:solidFill>
              </a:defRPr>
            </a:lvl1pPr>
          </a:lstStyle>
          <a:p>
            <a:r>
              <a:rPr lang="en-US" dirty="0"/>
              <a:t>Click to add headline</a:t>
            </a:r>
            <a:endParaRPr lang="en-AU" dirty="0"/>
          </a:p>
        </p:txBody>
      </p:sp>
      <p:sp>
        <p:nvSpPr>
          <p:cNvPr id="8" name="Text Placeholder 6">
            <a:extLst>
              <a:ext uri="{FF2B5EF4-FFF2-40B4-BE49-F238E27FC236}">
                <a16:creationId xmlns:a16="http://schemas.microsoft.com/office/drawing/2014/main" id="{45670C34-7743-076B-4F42-AC7E62FE8A18}"/>
              </a:ext>
            </a:extLst>
          </p:cNvPr>
          <p:cNvSpPr>
            <a:spLocks noGrp="1"/>
          </p:cNvSpPr>
          <p:nvPr>
            <p:ph type="body" sz="quarter" idx="23" hasCustomPrompt="1"/>
          </p:nvPr>
        </p:nvSpPr>
        <p:spPr>
          <a:xfrm>
            <a:off x="1055688" y="624947"/>
            <a:ext cx="1849399" cy="247554"/>
          </a:xfrm>
          <a:solidFill>
            <a:schemeClr val="accent3"/>
          </a:solidFill>
        </p:spPr>
        <p:txBody>
          <a:bodyPr vert="horz" wrap="none" lIns="72000" tIns="72000" rIns="72000" bIns="36000"/>
          <a:lstStyle>
            <a:lvl1pPr marL="0" indent="0" algn="l">
              <a:buNone/>
              <a:defRPr sz="1000" b="1" i="0" spc="100" baseline="0">
                <a:solidFill>
                  <a:schemeClr val="bg2"/>
                </a:solidFill>
                <a:latin typeface="Arial" panose="020B0604020202020204" pitchFamily="34" charset="0"/>
                <a:cs typeface="Arial" panose="020B0604020202020204" pitchFamily="34" charset="0"/>
              </a:defRPr>
            </a:lvl1pPr>
          </a:lstStyle>
          <a:p>
            <a:pPr lvl="0"/>
            <a:r>
              <a:rPr lang="en-GB" dirty="0"/>
              <a:t>ACTIVITY - LESSON 1.1</a:t>
            </a:r>
          </a:p>
        </p:txBody>
      </p:sp>
    </p:spTree>
    <p:extLst>
      <p:ext uri="{BB962C8B-B14F-4D97-AF65-F5344CB8AC3E}">
        <p14:creationId xmlns:p14="http://schemas.microsoft.com/office/powerpoint/2010/main" val="85908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Master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C36BEDC-87BE-78B1-2229-C3F0CB8F6C5E}"/>
              </a:ext>
            </a:extLst>
          </p:cNvPr>
          <p:cNvSpPr>
            <a:spLocks noGrp="1"/>
          </p:cNvSpPr>
          <p:nvPr>
            <p:ph type="pic" sz="quarter" idx="11" hasCustomPrompt="1"/>
          </p:nvPr>
        </p:nvSpPr>
        <p:spPr>
          <a:xfrm>
            <a:off x="5303838" y="1"/>
            <a:ext cx="6888162" cy="6813550"/>
          </a:xfrm>
          <a:solidFill>
            <a:schemeClr val="accent5">
              <a:lumMod val="20000"/>
              <a:lumOff val="80000"/>
            </a:schemeClr>
          </a:solidFill>
        </p:spPr>
        <p:txBody>
          <a:bodyPr rIns="324000" anchor="ctr"/>
          <a:lstStyle>
            <a:lvl1pPr algn="r">
              <a:defRPr sz="1600">
                <a:solidFill>
                  <a:schemeClr val="accent3"/>
                </a:solidFill>
              </a:defRPr>
            </a:lvl1pPr>
          </a:lstStyle>
          <a:p>
            <a:r>
              <a:rPr lang="en-US" dirty="0"/>
              <a:t>Click to add Image</a:t>
            </a:r>
          </a:p>
        </p:txBody>
      </p:sp>
      <p:sp>
        <p:nvSpPr>
          <p:cNvPr id="4" name="Rectangle 3">
            <a:extLst>
              <a:ext uri="{FF2B5EF4-FFF2-40B4-BE49-F238E27FC236}">
                <a16:creationId xmlns:a16="http://schemas.microsoft.com/office/drawing/2014/main" id="{7F487EF8-61D3-B6F1-B2A8-1C9D9DC484FB}"/>
              </a:ext>
            </a:extLst>
          </p:cNvPr>
          <p:cNvSpPr>
            <a:spLocks/>
          </p:cNvSpPr>
          <p:nvPr userDrawn="1"/>
        </p:nvSpPr>
        <p:spPr>
          <a:xfrm>
            <a:off x="0" y="0"/>
            <a:ext cx="5303838"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73CA75-AED8-392D-67B5-447B236F80A6}"/>
              </a:ext>
            </a:extLst>
          </p:cNvPr>
          <p:cNvSpPr>
            <a:spLocks noGrp="1"/>
          </p:cNvSpPr>
          <p:nvPr>
            <p:ph type="ctrTitle" hasCustomPrompt="1"/>
          </p:nvPr>
        </p:nvSpPr>
        <p:spPr>
          <a:xfrm>
            <a:off x="1064653" y="2626590"/>
            <a:ext cx="7651234" cy="903700"/>
          </a:xfrm>
          <a:prstGeom prst="rect">
            <a:avLst/>
          </a:prstGeom>
          <a:solidFill>
            <a:schemeClr val="bg1"/>
          </a:solidFill>
        </p:spPr>
        <p:txBody>
          <a:bodyPr wrap="none" lIns="108000" tIns="72000" rIns="108000" bIns="0" anchor="ctr" anchorCtr="0"/>
          <a:lstStyle>
            <a:lvl1pPr algn="l">
              <a:defRPr sz="6000">
                <a:solidFill>
                  <a:schemeClr val="tx1"/>
                </a:solidFill>
              </a:defRPr>
            </a:lvl1pPr>
          </a:lstStyle>
          <a:p>
            <a:r>
              <a:rPr lang="en-US" dirty="0"/>
              <a:t>Click to edit line two</a:t>
            </a:r>
            <a:endParaRPr lang="en-AU" dirty="0"/>
          </a:p>
        </p:txBody>
      </p:sp>
      <p:sp>
        <p:nvSpPr>
          <p:cNvPr id="3" name="Subtitle 2">
            <a:extLst>
              <a:ext uri="{FF2B5EF4-FFF2-40B4-BE49-F238E27FC236}">
                <a16:creationId xmlns:a16="http://schemas.microsoft.com/office/drawing/2014/main" id="{4222647F-936D-D4E0-2B7E-25EB6D55DE30}"/>
              </a:ext>
            </a:extLst>
          </p:cNvPr>
          <p:cNvSpPr>
            <a:spLocks noGrp="1"/>
          </p:cNvSpPr>
          <p:nvPr>
            <p:ph type="subTitle" idx="1" hasCustomPrompt="1"/>
          </p:nvPr>
        </p:nvSpPr>
        <p:spPr>
          <a:xfrm>
            <a:off x="1064653" y="3698217"/>
            <a:ext cx="7060710" cy="405102"/>
          </a:xfrm>
          <a:prstGeom prst="rect">
            <a:avLst/>
          </a:prstGeom>
          <a:solidFill>
            <a:schemeClr val="accent1"/>
          </a:solidFill>
        </p:spPr>
        <p:txBody>
          <a:bodyPr wrap="none" lIns="0" tIns="36000" rIns="36000" bIns="36000"/>
          <a:lstStyle>
            <a:lvl1pPr marL="342900" indent="-342900" algn="l">
              <a:buFontTx/>
              <a:buBlip>
                <a:blip r:embed="rId2">
                  <a:extLst>
                    <a:ext uri="{96DAC541-7B7A-43D3-8B79-37D633B846F1}">
                      <asvg:svgBlip xmlns:asvg="http://schemas.microsoft.com/office/drawing/2016/SVG/main" r:embed="rId3"/>
                    </a:ext>
                  </a:extLst>
                </a:blip>
              </a:buBlip>
              <a:defRPr sz="24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Sample heading which is of a standard length</a:t>
            </a:r>
            <a:endParaRPr lang="en-AU" dirty="0"/>
          </a:p>
        </p:txBody>
      </p:sp>
      <p:sp>
        <p:nvSpPr>
          <p:cNvPr id="12" name="Text Placeholder 11">
            <a:extLst>
              <a:ext uri="{FF2B5EF4-FFF2-40B4-BE49-F238E27FC236}">
                <a16:creationId xmlns:a16="http://schemas.microsoft.com/office/drawing/2014/main" id="{A75F134E-13DB-1285-251C-55C94404BF9D}"/>
              </a:ext>
            </a:extLst>
          </p:cNvPr>
          <p:cNvSpPr>
            <a:spLocks noGrp="1"/>
          </p:cNvSpPr>
          <p:nvPr>
            <p:ph type="body" sz="quarter" idx="10" hasCustomPrompt="1"/>
          </p:nvPr>
        </p:nvSpPr>
        <p:spPr>
          <a:xfrm>
            <a:off x="1064653" y="1537594"/>
            <a:ext cx="6755155" cy="903700"/>
          </a:xfrm>
          <a:solidFill>
            <a:schemeClr val="bg1"/>
          </a:solidFill>
        </p:spPr>
        <p:txBody>
          <a:bodyPr wrap="none" lIns="108000" tIns="72000" rIns="108000" anchor="ctr" anchorCtr="0"/>
          <a:lstStyle>
            <a:lvl1pPr marL="0" indent="0">
              <a:buNone/>
              <a:defRPr sz="6000" b="1" i="0">
                <a:latin typeface="Arial" panose="020B0604020202020204" pitchFamily="34" charset="0"/>
                <a:cs typeface="Arial" panose="020B0604020202020204" pitchFamily="34" charset="0"/>
              </a:defRPr>
            </a:lvl1pPr>
          </a:lstStyle>
          <a:p>
            <a:r>
              <a:rPr lang="en-US" dirty="0"/>
              <a:t>Click edit line one</a:t>
            </a:r>
            <a:endParaRPr lang="en-AU" dirty="0"/>
          </a:p>
        </p:txBody>
      </p:sp>
      <p:pic>
        <p:nvPicPr>
          <p:cNvPr id="8" name="Picture 6">
            <a:extLst>
              <a:ext uri="{FF2B5EF4-FFF2-40B4-BE49-F238E27FC236}">
                <a16:creationId xmlns:a16="http://schemas.microsoft.com/office/drawing/2014/main" id="{A948AC89-CB30-2D5F-3B59-2EF641689523}"/>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905411" y="5866094"/>
            <a:ext cx="2087618" cy="833418"/>
          </a:xfrm>
          <a:prstGeom prst="rect">
            <a:avLst/>
          </a:prstGeom>
        </p:spPr>
      </p:pic>
    </p:spTree>
    <p:extLst>
      <p:ext uri="{BB962C8B-B14F-4D97-AF65-F5344CB8AC3E}">
        <p14:creationId xmlns:p14="http://schemas.microsoft.com/office/powerpoint/2010/main" val="35865269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1 Column Text Lef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43204A3-9546-290B-908A-A9DC64C33497}"/>
              </a:ext>
            </a:extLst>
          </p:cNvPr>
          <p:cNvSpPr>
            <a:spLocks noGrp="1"/>
          </p:cNvSpPr>
          <p:nvPr>
            <p:ph type="pic" sz="quarter" idx="10" hasCustomPrompt="1"/>
          </p:nvPr>
        </p:nvSpPr>
        <p:spPr>
          <a:xfrm>
            <a:off x="7932738" y="0"/>
            <a:ext cx="4259262" cy="6561138"/>
          </a:xfrm>
          <a:prstGeom prst="rect">
            <a:avLst/>
          </a:prstGeom>
          <a:solidFill>
            <a:schemeClr val="bg1">
              <a:lumMod val="95000"/>
            </a:schemeClr>
          </a:solidFill>
        </p:spPr>
        <p:txBody>
          <a:bodyPr anchor="ctr">
            <a:noAutofit/>
          </a:bodyPr>
          <a:lstStyle>
            <a:lvl1pPr algn="ctr">
              <a:defRPr sz="2000"/>
            </a:lvl1pPr>
          </a:lstStyle>
          <a:p>
            <a:r>
              <a:rPr lang="en-US"/>
              <a:t>Click to insert graphic/image</a:t>
            </a:r>
          </a:p>
        </p:txBody>
      </p:sp>
      <p:sp>
        <p:nvSpPr>
          <p:cNvPr id="3" name="Text Placeholder 5">
            <a:extLst>
              <a:ext uri="{FF2B5EF4-FFF2-40B4-BE49-F238E27FC236}">
                <a16:creationId xmlns:a16="http://schemas.microsoft.com/office/drawing/2014/main" id="{B1CEEBC6-3E63-7259-D7D7-DCE3DE22262F}"/>
              </a:ext>
            </a:extLst>
          </p:cNvPr>
          <p:cNvSpPr>
            <a:spLocks noGrp="1"/>
          </p:cNvSpPr>
          <p:nvPr>
            <p:ph type="body" sz="quarter" idx="11" hasCustomPrompt="1"/>
          </p:nvPr>
        </p:nvSpPr>
        <p:spPr>
          <a:xfrm>
            <a:off x="1055687" y="1707141"/>
            <a:ext cx="6628392" cy="304699"/>
          </a:xfrm>
          <a:prstGeom prst="rect">
            <a:avLst/>
          </a:prstGeom>
        </p:spPr>
        <p:txBody>
          <a:bodyPr wrap="square">
            <a:spAutoFit/>
          </a:bodyPr>
          <a:lstStyle>
            <a:lvl1pPr marL="0" indent="0">
              <a:buNone/>
              <a:defRPr sz="2200">
                <a:solidFill>
                  <a:schemeClr val="tx2"/>
                </a:solidFill>
              </a:defRPr>
            </a:lvl1pPr>
          </a:lstStyle>
          <a:p>
            <a:pPr lvl="0"/>
            <a:r>
              <a:rPr lang="en-GB" dirty="0"/>
              <a:t>Sample heading which is of a standard length</a:t>
            </a:r>
          </a:p>
        </p:txBody>
      </p:sp>
      <p:sp>
        <p:nvSpPr>
          <p:cNvPr id="2" name="Text Placeholder 2">
            <a:extLst>
              <a:ext uri="{FF2B5EF4-FFF2-40B4-BE49-F238E27FC236}">
                <a16:creationId xmlns:a16="http://schemas.microsoft.com/office/drawing/2014/main" id="{86E6157A-473D-4926-1E1D-240E3D1E8690}"/>
              </a:ext>
            </a:extLst>
          </p:cNvPr>
          <p:cNvSpPr>
            <a:spLocks noGrp="1"/>
          </p:cNvSpPr>
          <p:nvPr>
            <p:ph type="body" idx="1" hasCustomPrompt="1"/>
          </p:nvPr>
        </p:nvSpPr>
        <p:spPr>
          <a:xfrm>
            <a:off x="1055687" y="2027727"/>
            <a:ext cx="6624638" cy="367005"/>
          </a:xfrm>
          <a:prstGeom prst="rect">
            <a:avLst/>
          </a:prstGeom>
        </p:spPr>
        <p:txBody>
          <a:bodyPr wrap="square" tIns="144000">
            <a:spAutoFit/>
          </a:bodyPr>
          <a:lstStyle>
            <a:lvl1pPr marL="0" indent="0">
              <a:buClr>
                <a:srgbClr val="FF116F"/>
              </a:buClr>
              <a:buSzPct val="150000"/>
              <a:buFont typeface="Arial" panose="020B0604020202020204" pitchFamily="34" charset="0"/>
              <a:buNone/>
              <a:defRPr sz="1600" b="0" i="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7" name="Title 1">
            <a:extLst>
              <a:ext uri="{FF2B5EF4-FFF2-40B4-BE49-F238E27FC236}">
                <a16:creationId xmlns:a16="http://schemas.microsoft.com/office/drawing/2014/main" id="{669FB8B9-0461-1590-FA28-8684964536A8}"/>
              </a:ext>
            </a:extLst>
          </p:cNvPr>
          <p:cNvSpPr>
            <a:spLocks noGrp="1"/>
          </p:cNvSpPr>
          <p:nvPr>
            <p:ph type="title" hasCustomPrompt="1"/>
          </p:nvPr>
        </p:nvSpPr>
        <p:spPr>
          <a:xfrm>
            <a:off x="1055941" y="873125"/>
            <a:ext cx="4032171" cy="524553"/>
          </a:xfrm>
          <a:prstGeom prst="rect">
            <a:avLst/>
          </a:prstGeom>
          <a:solidFill>
            <a:schemeClr val="accent1"/>
          </a:solidFill>
        </p:spPr>
        <p:txBody>
          <a:bodyPr wrap="none" lIns="108000" tIns="72000" rIns="72000" bIns="36000" anchor="ctr" anchorCtr="0">
            <a:spAutoFit/>
          </a:bodyPr>
          <a:lstStyle>
            <a:lvl1pPr>
              <a:defRPr sz="3000">
                <a:solidFill>
                  <a:schemeClr val="bg2"/>
                </a:solidFill>
              </a:defRPr>
            </a:lvl1pPr>
          </a:lstStyle>
          <a:p>
            <a:r>
              <a:rPr lang="en-US" dirty="0"/>
              <a:t>Click to add headline</a:t>
            </a:r>
            <a:endParaRPr lang="en-AU" dirty="0"/>
          </a:p>
        </p:txBody>
      </p:sp>
      <p:sp>
        <p:nvSpPr>
          <p:cNvPr id="8" name="Text Placeholder 6">
            <a:extLst>
              <a:ext uri="{FF2B5EF4-FFF2-40B4-BE49-F238E27FC236}">
                <a16:creationId xmlns:a16="http://schemas.microsoft.com/office/drawing/2014/main" id="{40357721-3AA7-4F68-1067-C533CE292EE2}"/>
              </a:ext>
            </a:extLst>
          </p:cNvPr>
          <p:cNvSpPr>
            <a:spLocks noGrp="1"/>
          </p:cNvSpPr>
          <p:nvPr>
            <p:ph type="body" sz="quarter" idx="20" hasCustomPrompt="1"/>
          </p:nvPr>
        </p:nvSpPr>
        <p:spPr>
          <a:xfrm>
            <a:off x="1055688" y="624947"/>
            <a:ext cx="1849399" cy="247554"/>
          </a:xfrm>
          <a:solidFill>
            <a:schemeClr val="accent3"/>
          </a:solidFill>
        </p:spPr>
        <p:txBody>
          <a:bodyPr vert="horz" wrap="none" lIns="72000" tIns="72000" rIns="72000" bIns="36000"/>
          <a:lstStyle>
            <a:lvl1pPr marL="0" indent="0" algn="l">
              <a:buNone/>
              <a:defRPr sz="1000" b="1" i="0" spc="100" baseline="0">
                <a:solidFill>
                  <a:schemeClr val="bg2"/>
                </a:solidFill>
                <a:latin typeface="Arial" panose="020B0604020202020204" pitchFamily="34" charset="0"/>
                <a:cs typeface="Arial" panose="020B0604020202020204" pitchFamily="34" charset="0"/>
              </a:defRPr>
            </a:lvl1pPr>
          </a:lstStyle>
          <a:p>
            <a:pPr lvl="0"/>
            <a:r>
              <a:rPr lang="en-GB" dirty="0"/>
              <a:t>ACTIVITY - LESSON 1.1</a:t>
            </a:r>
          </a:p>
        </p:txBody>
      </p:sp>
    </p:spTree>
    <p:extLst>
      <p:ext uri="{BB962C8B-B14F-4D97-AF65-F5344CB8AC3E}">
        <p14:creationId xmlns:p14="http://schemas.microsoft.com/office/powerpoint/2010/main" val="2479998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1 Column Text Righ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43204A3-9546-290B-908A-A9DC64C33497}"/>
              </a:ext>
            </a:extLst>
          </p:cNvPr>
          <p:cNvSpPr>
            <a:spLocks noGrp="1"/>
          </p:cNvSpPr>
          <p:nvPr>
            <p:ph type="pic" sz="quarter" idx="10" hasCustomPrompt="1"/>
          </p:nvPr>
        </p:nvSpPr>
        <p:spPr>
          <a:xfrm>
            <a:off x="0" y="1"/>
            <a:ext cx="4259264" cy="6561138"/>
          </a:xfrm>
          <a:prstGeom prst="rect">
            <a:avLst/>
          </a:prstGeom>
          <a:solidFill>
            <a:schemeClr val="bg1">
              <a:lumMod val="95000"/>
            </a:schemeClr>
          </a:solidFill>
        </p:spPr>
        <p:txBody>
          <a:bodyPr anchor="ctr">
            <a:noAutofit/>
          </a:bodyPr>
          <a:lstStyle>
            <a:lvl1pPr algn="ctr">
              <a:defRPr sz="2000"/>
            </a:lvl1pPr>
          </a:lstStyle>
          <a:p>
            <a:r>
              <a:rPr lang="en-US"/>
              <a:t>Click to insert graphic/image</a:t>
            </a:r>
          </a:p>
        </p:txBody>
      </p:sp>
      <p:sp>
        <p:nvSpPr>
          <p:cNvPr id="3" name="Text Placeholder 5">
            <a:extLst>
              <a:ext uri="{FF2B5EF4-FFF2-40B4-BE49-F238E27FC236}">
                <a16:creationId xmlns:a16="http://schemas.microsoft.com/office/drawing/2014/main" id="{D8F6A88A-E06A-552D-4703-FD9D74427217}"/>
              </a:ext>
            </a:extLst>
          </p:cNvPr>
          <p:cNvSpPr>
            <a:spLocks noGrp="1"/>
          </p:cNvSpPr>
          <p:nvPr>
            <p:ph type="body" sz="quarter" idx="11" hasCustomPrompt="1"/>
          </p:nvPr>
        </p:nvSpPr>
        <p:spPr>
          <a:xfrm>
            <a:off x="4527430" y="1707141"/>
            <a:ext cx="6628392" cy="304699"/>
          </a:xfrm>
          <a:prstGeom prst="rect">
            <a:avLst/>
          </a:prstGeom>
        </p:spPr>
        <p:txBody>
          <a:bodyPr wrap="square">
            <a:spAutoFit/>
          </a:bodyPr>
          <a:lstStyle>
            <a:lvl1pPr marL="0" indent="0">
              <a:buNone/>
              <a:defRPr sz="2200">
                <a:solidFill>
                  <a:schemeClr val="tx2"/>
                </a:solidFill>
              </a:defRPr>
            </a:lvl1pPr>
          </a:lstStyle>
          <a:p>
            <a:pPr lvl="0"/>
            <a:r>
              <a:rPr lang="en-GB" dirty="0"/>
              <a:t>Sample heading which is of a standard length</a:t>
            </a:r>
          </a:p>
        </p:txBody>
      </p:sp>
      <p:sp>
        <p:nvSpPr>
          <p:cNvPr id="2" name="Text Placeholder 2">
            <a:extLst>
              <a:ext uri="{FF2B5EF4-FFF2-40B4-BE49-F238E27FC236}">
                <a16:creationId xmlns:a16="http://schemas.microsoft.com/office/drawing/2014/main" id="{09FBA178-8A86-759C-671F-0213E48AF9C0}"/>
              </a:ext>
            </a:extLst>
          </p:cNvPr>
          <p:cNvSpPr>
            <a:spLocks noGrp="1"/>
          </p:cNvSpPr>
          <p:nvPr>
            <p:ph type="body" idx="1" hasCustomPrompt="1"/>
          </p:nvPr>
        </p:nvSpPr>
        <p:spPr>
          <a:xfrm>
            <a:off x="4527430" y="2027727"/>
            <a:ext cx="6624638" cy="367005"/>
          </a:xfrm>
          <a:prstGeom prst="rect">
            <a:avLst/>
          </a:prstGeom>
        </p:spPr>
        <p:txBody>
          <a:bodyPr wrap="square" tIns="144000">
            <a:spAutoFit/>
          </a:bodyPr>
          <a:lstStyle>
            <a:lvl1pPr marL="0" indent="0">
              <a:buClr>
                <a:srgbClr val="FF116F"/>
              </a:buClr>
              <a:buSzPct val="150000"/>
              <a:buFont typeface="Arial" panose="020B0604020202020204" pitchFamily="34" charset="0"/>
              <a:buNone/>
              <a:defRPr sz="1600" b="0" i="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7" name="Title 1">
            <a:extLst>
              <a:ext uri="{FF2B5EF4-FFF2-40B4-BE49-F238E27FC236}">
                <a16:creationId xmlns:a16="http://schemas.microsoft.com/office/drawing/2014/main" id="{9C4C4760-D72F-4182-0F35-A9EE84C667F6}"/>
              </a:ext>
            </a:extLst>
          </p:cNvPr>
          <p:cNvSpPr>
            <a:spLocks noGrp="1"/>
          </p:cNvSpPr>
          <p:nvPr>
            <p:ph type="title" hasCustomPrompt="1"/>
          </p:nvPr>
        </p:nvSpPr>
        <p:spPr>
          <a:xfrm>
            <a:off x="4511928" y="873125"/>
            <a:ext cx="4032171" cy="524553"/>
          </a:xfrm>
          <a:prstGeom prst="rect">
            <a:avLst/>
          </a:prstGeom>
          <a:solidFill>
            <a:schemeClr val="accent1"/>
          </a:solidFill>
        </p:spPr>
        <p:txBody>
          <a:bodyPr wrap="none" lIns="108000" tIns="72000" rIns="72000" bIns="36000" anchor="ctr" anchorCtr="0">
            <a:spAutoFit/>
          </a:bodyPr>
          <a:lstStyle>
            <a:lvl1pPr>
              <a:defRPr sz="3000">
                <a:solidFill>
                  <a:schemeClr val="bg2"/>
                </a:solidFill>
              </a:defRPr>
            </a:lvl1pPr>
          </a:lstStyle>
          <a:p>
            <a:r>
              <a:rPr lang="en-US" dirty="0"/>
              <a:t>Click to add headline</a:t>
            </a:r>
            <a:endParaRPr lang="en-AU" dirty="0"/>
          </a:p>
        </p:txBody>
      </p:sp>
      <p:sp>
        <p:nvSpPr>
          <p:cNvPr id="8" name="Text Placeholder 6">
            <a:extLst>
              <a:ext uri="{FF2B5EF4-FFF2-40B4-BE49-F238E27FC236}">
                <a16:creationId xmlns:a16="http://schemas.microsoft.com/office/drawing/2014/main" id="{ABFFDA23-C955-C702-ED2E-13F36A5A096E}"/>
              </a:ext>
            </a:extLst>
          </p:cNvPr>
          <p:cNvSpPr>
            <a:spLocks noGrp="1"/>
          </p:cNvSpPr>
          <p:nvPr>
            <p:ph type="body" sz="quarter" idx="20" hasCustomPrompt="1"/>
          </p:nvPr>
        </p:nvSpPr>
        <p:spPr>
          <a:xfrm>
            <a:off x="4511675" y="624947"/>
            <a:ext cx="1849399" cy="247554"/>
          </a:xfrm>
          <a:solidFill>
            <a:schemeClr val="accent3"/>
          </a:solidFill>
        </p:spPr>
        <p:txBody>
          <a:bodyPr vert="horz" wrap="none" lIns="72000" tIns="72000" rIns="72000" bIns="36000"/>
          <a:lstStyle>
            <a:lvl1pPr marL="0" indent="0" algn="l">
              <a:buNone/>
              <a:defRPr sz="1000" b="1" i="0" spc="100" baseline="0">
                <a:solidFill>
                  <a:schemeClr val="bg2"/>
                </a:solidFill>
                <a:latin typeface="Arial" panose="020B0604020202020204" pitchFamily="34" charset="0"/>
                <a:cs typeface="Arial" panose="020B0604020202020204" pitchFamily="34" charset="0"/>
              </a:defRPr>
            </a:lvl1pPr>
          </a:lstStyle>
          <a:p>
            <a:pPr lvl="0"/>
            <a:r>
              <a:rPr lang="en-GB" dirty="0"/>
              <a:t>ACTIVITY - LESSON 1.1</a:t>
            </a:r>
          </a:p>
        </p:txBody>
      </p:sp>
    </p:spTree>
    <p:extLst>
      <p:ext uri="{BB962C8B-B14F-4D97-AF65-F5344CB8AC3E}">
        <p14:creationId xmlns:p14="http://schemas.microsoft.com/office/powerpoint/2010/main" val="321711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2 Column Text Left">
    <p:spTree>
      <p:nvGrpSpPr>
        <p:cNvPr id="1" name=""/>
        <p:cNvGrpSpPr/>
        <p:nvPr/>
      </p:nvGrpSpPr>
      <p:grpSpPr>
        <a:xfrm>
          <a:off x="0" y="0"/>
          <a:ext cx="0" cy="0"/>
          <a:chOff x="0" y="0"/>
          <a:chExt cx="0" cy="0"/>
        </a:xfrm>
      </p:grpSpPr>
      <p:sp>
        <p:nvSpPr>
          <p:cNvPr id="9" name="Picture Placeholder 13">
            <a:extLst>
              <a:ext uri="{FF2B5EF4-FFF2-40B4-BE49-F238E27FC236}">
                <a16:creationId xmlns:a16="http://schemas.microsoft.com/office/drawing/2014/main" id="{24A65451-FB54-7FC9-102E-D0FFC25D20D0}"/>
              </a:ext>
            </a:extLst>
          </p:cNvPr>
          <p:cNvSpPr>
            <a:spLocks noGrp="1"/>
          </p:cNvSpPr>
          <p:nvPr>
            <p:ph type="pic" sz="quarter" idx="10" hasCustomPrompt="1"/>
          </p:nvPr>
        </p:nvSpPr>
        <p:spPr>
          <a:xfrm>
            <a:off x="7941060" y="0"/>
            <a:ext cx="4251949" cy="6561138"/>
          </a:xfrm>
          <a:prstGeom prst="rect">
            <a:avLst/>
          </a:prstGeom>
          <a:solidFill>
            <a:schemeClr val="bg1">
              <a:lumMod val="95000"/>
            </a:schemeClr>
          </a:solidFill>
        </p:spPr>
        <p:txBody>
          <a:bodyPr anchor="ctr">
            <a:noAutofit/>
          </a:bodyPr>
          <a:lstStyle>
            <a:lvl1pPr algn="ctr">
              <a:defRPr sz="2000"/>
            </a:lvl1pPr>
          </a:lstStyle>
          <a:p>
            <a:r>
              <a:rPr lang="en-US"/>
              <a:t>Click to insert graphic/image</a:t>
            </a:r>
          </a:p>
        </p:txBody>
      </p:sp>
      <p:sp>
        <p:nvSpPr>
          <p:cNvPr id="7" name="Text Placeholder 5">
            <a:extLst>
              <a:ext uri="{FF2B5EF4-FFF2-40B4-BE49-F238E27FC236}">
                <a16:creationId xmlns:a16="http://schemas.microsoft.com/office/drawing/2014/main" id="{D4A2D10C-2188-21CF-93DA-7D457A547ECA}"/>
              </a:ext>
            </a:extLst>
          </p:cNvPr>
          <p:cNvSpPr>
            <a:spLocks noGrp="1"/>
          </p:cNvSpPr>
          <p:nvPr>
            <p:ph type="body" sz="quarter" idx="14" hasCustomPrompt="1"/>
          </p:nvPr>
        </p:nvSpPr>
        <p:spPr>
          <a:xfrm>
            <a:off x="1062219" y="1708680"/>
            <a:ext cx="3197044" cy="609398"/>
          </a:xfrm>
          <a:prstGeom prst="rect">
            <a:avLst/>
          </a:prstGeom>
        </p:spPr>
        <p:txBody>
          <a:bodyPr wrap="square" anchor="t" anchorCtr="0">
            <a:spAutoFit/>
          </a:bodyPr>
          <a:lstStyle>
            <a:lvl1pPr marL="0" indent="0">
              <a:buNone/>
              <a:defRPr sz="2200">
                <a:solidFill>
                  <a:schemeClr val="tx2"/>
                </a:solidFill>
              </a:defRPr>
            </a:lvl1pPr>
          </a:lstStyle>
          <a:p>
            <a:pPr lvl="0"/>
            <a:r>
              <a:rPr lang="en-GB" dirty="0"/>
              <a:t>Sample heading which is of a standard length</a:t>
            </a:r>
          </a:p>
        </p:txBody>
      </p:sp>
      <p:sp>
        <p:nvSpPr>
          <p:cNvPr id="14" name="Text Placeholder 5">
            <a:extLst>
              <a:ext uri="{FF2B5EF4-FFF2-40B4-BE49-F238E27FC236}">
                <a16:creationId xmlns:a16="http://schemas.microsoft.com/office/drawing/2014/main" id="{53EF37CE-23DE-D365-58AD-941DF5EC1D6E}"/>
              </a:ext>
            </a:extLst>
          </p:cNvPr>
          <p:cNvSpPr>
            <a:spLocks noGrp="1"/>
          </p:cNvSpPr>
          <p:nvPr>
            <p:ph type="body" sz="quarter" idx="17" hasCustomPrompt="1"/>
          </p:nvPr>
        </p:nvSpPr>
        <p:spPr>
          <a:xfrm>
            <a:off x="4518207" y="1708680"/>
            <a:ext cx="3163910" cy="609398"/>
          </a:xfrm>
          <a:prstGeom prst="rect">
            <a:avLst/>
          </a:prstGeom>
        </p:spPr>
        <p:txBody>
          <a:bodyPr wrap="square" anchor="t" anchorCtr="0">
            <a:spAutoFit/>
          </a:bodyPr>
          <a:lstStyle>
            <a:lvl1pPr marL="0" indent="0">
              <a:buNone/>
              <a:defRPr sz="2200">
                <a:solidFill>
                  <a:schemeClr val="tx2"/>
                </a:solidFill>
              </a:defRPr>
            </a:lvl1pPr>
          </a:lstStyle>
          <a:p>
            <a:pPr lvl="0"/>
            <a:r>
              <a:rPr lang="en-GB" dirty="0"/>
              <a:t>Sample heading which is of a standard length</a:t>
            </a:r>
          </a:p>
        </p:txBody>
      </p:sp>
      <p:sp>
        <p:nvSpPr>
          <p:cNvPr id="6" name="Text Placeholder 2">
            <a:extLst>
              <a:ext uri="{FF2B5EF4-FFF2-40B4-BE49-F238E27FC236}">
                <a16:creationId xmlns:a16="http://schemas.microsoft.com/office/drawing/2014/main" id="{16CF93E8-C6C4-6A6D-BED9-9870011F1E69}"/>
              </a:ext>
            </a:extLst>
          </p:cNvPr>
          <p:cNvSpPr>
            <a:spLocks noGrp="1"/>
          </p:cNvSpPr>
          <p:nvPr>
            <p:ph type="body" idx="13" hasCustomPrompt="1"/>
          </p:nvPr>
        </p:nvSpPr>
        <p:spPr>
          <a:xfrm>
            <a:off x="1062219" y="2335496"/>
            <a:ext cx="3203575" cy="367005"/>
          </a:xfrm>
          <a:prstGeom prst="rect">
            <a:avLst/>
          </a:prstGeom>
        </p:spPr>
        <p:txBody>
          <a:bodyPr wrap="square" tIns="144000">
            <a:spAutoFit/>
          </a:bodyPr>
          <a:lstStyle>
            <a:lvl1pPr marL="0" indent="0">
              <a:buClr>
                <a:srgbClr val="FF116F"/>
              </a:buClr>
              <a:buSzPct val="150000"/>
              <a:buFont typeface="Arial" panose="020B0604020202020204" pitchFamily="34" charset="0"/>
              <a:buNone/>
              <a:defRPr sz="1600" b="0" i="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text</a:t>
            </a:r>
          </a:p>
        </p:txBody>
      </p:sp>
      <p:sp>
        <p:nvSpPr>
          <p:cNvPr id="13" name="Text Placeholder 2">
            <a:extLst>
              <a:ext uri="{FF2B5EF4-FFF2-40B4-BE49-F238E27FC236}">
                <a16:creationId xmlns:a16="http://schemas.microsoft.com/office/drawing/2014/main" id="{63850AB2-DB2B-537A-035F-AE29215CACEE}"/>
              </a:ext>
            </a:extLst>
          </p:cNvPr>
          <p:cNvSpPr>
            <a:spLocks noGrp="1"/>
          </p:cNvSpPr>
          <p:nvPr>
            <p:ph type="body" idx="16" hasCustomPrompt="1"/>
          </p:nvPr>
        </p:nvSpPr>
        <p:spPr>
          <a:xfrm>
            <a:off x="4518207" y="2335496"/>
            <a:ext cx="3162118" cy="367005"/>
          </a:xfrm>
          <a:prstGeom prst="rect">
            <a:avLst/>
          </a:prstGeom>
        </p:spPr>
        <p:txBody>
          <a:bodyPr wrap="square" tIns="144000">
            <a:spAutoFit/>
          </a:bodyPr>
          <a:lstStyle>
            <a:lvl1pPr marL="0" indent="0">
              <a:buClr>
                <a:srgbClr val="FF116F"/>
              </a:buClr>
              <a:buSzPct val="150000"/>
              <a:buFont typeface="Arial" panose="020B0604020202020204" pitchFamily="34" charset="0"/>
              <a:buNone/>
              <a:defRPr sz="1600" b="0" i="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5" name="Title 1">
            <a:extLst>
              <a:ext uri="{FF2B5EF4-FFF2-40B4-BE49-F238E27FC236}">
                <a16:creationId xmlns:a16="http://schemas.microsoft.com/office/drawing/2014/main" id="{6F02EE06-7653-95FA-8B6C-EEF5AC49230F}"/>
              </a:ext>
            </a:extLst>
          </p:cNvPr>
          <p:cNvSpPr>
            <a:spLocks noGrp="1"/>
          </p:cNvSpPr>
          <p:nvPr>
            <p:ph type="title" hasCustomPrompt="1"/>
          </p:nvPr>
        </p:nvSpPr>
        <p:spPr>
          <a:xfrm>
            <a:off x="1055941" y="873125"/>
            <a:ext cx="4032171" cy="524553"/>
          </a:xfrm>
          <a:prstGeom prst="rect">
            <a:avLst/>
          </a:prstGeom>
          <a:solidFill>
            <a:schemeClr val="accent1"/>
          </a:solidFill>
        </p:spPr>
        <p:txBody>
          <a:bodyPr wrap="none" lIns="108000" tIns="72000" rIns="72000" bIns="36000" anchor="ctr" anchorCtr="0">
            <a:spAutoFit/>
          </a:bodyPr>
          <a:lstStyle>
            <a:lvl1pPr>
              <a:defRPr sz="3000">
                <a:solidFill>
                  <a:schemeClr val="bg2"/>
                </a:solidFill>
              </a:defRPr>
            </a:lvl1pPr>
          </a:lstStyle>
          <a:p>
            <a:r>
              <a:rPr lang="en-US" dirty="0"/>
              <a:t>Click to add headline</a:t>
            </a:r>
            <a:endParaRPr lang="en-AU" dirty="0"/>
          </a:p>
        </p:txBody>
      </p:sp>
      <p:sp>
        <p:nvSpPr>
          <p:cNvPr id="8" name="Text Placeholder 6">
            <a:extLst>
              <a:ext uri="{FF2B5EF4-FFF2-40B4-BE49-F238E27FC236}">
                <a16:creationId xmlns:a16="http://schemas.microsoft.com/office/drawing/2014/main" id="{8C92D4B0-EE65-D952-63FF-5EB35499FAE9}"/>
              </a:ext>
            </a:extLst>
          </p:cNvPr>
          <p:cNvSpPr>
            <a:spLocks noGrp="1"/>
          </p:cNvSpPr>
          <p:nvPr>
            <p:ph type="body" sz="quarter" idx="20" hasCustomPrompt="1"/>
          </p:nvPr>
        </p:nvSpPr>
        <p:spPr>
          <a:xfrm>
            <a:off x="1055688" y="624947"/>
            <a:ext cx="1849399" cy="247554"/>
          </a:xfrm>
          <a:solidFill>
            <a:schemeClr val="accent3"/>
          </a:solidFill>
        </p:spPr>
        <p:txBody>
          <a:bodyPr vert="horz" wrap="none" lIns="72000" tIns="72000" rIns="72000" bIns="36000"/>
          <a:lstStyle>
            <a:lvl1pPr marL="0" indent="0" algn="l">
              <a:buNone/>
              <a:defRPr sz="1000" b="1" i="0" spc="100" baseline="0">
                <a:solidFill>
                  <a:schemeClr val="bg2"/>
                </a:solidFill>
                <a:latin typeface="Arial" panose="020B0604020202020204" pitchFamily="34" charset="0"/>
                <a:cs typeface="Arial" panose="020B0604020202020204" pitchFamily="34" charset="0"/>
              </a:defRPr>
            </a:lvl1pPr>
          </a:lstStyle>
          <a:p>
            <a:pPr lvl="0"/>
            <a:r>
              <a:rPr lang="en-GB" dirty="0"/>
              <a:t>ACTIVITY - LESSON 1.1</a:t>
            </a:r>
          </a:p>
        </p:txBody>
      </p:sp>
    </p:spTree>
    <p:extLst>
      <p:ext uri="{BB962C8B-B14F-4D97-AF65-F5344CB8AC3E}">
        <p14:creationId xmlns:p14="http://schemas.microsoft.com/office/powerpoint/2010/main" val="3199338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2 Column Text Right">
    <p:spTree>
      <p:nvGrpSpPr>
        <p:cNvPr id="1" name=""/>
        <p:cNvGrpSpPr/>
        <p:nvPr/>
      </p:nvGrpSpPr>
      <p:grpSpPr>
        <a:xfrm>
          <a:off x="0" y="0"/>
          <a:ext cx="0" cy="0"/>
          <a:chOff x="0" y="0"/>
          <a:chExt cx="0" cy="0"/>
        </a:xfrm>
      </p:grpSpPr>
      <p:sp>
        <p:nvSpPr>
          <p:cNvPr id="9" name="Picture Placeholder 13">
            <a:extLst>
              <a:ext uri="{FF2B5EF4-FFF2-40B4-BE49-F238E27FC236}">
                <a16:creationId xmlns:a16="http://schemas.microsoft.com/office/drawing/2014/main" id="{24A65451-FB54-7FC9-102E-D0FFC25D20D0}"/>
              </a:ext>
            </a:extLst>
          </p:cNvPr>
          <p:cNvSpPr>
            <a:spLocks noGrp="1"/>
          </p:cNvSpPr>
          <p:nvPr>
            <p:ph type="pic" sz="quarter" idx="10" hasCustomPrompt="1"/>
          </p:nvPr>
        </p:nvSpPr>
        <p:spPr>
          <a:xfrm>
            <a:off x="0" y="0"/>
            <a:ext cx="4259263" cy="6561138"/>
          </a:xfrm>
          <a:prstGeom prst="rect">
            <a:avLst/>
          </a:prstGeom>
          <a:solidFill>
            <a:schemeClr val="bg1">
              <a:lumMod val="95000"/>
            </a:schemeClr>
          </a:solidFill>
        </p:spPr>
        <p:txBody>
          <a:bodyPr anchor="ctr">
            <a:noAutofit/>
          </a:bodyPr>
          <a:lstStyle>
            <a:lvl1pPr algn="ctr">
              <a:defRPr sz="2000"/>
            </a:lvl1pPr>
          </a:lstStyle>
          <a:p>
            <a:r>
              <a:rPr lang="en-US"/>
              <a:t>Click to insert graphic/image</a:t>
            </a:r>
          </a:p>
        </p:txBody>
      </p:sp>
      <p:sp>
        <p:nvSpPr>
          <p:cNvPr id="17" name="Text Placeholder 5">
            <a:extLst>
              <a:ext uri="{FF2B5EF4-FFF2-40B4-BE49-F238E27FC236}">
                <a16:creationId xmlns:a16="http://schemas.microsoft.com/office/drawing/2014/main" id="{4EA18569-5472-72C7-10D6-D0B4EA57A90D}"/>
              </a:ext>
            </a:extLst>
          </p:cNvPr>
          <p:cNvSpPr>
            <a:spLocks noGrp="1"/>
          </p:cNvSpPr>
          <p:nvPr>
            <p:ph type="body" sz="quarter" idx="14" hasCustomPrompt="1"/>
          </p:nvPr>
        </p:nvSpPr>
        <p:spPr>
          <a:xfrm>
            <a:off x="4518051" y="1708680"/>
            <a:ext cx="3164066" cy="609398"/>
          </a:xfrm>
          <a:prstGeom prst="rect">
            <a:avLst/>
          </a:prstGeom>
        </p:spPr>
        <p:txBody>
          <a:bodyPr wrap="square" anchor="t" anchorCtr="0">
            <a:spAutoFit/>
          </a:bodyPr>
          <a:lstStyle>
            <a:lvl1pPr marL="0" indent="0">
              <a:buNone/>
              <a:defRPr sz="2200">
                <a:solidFill>
                  <a:schemeClr val="tx2"/>
                </a:solidFill>
              </a:defRPr>
            </a:lvl1pPr>
          </a:lstStyle>
          <a:p>
            <a:pPr lvl="0"/>
            <a:r>
              <a:rPr lang="en-GB" dirty="0"/>
              <a:t>Sample heading which is of a standard length</a:t>
            </a:r>
          </a:p>
        </p:txBody>
      </p:sp>
      <p:sp>
        <p:nvSpPr>
          <p:cNvPr id="20" name="Text Placeholder 5">
            <a:extLst>
              <a:ext uri="{FF2B5EF4-FFF2-40B4-BE49-F238E27FC236}">
                <a16:creationId xmlns:a16="http://schemas.microsoft.com/office/drawing/2014/main" id="{7AA1F8AA-31EE-11A5-9895-2AD12DD2519E}"/>
              </a:ext>
            </a:extLst>
          </p:cNvPr>
          <p:cNvSpPr>
            <a:spLocks noGrp="1"/>
          </p:cNvSpPr>
          <p:nvPr>
            <p:ph type="body" sz="quarter" idx="17" hasCustomPrompt="1"/>
          </p:nvPr>
        </p:nvSpPr>
        <p:spPr>
          <a:xfrm>
            <a:off x="7944048" y="1708680"/>
            <a:ext cx="3194074" cy="609398"/>
          </a:xfrm>
          <a:prstGeom prst="rect">
            <a:avLst/>
          </a:prstGeom>
        </p:spPr>
        <p:txBody>
          <a:bodyPr wrap="square" anchor="t" anchorCtr="0">
            <a:spAutoFit/>
          </a:bodyPr>
          <a:lstStyle>
            <a:lvl1pPr marL="0" indent="0">
              <a:buNone/>
              <a:defRPr sz="2200">
                <a:solidFill>
                  <a:schemeClr val="tx2"/>
                </a:solidFill>
              </a:defRPr>
            </a:lvl1pPr>
          </a:lstStyle>
          <a:p>
            <a:pPr lvl="0"/>
            <a:r>
              <a:rPr lang="en-GB" dirty="0"/>
              <a:t>Sample heading which is of a standard length</a:t>
            </a:r>
          </a:p>
        </p:txBody>
      </p:sp>
      <p:sp>
        <p:nvSpPr>
          <p:cNvPr id="16" name="Text Placeholder 2">
            <a:extLst>
              <a:ext uri="{FF2B5EF4-FFF2-40B4-BE49-F238E27FC236}">
                <a16:creationId xmlns:a16="http://schemas.microsoft.com/office/drawing/2014/main" id="{1A97007A-AF47-AD09-CD4F-0B2E929C6919}"/>
              </a:ext>
            </a:extLst>
          </p:cNvPr>
          <p:cNvSpPr>
            <a:spLocks noGrp="1"/>
          </p:cNvSpPr>
          <p:nvPr>
            <p:ph type="body" idx="13" hasCustomPrompt="1"/>
          </p:nvPr>
        </p:nvSpPr>
        <p:spPr>
          <a:xfrm>
            <a:off x="4518052" y="2335496"/>
            <a:ext cx="3162274" cy="367005"/>
          </a:xfrm>
          <a:prstGeom prst="rect">
            <a:avLst/>
          </a:prstGeom>
        </p:spPr>
        <p:txBody>
          <a:bodyPr wrap="square" tIns="144000">
            <a:spAutoFit/>
          </a:bodyPr>
          <a:lstStyle>
            <a:lvl1pPr marL="0" indent="0">
              <a:buClr>
                <a:srgbClr val="FF116F"/>
              </a:buClr>
              <a:buSzPct val="150000"/>
              <a:buFont typeface="Arial" panose="020B0604020202020204" pitchFamily="34" charset="0"/>
              <a:buNone/>
              <a:defRPr sz="1600" b="0" i="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19" name="Text Placeholder 2">
            <a:extLst>
              <a:ext uri="{FF2B5EF4-FFF2-40B4-BE49-F238E27FC236}">
                <a16:creationId xmlns:a16="http://schemas.microsoft.com/office/drawing/2014/main" id="{1F812936-A24A-6A27-3412-D25ED962453D}"/>
              </a:ext>
            </a:extLst>
          </p:cNvPr>
          <p:cNvSpPr>
            <a:spLocks noGrp="1"/>
          </p:cNvSpPr>
          <p:nvPr>
            <p:ph type="body" idx="16" hasCustomPrompt="1"/>
          </p:nvPr>
        </p:nvSpPr>
        <p:spPr>
          <a:xfrm>
            <a:off x="7944047" y="2335496"/>
            <a:ext cx="3192265" cy="367005"/>
          </a:xfrm>
          <a:prstGeom prst="rect">
            <a:avLst/>
          </a:prstGeom>
        </p:spPr>
        <p:txBody>
          <a:bodyPr wrap="square" tIns="144000">
            <a:spAutoFit/>
          </a:bodyPr>
          <a:lstStyle>
            <a:lvl1pPr marL="0" indent="0">
              <a:buClr>
                <a:srgbClr val="FF116F"/>
              </a:buClr>
              <a:buSzPct val="150000"/>
              <a:buFont typeface="Arial" panose="020B0604020202020204" pitchFamily="34" charset="0"/>
              <a:buNone/>
              <a:defRPr sz="1600" b="0" i="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5" name="Title 1">
            <a:extLst>
              <a:ext uri="{FF2B5EF4-FFF2-40B4-BE49-F238E27FC236}">
                <a16:creationId xmlns:a16="http://schemas.microsoft.com/office/drawing/2014/main" id="{91B92DD2-8082-7CE8-8838-16404491436C}"/>
              </a:ext>
            </a:extLst>
          </p:cNvPr>
          <p:cNvSpPr>
            <a:spLocks noGrp="1"/>
          </p:cNvSpPr>
          <p:nvPr>
            <p:ph type="title" hasCustomPrompt="1"/>
          </p:nvPr>
        </p:nvSpPr>
        <p:spPr>
          <a:xfrm>
            <a:off x="4511675" y="873125"/>
            <a:ext cx="4032171" cy="524553"/>
          </a:xfrm>
          <a:prstGeom prst="rect">
            <a:avLst/>
          </a:prstGeom>
          <a:solidFill>
            <a:schemeClr val="accent1"/>
          </a:solidFill>
        </p:spPr>
        <p:txBody>
          <a:bodyPr wrap="none" lIns="108000" tIns="72000" rIns="72000" bIns="36000" anchor="ctr" anchorCtr="0">
            <a:spAutoFit/>
          </a:bodyPr>
          <a:lstStyle>
            <a:lvl1pPr>
              <a:defRPr sz="3000">
                <a:solidFill>
                  <a:schemeClr val="bg2"/>
                </a:solidFill>
              </a:defRPr>
            </a:lvl1pPr>
          </a:lstStyle>
          <a:p>
            <a:r>
              <a:rPr lang="en-US" dirty="0"/>
              <a:t>Click to add headline</a:t>
            </a:r>
            <a:endParaRPr lang="en-AU" dirty="0"/>
          </a:p>
        </p:txBody>
      </p:sp>
      <p:sp>
        <p:nvSpPr>
          <p:cNvPr id="6" name="Text Placeholder 6">
            <a:extLst>
              <a:ext uri="{FF2B5EF4-FFF2-40B4-BE49-F238E27FC236}">
                <a16:creationId xmlns:a16="http://schemas.microsoft.com/office/drawing/2014/main" id="{2BD00B28-E9DE-CABF-F404-BFA74AF76379}"/>
              </a:ext>
            </a:extLst>
          </p:cNvPr>
          <p:cNvSpPr>
            <a:spLocks noGrp="1"/>
          </p:cNvSpPr>
          <p:nvPr>
            <p:ph type="body" sz="quarter" idx="20" hasCustomPrompt="1"/>
          </p:nvPr>
        </p:nvSpPr>
        <p:spPr>
          <a:xfrm>
            <a:off x="4511422" y="624947"/>
            <a:ext cx="1849399" cy="247554"/>
          </a:xfrm>
          <a:solidFill>
            <a:schemeClr val="accent3"/>
          </a:solidFill>
        </p:spPr>
        <p:txBody>
          <a:bodyPr vert="horz" wrap="none" lIns="72000" tIns="72000" rIns="72000" bIns="36000"/>
          <a:lstStyle>
            <a:lvl1pPr marL="0" indent="0" algn="l">
              <a:buNone/>
              <a:defRPr sz="1000" b="1" i="0" spc="100" baseline="0">
                <a:solidFill>
                  <a:schemeClr val="bg2"/>
                </a:solidFill>
                <a:latin typeface="Arial" panose="020B0604020202020204" pitchFamily="34" charset="0"/>
                <a:cs typeface="Arial" panose="020B0604020202020204" pitchFamily="34" charset="0"/>
              </a:defRPr>
            </a:lvl1pPr>
          </a:lstStyle>
          <a:p>
            <a:pPr lvl="0"/>
            <a:r>
              <a:rPr lang="en-GB" dirty="0"/>
              <a:t>ACTIVITY - LESSON 1.1</a:t>
            </a:r>
          </a:p>
        </p:txBody>
      </p:sp>
    </p:spTree>
    <p:extLst>
      <p:ext uri="{BB962C8B-B14F-4D97-AF65-F5344CB8AC3E}">
        <p14:creationId xmlns:p14="http://schemas.microsoft.com/office/powerpoint/2010/main" val="2557561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Text Inline Top">
    <p:spTree>
      <p:nvGrpSpPr>
        <p:cNvPr id="1" name=""/>
        <p:cNvGrpSpPr/>
        <p:nvPr/>
      </p:nvGrpSpPr>
      <p:grpSpPr>
        <a:xfrm>
          <a:off x="0" y="0"/>
          <a:ext cx="0" cy="0"/>
          <a:chOff x="0" y="0"/>
          <a:chExt cx="0" cy="0"/>
        </a:xfrm>
      </p:grpSpPr>
      <p:sp>
        <p:nvSpPr>
          <p:cNvPr id="3" name="Picture Placeholder 13">
            <a:extLst>
              <a:ext uri="{FF2B5EF4-FFF2-40B4-BE49-F238E27FC236}">
                <a16:creationId xmlns:a16="http://schemas.microsoft.com/office/drawing/2014/main" id="{C438372A-2B8E-8ECC-1D6C-7C4550D6A113}"/>
              </a:ext>
            </a:extLst>
          </p:cNvPr>
          <p:cNvSpPr>
            <a:spLocks noGrp="1"/>
          </p:cNvSpPr>
          <p:nvPr>
            <p:ph type="pic" sz="quarter" idx="10" hasCustomPrompt="1"/>
          </p:nvPr>
        </p:nvSpPr>
        <p:spPr>
          <a:xfrm>
            <a:off x="0" y="2641600"/>
            <a:ext cx="12192000" cy="3919538"/>
          </a:xfrm>
          <a:prstGeom prst="rect">
            <a:avLst/>
          </a:prstGeom>
          <a:solidFill>
            <a:schemeClr val="bg1">
              <a:lumMod val="95000"/>
            </a:schemeClr>
          </a:solidFill>
        </p:spPr>
        <p:txBody>
          <a:bodyPr anchor="ctr">
            <a:noAutofit/>
          </a:bodyPr>
          <a:lstStyle>
            <a:lvl1pPr algn="ctr">
              <a:defRPr sz="2000"/>
            </a:lvl1pPr>
          </a:lstStyle>
          <a:p>
            <a:r>
              <a:rPr lang="en-US"/>
              <a:t>Click to insert graphic/image</a:t>
            </a:r>
          </a:p>
        </p:txBody>
      </p:sp>
      <p:sp>
        <p:nvSpPr>
          <p:cNvPr id="10" name="Text Placeholder 5">
            <a:extLst>
              <a:ext uri="{FF2B5EF4-FFF2-40B4-BE49-F238E27FC236}">
                <a16:creationId xmlns:a16="http://schemas.microsoft.com/office/drawing/2014/main" id="{82E2E8EE-EC1D-BD5A-F1A4-2811232052BB}"/>
              </a:ext>
            </a:extLst>
          </p:cNvPr>
          <p:cNvSpPr>
            <a:spLocks noGrp="1"/>
          </p:cNvSpPr>
          <p:nvPr>
            <p:ph type="body" sz="quarter" idx="18" hasCustomPrompt="1"/>
          </p:nvPr>
        </p:nvSpPr>
        <p:spPr>
          <a:xfrm>
            <a:off x="4518207" y="881362"/>
            <a:ext cx="6618106" cy="304699"/>
          </a:xfrm>
          <a:prstGeom prst="rect">
            <a:avLst/>
          </a:prstGeom>
        </p:spPr>
        <p:txBody>
          <a:bodyPr wrap="square">
            <a:spAutoFit/>
          </a:bodyPr>
          <a:lstStyle>
            <a:lvl1pPr marL="0" indent="0">
              <a:buNone/>
              <a:defRPr sz="2200">
                <a:solidFill>
                  <a:schemeClr val="tx2"/>
                </a:solidFill>
              </a:defRPr>
            </a:lvl1pPr>
          </a:lstStyle>
          <a:p>
            <a:pPr lvl="0"/>
            <a:r>
              <a:rPr lang="en-GB" dirty="0"/>
              <a:t>Sample heading which is of a standard length</a:t>
            </a:r>
          </a:p>
        </p:txBody>
      </p:sp>
      <p:sp>
        <p:nvSpPr>
          <p:cNvPr id="9" name="Text Placeholder 2">
            <a:extLst>
              <a:ext uri="{FF2B5EF4-FFF2-40B4-BE49-F238E27FC236}">
                <a16:creationId xmlns:a16="http://schemas.microsoft.com/office/drawing/2014/main" id="{6837D6B5-431F-7351-1F80-7FA7704C54E2}"/>
              </a:ext>
            </a:extLst>
          </p:cNvPr>
          <p:cNvSpPr>
            <a:spLocks noGrp="1"/>
          </p:cNvSpPr>
          <p:nvPr>
            <p:ph type="body" idx="17" hasCustomPrompt="1"/>
          </p:nvPr>
        </p:nvSpPr>
        <p:spPr>
          <a:xfrm>
            <a:off x="4518207" y="1193239"/>
            <a:ext cx="6614358" cy="367005"/>
          </a:xfrm>
          <a:prstGeom prst="rect">
            <a:avLst/>
          </a:prstGeom>
        </p:spPr>
        <p:txBody>
          <a:bodyPr wrap="square" tIns="144000">
            <a:spAutoFit/>
          </a:bodyPr>
          <a:lstStyle>
            <a:lvl1pPr marL="0" indent="0">
              <a:buClr>
                <a:srgbClr val="FF116F"/>
              </a:buClr>
              <a:buSzPct val="150000"/>
              <a:buFont typeface="Arial" panose="020B0604020202020204" pitchFamily="34" charset="0"/>
              <a:buNone/>
              <a:defRPr sz="1600" b="0" i="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11" name="Title 1">
            <a:extLst>
              <a:ext uri="{FF2B5EF4-FFF2-40B4-BE49-F238E27FC236}">
                <a16:creationId xmlns:a16="http://schemas.microsoft.com/office/drawing/2014/main" id="{9B6A5ABB-1F6F-CA24-F94C-FF4C3F225EC3}"/>
              </a:ext>
            </a:extLst>
          </p:cNvPr>
          <p:cNvSpPr>
            <a:spLocks noGrp="1"/>
          </p:cNvSpPr>
          <p:nvPr>
            <p:ph type="title" hasCustomPrompt="1"/>
          </p:nvPr>
        </p:nvSpPr>
        <p:spPr>
          <a:xfrm>
            <a:off x="1058692" y="883695"/>
            <a:ext cx="2663206" cy="488201"/>
          </a:xfrm>
          <a:prstGeom prst="rect">
            <a:avLst/>
          </a:prstGeom>
          <a:solidFill>
            <a:schemeClr val="accent1"/>
          </a:solidFill>
        </p:spPr>
        <p:txBody>
          <a:bodyPr wrap="none" lIns="108000" tIns="72000" rIns="72000" anchor="ctr" anchorCtr="0">
            <a:spAutoFit/>
          </a:bodyPr>
          <a:lstStyle>
            <a:lvl1pPr>
              <a:defRPr sz="3000">
                <a:solidFill>
                  <a:schemeClr val="bg2"/>
                </a:solidFill>
              </a:defRPr>
            </a:lvl1pPr>
          </a:lstStyle>
          <a:p>
            <a:r>
              <a:rPr lang="en-US" dirty="0"/>
              <a:t>Click line one</a:t>
            </a:r>
            <a:endParaRPr lang="en-AU" dirty="0"/>
          </a:p>
        </p:txBody>
      </p:sp>
      <p:sp>
        <p:nvSpPr>
          <p:cNvPr id="12" name="Title 1">
            <a:extLst>
              <a:ext uri="{FF2B5EF4-FFF2-40B4-BE49-F238E27FC236}">
                <a16:creationId xmlns:a16="http://schemas.microsoft.com/office/drawing/2014/main" id="{172D8F46-B0EF-10B6-E6E0-56587D48BCF8}"/>
              </a:ext>
            </a:extLst>
          </p:cNvPr>
          <p:cNvSpPr txBox="1">
            <a:spLocks/>
          </p:cNvSpPr>
          <p:nvPr userDrawn="1"/>
        </p:nvSpPr>
        <p:spPr>
          <a:xfrm>
            <a:off x="1058692" y="1432082"/>
            <a:ext cx="2642368" cy="488201"/>
          </a:xfrm>
          <a:prstGeom prst="rect">
            <a:avLst/>
          </a:prstGeom>
          <a:solidFill>
            <a:schemeClr val="accent1"/>
          </a:solidFill>
        </p:spPr>
        <p:txBody>
          <a:bodyPr vert="horz" wrap="none" lIns="108000" tIns="72000" rIns="72000" bIns="0" rtlCol="0" anchor="ctr" anchorCtr="0">
            <a:spAutoFit/>
          </a:bodyPr>
          <a:lstStyle>
            <a:lvl1pPr algn="l" defTabSz="914400" rtl="0" eaLnBrk="1" latinLnBrk="0" hangingPunct="1">
              <a:lnSpc>
                <a:spcPct val="90000"/>
              </a:lnSpc>
              <a:spcBef>
                <a:spcPct val="0"/>
              </a:spcBef>
              <a:buNone/>
              <a:defRPr sz="3000" b="1" i="0" kern="1200">
                <a:solidFill>
                  <a:schemeClr val="bg2"/>
                </a:solidFill>
                <a:latin typeface="Myriad Pro" panose="020B0503030403020204" pitchFamily="34" charset="0"/>
                <a:ea typeface="+mj-ea"/>
                <a:cs typeface="+mj-cs"/>
              </a:defRPr>
            </a:lvl1pPr>
          </a:lstStyle>
          <a:p>
            <a:r>
              <a:rPr lang="en-US" dirty="0">
                <a:latin typeface="Arial" panose="020B0604020202020204" pitchFamily="34" charset="0"/>
                <a:cs typeface="Arial" panose="020B0604020202020204" pitchFamily="34" charset="0"/>
              </a:rPr>
              <a:t>Click line two</a:t>
            </a:r>
            <a:endParaRPr lang="en-AU" dirty="0">
              <a:latin typeface="Arial" panose="020B0604020202020204" pitchFamily="34" charset="0"/>
              <a:cs typeface="Arial" panose="020B0604020202020204" pitchFamily="34" charset="0"/>
            </a:endParaRPr>
          </a:p>
        </p:txBody>
      </p:sp>
      <p:sp>
        <p:nvSpPr>
          <p:cNvPr id="14" name="Text Placeholder 6">
            <a:extLst>
              <a:ext uri="{FF2B5EF4-FFF2-40B4-BE49-F238E27FC236}">
                <a16:creationId xmlns:a16="http://schemas.microsoft.com/office/drawing/2014/main" id="{7296309C-665A-676D-EB99-0EEBF0676976}"/>
              </a:ext>
            </a:extLst>
          </p:cNvPr>
          <p:cNvSpPr>
            <a:spLocks noGrp="1"/>
          </p:cNvSpPr>
          <p:nvPr>
            <p:ph type="body" sz="quarter" idx="24" hasCustomPrompt="1"/>
          </p:nvPr>
        </p:nvSpPr>
        <p:spPr>
          <a:xfrm>
            <a:off x="1055688" y="624947"/>
            <a:ext cx="1849399" cy="247554"/>
          </a:xfrm>
          <a:solidFill>
            <a:schemeClr val="accent3"/>
          </a:solidFill>
        </p:spPr>
        <p:txBody>
          <a:bodyPr vert="horz" wrap="none" lIns="72000" tIns="72000" rIns="72000" bIns="36000"/>
          <a:lstStyle>
            <a:lvl1pPr marL="0" indent="0" algn="l">
              <a:buNone/>
              <a:defRPr sz="1000" b="1" i="0" spc="100" baseline="0">
                <a:solidFill>
                  <a:schemeClr val="bg2"/>
                </a:solidFill>
                <a:latin typeface="Arial" panose="020B0604020202020204" pitchFamily="34" charset="0"/>
                <a:cs typeface="Arial" panose="020B0604020202020204" pitchFamily="34" charset="0"/>
              </a:defRPr>
            </a:lvl1pPr>
          </a:lstStyle>
          <a:p>
            <a:pPr lvl="0"/>
            <a:r>
              <a:rPr lang="en-GB" dirty="0"/>
              <a:t>ACTIVITY - LESSON 1.1</a:t>
            </a:r>
          </a:p>
        </p:txBody>
      </p:sp>
    </p:spTree>
    <p:extLst>
      <p:ext uri="{BB962C8B-B14F-4D97-AF65-F5344CB8AC3E}">
        <p14:creationId xmlns:p14="http://schemas.microsoft.com/office/powerpoint/2010/main" val="37491552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Text Inline Bottom">
    <p:spTree>
      <p:nvGrpSpPr>
        <p:cNvPr id="1" name=""/>
        <p:cNvGrpSpPr/>
        <p:nvPr/>
      </p:nvGrpSpPr>
      <p:grpSpPr>
        <a:xfrm>
          <a:off x="0" y="0"/>
          <a:ext cx="0" cy="0"/>
          <a:chOff x="0" y="0"/>
          <a:chExt cx="0" cy="0"/>
        </a:xfrm>
      </p:grpSpPr>
      <p:sp>
        <p:nvSpPr>
          <p:cNvPr id="3" name="Picture Placeholder 13">
            <a:extLst>
              <a:ext uri="{FF2B5EF4-FFF2-40B4-BE49-F238E27FC236}">
                <a16:creationId xmlns:a16="http://schemas.microsoft.com/office/drawing/2014/main" id="{C438372A-2B8E-8ECC-1D6C-7C4550D6A113}"/>
              </a:ext>
            </a:extLst>
          </p:cNvPr>
          <p:cNvSpPr>
            <a:spLocks noGrp="1"/>
          </p:cNvSpPr>
          <p:nvPr>
            <p:ph type="pic" sz="quarter" idx="10" hasCustomPrompt="1"/>
          </p:nvPr>
        </p:nvSpPr>
        <p:spPr>
          <a:xfrm>
            <a:off x="0" y="0"/>
            <a:ext cx="12192000" cy="3919538"/>
          </a:xfrm>
          <a:prstGeom prst="rect">
            <a:avLst/>
          </a:prstGeom>
          <a:solidFill>
            <a:schemeClr val="bg1">
              <a:lumMod val="95000"/>
            </a:schemeClr>
          </a:solidFill>
        </p:spPr>
        <p:txBody>
          <a:bodyPr anchor="ctr">
            <a:noAutofit/>
          </a:bodyPr>
          <a:lstStyle>
            <a:lvl1pPr algn="ctr">
              <a:defRPr sz="2000"/>
            </a:lvl1pPr>
          </a:lstStyle>
          <a:p>
            <a:r>
              <a:rPr lang="en-US" dirty="0"/>
              <a:t>Click to insert graphic/image</a:t>
            </a:r>
          </a:p>
        </p:txBody>
      </p:sp>
      <p:sp>
        <p:nvSpPr>
          <p:cNvPr id="7" name="Text Placeholder 5">
            <a:extLst>
              <a:ext uri="{FF2B5EF4-FFF2-40B4-BE49-F238E27FC236}">
                <a16:creationId xmlns:a16="http://schemas.microsoft.com/office/drawing/2014/main" id="{421007CB-C434-13FC-8ED1-34A79A4E72B6}"/>
              </a:ext>
            </a:extLst>
          </p:cNvPr>
          <p:cNvSpPr>
            <a:spLocks noGrp="1"/>
          </p:cNvSpPr>
          <p:nvPr>
            <p:ph type="body" sz="quarter" idx="18" hasCustomPrompt="1"/>
          </p:nvPr>
        </p:nvSpPr>
        <p:spPr>
          <a:xfrm>
            <a:off x="4518207" y="4421487"/>
            <a:ext cx="6618106" cy="304699"/>
          </a:xfrm>
          <a:prstGeom prst="rect">
            <a:avLst/>
          </a:prstGeom>
        </p:spPr>
        <p:txBody>
          <a:bodyPr wrap="square">
            <a:spAutoFit/>
          </a:bodyPr>
          <a:lstStyle>
            <a:lvl1pPr marL="0" indent="0">
              <a:buNone/>
              <a:defRPr sz="2200">
                <a:solidFill>
                  <a:schemeClr val="tx2"/>
                </a:solidFill>
              </a:defRPr>
            </a:lvl1pPr>
          </a:lstStyle>
          <a:p>
            <a:pPr lvl="0"/>
            <a:r>
              <a:rPr lang="en-GB" dirty="0"/>
              <a:t>Sample heading which is of a standard length</a:t>
            </a:r>
          </a:p>
        </p:txBody>
      </p:sp>
      <p:sp>
        <p:nvSpPr>
          <p:cNvPr id="6" name="Text Placeholder 2">
            <a:extLst>
              <a:ext uri="{FF2B5EF4-FFF2-40B4-BE49-F238E27FC236}">
                <a16:creationId xmlns:a16="http://schemas.microsoft.com/office/drawing/2014/main" id="{DCC47E0F-DB41-80B9-3750-8D0F7ED847CD}"/>
              </a:ext>
            </a:extLst>
          </p:cNvPr>
          <p:cNvSpPr>
            <a:spLocks noGrp="1"/>
          </p:cNvSpPr>
          <p:nvPr>
            <p:ph type="body" idx="17" hasCustomPrompt="1"/>
          </p:nvPr>
        </p:nvSpPr>
        <p:spPr>
          <a:xfrm>
            <a:off x="4518207" y="4733364"/>
            <a:ext cx="6614358" cy="367005"/>
          </a:xfrm>
          <a:prstGeom prst="rect">
            <a:avLst/>
          </a:prstGeom>
        </p:spPr>
        <p:txBody>
          <a:bodyPr wrap="square" tIns="144000">
            <a:spAutoFit/>
          </a:bodyPr>
          <a:lstStyle>
            <a:lvl1pPr marL="0" indent="0">
              <a:buClr>
                <a:srgbClr val="FF116F"/>
              </a:buClr>
              <a:buSzPct val="150000"/>
              <a:buFont typeface="Arial" panose="020B0604020202020204" pitchFamily="34" charset="0"/>
              <a:buNone/>
              <a:defRPr sz="1600" b="0" i="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11" name="Title 1">
            <a:extLst>
              <a:ext uri="{FF2B5EF4-FFF2-40B4-BE49-F238E27FC236}">
                <a16:creationId xmlns:a16="http://schemas.microsoft.com/office/drawing/2014/main" id="{AFCE2CDE-7FD8-21C4-4045-96A988337AC7}"/>
              </a:ext>
            </a:extLst>
          </p:cNvPr>
          <p:cNvSpPr>
            <a:spLocks noGrp="1"/>
          </p:cNvSpPr>
          <p:nvPr>
            <p:ph type="title" hasCustomPrompt="1"/>
          </p:nvPr>
        </p:nvSpPr>
        <p:spPr>
          <a:xfrm>
            <a:off x="1058692" y="4428652"/>
            <a:ext cx="2663206" cy="488201"/>
          </a:xfrm>
          <a:prstGeom prst="rect">
            <a:avLst/>
          </a:prstGeom>
          <a:solidFill>
            <a:schemeClr val="accent1"/>
          </a:solidFill>
        </p:spPr>
        <p:txBody>
          <a:bodyPr wrap="none" lIns="108000" tIns="72000" rIns="72000" anchor="ctr" anchorCtr="0">
            <a:spAutoFit/>
          </a:bodyPr>
          <a:lstStyle>
            <a:lvl1pPr>
              <a:defRPr sz="3000">
                <a:solidFill>
                  <a:schemeClr val="bg2"/>
                </a:solidFill>
              </a:defRPr>
            </a:lvl1pPr>
          </a:lstStyle>
          <a:p>
            <a:r>
              <a:rPr lang="en-US" dirty="0"/>
              <a:t>Click line one</a:t>
            </a:r>
            <a:endParaRPr lang="en-AU" dirty="0"/>
          </a:p>
        </p:txBody>
      </p:sp>
      <p:sp>
        <p:nvSpPr>
          <p:cNvPr id="12" name="Title 1">
            <a:extLst>
              <a:ext uri="{FF2B5EF4-FFF2-40B4-BE49-F238E27FC236}">
                <a16:creationId xmlns:a16="http://schemas.microsoft.com/office/drawing/2014/main" id="{32B1D323-B127-1A73-B496-F6DF4C411CC8}"/>
              </a:ext>
            </a:extLst>
          </p:cNvPr>
          <p:cNvSpPr txBox="1">
            <a:spLocks/>
          </p:cNvSpPr>
          <p:nvPr userDrawn="1"/>
        </p:nvSpPr>
        <p:spPr>
          <a:xfrm>
            <a:off x="1058692" y="4977039"/>
            <a:ext cx="2642368" cy="488201"/>
          </a:xfrm>
          <a:prstGeom prst="rect">
            <a:avLst/>
          </a:prstGeom>
          <a:solidFill>
            <a:schemeClr val="accent1"/>
          </a:solidFill>
        </p:spPr>
        <p:txBody>
          <a:bodyPr vert="horz" wrap="none" lIns="108000" tIns="72000" rIns="72000" bIns="0" rtlCol="0" anchor="ctr" anchorCtr="0">
            <a:spAutoFit/>
          </a:bodyPr>
          <a:lstStyle>
            <a:lvl1pPr algn="l" defTabSz="914400" rtl="0" eaLnBrk="1" latinLnBrk="0" hangingPunct="1">
              <a:lnSpc>
                <a:spcPct val="90000"/>
              </a:lnSpc>
              <a:spcBef>
                <a:spcPct val="0"/>
              </a:spcBef>
              <a:buNone/>
              <a:defRPr sz="3000" b="1" i="0" kern="1200">
                <a:solidFill>
                  <a:schemeClr val="bg2"/>
                </a:solidFill>
                <a:latin typeface="Myriad Pro" panose="020B0503030403020204" pitchFamily="34" charset="0"/>
                <a:ea typeface="+mj-ea"/>
                <a:cs typeface="+mj-cs"/>
              </a:defRPr>
            </a:lvl1pPr>
          </a:lstStyle>
          <a:p>
            <a:r>
              <a:rPr lang="en-US" dirty="0">
                <a:latin typeface="Arial" panose="020B0604020202020204" pitchFamily="34" charset="0"/>
                <a:cs typeface="Arial" panose="020B0604020202020204" pitchFamily="34" charset="0"/>
              </a:rPr>
              <a:t>Click line two</a:t>
            </a:r>
            <a:endParaRPr lang="en-AU" dirty="0">
              <a:latin typeface="Arial" panose="020B0604020202020204" pitchFamily="34" charset="0"/>
              <a:cs typeface="Arial" panose="020B0604020202020204" pitchFamily="34" charset="0"/>
            </a:endParaRPr>
          </a:p>
        </p:txBody>
      </p:sp>
      <p:sp>
        <p:nvSpPr>
          <p:cNvPr id="14" name="Text Placeholder 6">
            <a:extLst>
              <a:ext uri="{FF2B5EF4-FFF2-40B4-BE49-F238E27FC236}">
                <a16:creationId xmlns:a16="http://schemas.microsoft.com/office/drawing/2014/main" id="{292A66A4-EFEB-13CF-22EC-45951332C1F4}"/>
              </a:ext>
            </a:extLst>
          </p:cNvPr>
          <p:cNvSpPr>
            <a:spLocks noGrp="1"/>
          </p:cNvSpPr>
          <p:nvPr>
            <p:ph type="body" sz="quarter" idx="24" hasCustomPrompt="1"/>
          </p:nvPr>
        </p:nvSpPr>
        <p:spPr>
          <a:xfrm>
            <a:off x="1055688" y="4169904"/>
            <a:ext cx="1849399" cy="247554"/>
          </a:xfrm>
          <a:solidFill>
            <a:schemeClr val="accent3"/>
          </a:solidFill>
        </p:spPr>
        <p:txBody>
          <a:bodyPr vert="horz" wrap="none" lIns="72000" tIns="72000" rIns="72000" bIns="36000"/>
          <a:lstStyle>
            <a:lvl1pPr marL="0" indent="0" algn="l">
              <a:buNone/>
              <a:defRPr sz="1000" b="1" i="0" spc="100" baseline="0">
                <a:solidFill>
                  <a:schemeClr val="bg2"/>
                </a:solidFill>
                <a:latin typeface="Arial" panose="020B0604020202020204" pitchFamily="34" charset="0"/>
                <a:cs typeface="Arial" panose="020B0604020202020204" pitchFamily="34" charset="0"/>
              </a:defRPr>
            </a:lvl1pPr>
          </a:lstStyle>
          <a:p>
            <a:pPr lvl="0"/>
            <a:r>
              <a:rPr lang="en-GB" dirty="0"/>
              <a:t>ACTIVITY - LESSON 1.1</a:t>
            </a:r>
          </a:p>
        </p:txBody>
      </p:sp>
    </p:spTree>
    <p:extLst>
      <p:ext uri="{BB962C8B-B14F-4D97-AF65-F5344CB8AC3E}">
        <p14:creationId xmlns:p14="http://schemas.microsoft.com/office/powerpoint/2010/main" val="421714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Do Not Use">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862EF0-01CF-485F-549E-A115E56D10C9}"/>
              </a:ext>
            </a:extLst>
          </p:cNvPr>
          <p:cNvSpPr txBox="1"/>
          <p:nvPr userDrawn="1"/>
        </p:nvSpPr>
        <p:spPr>
          <a:xfrm>
            <a:off x="930275" y="1449388"/>
            <a:ext cx="10620375" cy="3447610"/>
          </a:xfrm>
          <a:prstGeom prst="rect">
            <a:avLst/>
          </a:prstGeom>
          <a:noFill/>
        </p:spPr>
        <p:txBody>
          <a:bodyPr wrap="square" rtlCol="0">
            <a:spAutoFit/>
          </a:bodyPr>
          <a:lstStyle/>
          <a:p>
            <a:pPr>
              <a:lnSpc>
                <a:spcPts val="13000"/>
              </a:lnSpc>
            </a:pPr>
            <a:r>
              <a:rPr lang="en-US" sz="15000" b="1" i="0" dirty="0">
                <a:solidFill>
                  <a:schemeClr val="bg1"/>
                </a:solidFill>
                <a:latin typeface="Arial" panose="020B0604020202020204" pitchFamily="34" charset="0"/>
                <a:cs typeface="Arial" panose="020B0604020202020204" pitchFamily="34" charset="0"/>
              </a:rPr>
              <a:t>IMAGE ONLY</a:t>
            </a:r>
          </a:p>
        </p:txBody>
      </p:sp>
      <p:pic>
        <p:nvPicPr>
          <p:cNvPr id="6" name="Picture 5">
            <a:extLst>
              <a:ext uri="{FF2B5EF4-FFF2-40B4-BE49-F238E27FC236}">
                <a16:creationId xmlns:a16="http://schemas.microsoft.com/office/drawing/2014/main" id="{7D830FA7-B889-86E1-BA62-107F1581B99F}"/>
              </a:ext>
            </a:extLst>
          </p:cNvPr>
          <p:cNvPicPr>
            <a:picLocks noChangeAspect="1"/>
          </p:cNvPicPr>
          <p:nvPr userDrawn="1"/>
        </p:nvPicPr>
        <p:blipFill>
          <a:blip r:embed="rId2"/>
          <a:stretch>
            <a:fillRect/>
          </a:stretch>
        </p:blipFill>
        <p:spPr>
          <a:xfrm>
            <a:off x="1055688" y="4795838"/>
            <a:ext cx="3203575" cy="1484323"/>
          </a:xfrm>
          <a:prstGeom prst="rect">
            <a:avLst/>
          </a:prstGeom>
        </p:spPr>
      </p:pic>
      <p:sp>
        <p:nvSpPr>
          <p:cNvPr id="9" name="TextBox 8">
            <a:extLst>
              <a:ext uri="{FF2B5EF4-FFF2-40B4-BE49-F238E27FC236}">
                <a16:creationId xmlns:a16="http://schemas.microsoft.com/office/drawing/2014/main" id="{6465A49B-F666-3931-5FBF-F005348F95DB}"/>
              </a:ext>
            </a:extLst>
          </p:cNvPr>
          <p:cNvSpPr txBox="1"/>
          <p:nvPr userDrawn="1"/>
        </p:nvSpPr>
        <p:spPr>
          <a:xfrm>
            <a:off x="982859" y="-214810"/>
            <a:ext cx="5040312" cy="1443985"/>
          </a:xfrm>
          <a:prstGeom prst="rect">
            <a:avLst/>
          </a:prstGeom>
          <a:noFill/>
        </p:spPr>
        <p:txBody>
          <a:bodyPr wrap="square" rtlCol="0">
            <a:spAutoFit/>
          </a:bodyPr>
          <a:lstStyle/>
          <a:p>
            <a:pPr>
              <a:lnSpc>
                <a:spcPts val="13000"/>
              </a:lnSpc>
            </a:pPr>
            <a:r>
              <a:rPr lang="en-US" sz="2000" b="1" i="0" dirty="0">
                <a:solidFill>
                  <a:schemeClr val="bg2"/>
                </a:solidFill>
                <a:latin typeface="Arial" panose="020B0604020202020204" pitchFamily="34" charset="0"/>
                <a:cs typeface="Arial" panose="020B0604020202020204" pitchFamily="34" charset="0"/>
              </a:rPr>
              <a:t>GUIDE SLIDE ONLY – DO NOT USE</a:t>
            </a:r>
          </a:p>
        </p:txBody>
      </p:sp>
    </p:spTree>
    <p:extLst>
      <p:ext uri="{BB962C8B-B14F-4D97-AF65-F5344CB8AC3E}">
        <p14:creationId xmlns:p14="http://schemas.microsoft.com/office/powerpoint/2010/main" val="45816331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Full Page">
    <p:spTree>
      <p:nvGrpSpPr>
        <p:cNvPr id="1" name=""/>
        <p:cNvGrpSpPr/>
        <p:nvPr/>
      </p:nvGrpSpPr>
      <p:grpSpPr>
        <a:xfrm>
          <a:off x="0" y="0"/>
          <a:ext cx="0" cy="0"/>
          <a:chOff x="0" y="0"/>
          <a:chExt cx="0" cy="0"/>
        </a:xfrm>
      </p:grpSpPr>
      <p:sp>
        <p:nvSpPr>
          <p:cNvPr id="3" name="Picture Placeholder 13">
            <a:extLst>
              <a:ext uri="{FF2B5EF4-FFF2-40B4-BE49-F238E27FC236}">
                <a16:creationId xmlns:a16="http://schemas.microsoft.com/office/drawing/2014/main" id="{C438372A-2B8E-8ECC-1D6C-7C4550D6A113}"/>
              </a:ext>
            </a:extLst>
          </p:cNvPr>
          <p:cNvSpPr>
            <a:spLocks noGrp="1"/>
          </p:cNvSpPr>
          <p:nvPr>
            <p:ph type="pic" sz="quarter" idx="10" hasCustomPrompt="1"/>
          </p:nvPr>
        </p:nvSpPr>
        <p:spPr>
          <a:xfrm>
            <a:off x="0" y="0"/>
            <a:ext cx="12192000" cy="6561138"/>
          </a:xfrm>
          <a:prstGeom prst="rect">
            <a:avLst/>
          </a:prstGeom>
          <a:solidFill>
            <a:schemeClr val="bg1">
              <a:lumMod val="95000"/>
            </a:schemeClr>
          </a:solidFill>
        </p:spPr>
        <p:txBody>
          <a:bodyPr anchor="ctr">
            <a:noAutofit/>
          </a:bodyPr>
          <a:lstStyle>
            <a:lvl1pPr algn="ctr">
              <a:defRPr sz="2000"/>
            </a:lvl1pPr>
          </a:lstStyle>
          <a:p>
            <a:r>
              <a:rPr lang="en-US"/>
              <a:t>Click to insert graphic/image</a:t>
            </a:r>
          </a:p>
        </p:txBody>
      </p:sp>
    </p:spTree>
    <p:extLst>
      <p:ext uri="{BB962C8B-B14F-4D97-AF65-F5344CB8AC3E}">
        <p14:creationId xmlns:p14="http://schemas.microsoft.com/office/powerpoint/2010/main" val="4082648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2 Column">
    <p:spTree>
      <p:nvGrpSpPr>
        <p:cNvPr id="1" name=""/>
        <p:cNvGrpSpPr/>
        <p:nvPr/>
      </p:nvGrpSpPr>
      <p:grpSpPr>
        <a:xfrm>
          <a:off x="0" y="0"/>
          <a:ext cx="0" cy="0"/>
          <a:chOff x="0" y="0"/>
          <a:chExt cx="0" cy="0"/>
        </a:xfrm>
      </p:grpSpPr>
      <p:sp>
        <p:nvSpPr>
          <p:cNvPr id="3" name="Picture Placeholder 13">
            <a:extLst>
              <a:ext uri="{FF2B5EF4-FFF2-40B4-BE49-F238E27FC236}">
                <a16:creationId xmlns:a16="http://schemas.microsoft.com/office/drawing/2014/main" id="{C438372A-2B8E-8ECC-1D6C-7C4550D6A113}"/>
              </a:ext>
            </a:extLst>
          </p:cNvPr>
          <p:cNvSpPr>
            <a:spLocks noGrp="1"/>
          </p:cNvSpPr>
          <p:nvPr>
            <p:ph type="pic" sz="quarter" idx="10" hasCustomPrompt="1"/>
          </p:nvPr>
        </p:nvSpPr>
        <p:spPr>
          <a:xfrm>
            <a:off x="0" y="0"/>
            <a:ext cx="6096000" cy="6561138"/>
          </a:xfrm>
          <a:prstGeom prst="rect">
            <a:avLst/>
          </a:prstGeom>
          <a:solidFill>
            <a:schemeClr val="bg1">
              <a:lumMod val="95000"/>
            </a:schemeClr>
          </a:solidFill>
        </p:spPr>
        <p:txBody>
          <a:bodyPr anchor="ctr">
            <a:noAutofit/>
          </a:bodyPr>
          <a:lstStyle>
            <a:lvl1pPr algn="ctr">
              <a:defRPr sz="2000"/>
            </a:lvl1pPr>
          </a:lstStyle>
          <a:p>
            <a:r>
              <a:rPr lang="en-US"/>
              <a:t>Click to insert graphic/image</a:t>
            </a:r>
          </a:p>
        </p:txBody>
      </p:sp>
      <p:sp>
        <p:nvSpPr>
          <p:cNvPr id="2" name="Picture Placeholder 13">
            <a:extLst>
              <a:ext uri="{FF2B5EF4-FFF2-40B4-BE49-F238E27FC236}">
                <a16:creationId xmlns:a16="http://schemas.microsoft.com/office/drawing/2014/main" id="{FFD985B3-01C9-19CE-0E34-8EBA9E270B28}"/>
              </a:ext>
            </a:extLst>
          </p:cNvPr>
          <p:cNvSpPr>
            <a:spLocks noGrp="1"/>
          </p:cNvSpPr>
          <p:nvPr>
            <p:ph type="pic" sz="quarter" idx="11" hasCustomPrompt="1"/>
          </p:nvPr>
        </p:nvSpPr>
        <p:spPr>
          <a:xfrm>
            <a:off x="6096000" y="0"/>
            <a:ext cx="6096000" cy="6561138"/>
          </a:xfrm>
          <a:prstGeom prst="rect">
            <a:avLst/>
          </a:prstGeom>
          <a:solidFill>
            <a:schemeClr val="bg1">
              <a:lumMod val="85000"/>
            </a:schemeClr>
          </a:solidFill>
        </p:spPr>
        <p:txBody>
          <a:bodyPr anchor="ctr">
            <a:noAutofit/>
          </a:bodyPr>
          <a:lstStyle>
            <a:lvl1pPr algn="ctr">
              <a:defRPr sz="2000"/>
            </a:lvl1pPr>
          </a:lstStyle>
          <a:p>
            <a:r>
              <a:rPr lang="en-US"/>
              <a:t>Click to insert graphic/image</a:t>
            </a:r>
          </a:p>
        </p:txBody>
      </p:sp>
    </p:spTree>
    <p:extLst>
      <p:ext uri="{BB962C8B-B14F-4D97-AF65-F5344CB8AC3E}">
        <p14:creationId xmlns:p14="http://schemas.microsoft.com/office/powerpoint/2010/main" val="667522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3 Column">
    <p:spTree>
      <p:nvGrpSpPr>
        <p:cNvPr id="1" name=""/>
        <p:cNvGrpSpPr/>
        <p:nvPr/>
      </p:nvGrpSpPr>
      <p:grpSpPr>
        <a:xfrm>
          <a:off x="0" y="0"/>
          <a:ext cx="0" cy="0"/>
          <a:chOff x="0" y="0"/>
          <a:chExt cx="0" cy="0"/>
        </a:xfrm>
      </p:grpSpPr>
      <p:sp>
        <p:nvSpPr>
          <p:cNvPr id="3" name="Picture Placeholder 13">
            <a:extLst>
              <a:ext uri="{FF2B5EF4-FFF2-40B4-BE49-F238E27FC236}">
                <a16:creationId xmlns:a16="http://schemas.microsoft.com/office/drawing/2014/main" id="{C438372A-2B8E-8ECC-1D6C-7C4550D6A113}"/>
              </a:ext>
            </a:extLst>
          </p:cNvPr>
          <p:cNvSpPr>
            <a:spLocks noGrp="1"/>
          </p:cNvSpPr>
          <p:nvPr>
            <p:ph type="pic" sz="quarter" idx="10" hasCustomPrompt="1"/>
          </p:nvPr>
        </p:nvSpPr>
        <p:spPr>
          <a:xfrm>
            <a:off x="0" y="0"/>
            <a:ext cx="4108174" cy="6561138"/>
          </a:xfrm>
          <a:prstGeom prst="rect">
            <a:avLst/>
          </a:prstGeom>
          <a:solidFill>
            <a:schemeClr val="bg1">
              <a:lumMod val="95000"/>
            </a:schemeClr>
          </a:solidFill>
        </p:spPr>
        <p:txBody>
          <a:bodyPr anchor="ctr">
            <a:noAutofit/>
          </a:bodyPr>
          <a:lstStyle>
            <a:lvl1pPr algn="ctr">
              <a:defRPr sz="2000"/>
            </a:lvl1pPr>
          </a:lstStyle>
          <a:p>
            <a:r>
              <a:rPr lang="en-US"/>
              <a:t>Click to insert graphic/image</a:t>
            </a:r>
          </a:p>
        </p:txBody>
      </p:sp>
      <p:sp>
        <p:nvSpPr>
          <p:cNvPr id="8" name="Picture Placeholder 13">
            <a:extLst>
              <a:ext uri="{FF2B5EF4-FFF2-40B4-BE49-F238E27FC236}">
                <a16:creationId xmlns:a16="http://schemas.microsoft.com/office/drawing/2014/main" id="{4414A110-4862-386E-C5BC-355818DDFD08}"/>
              </a:ext>
            </a:extLst>
          </p:cNvPr>
          <p:cNvSpPr>
            <a:spLocks noGrp="1"/>
          </p:cNvSpPr>
          <p:nvPr>
            <p:ph type="pic" sz="quarter" idx="11" hasCustomPrompt="1"/>
          </p:nvPr>
        </p:nvSpPr>
        <p:spPr>
          <a:xfrm>
            <a:off x="4108174" y="0"/>
            <a:ext cx="4108174" cy="6561138"/>
          </a:xfrm>
          <a:prstGeom prst="rect">
            <a:avLst/>
          </a:prstGeom>
          <a:solidFill>
            <a:schemeClr val="bg1">
              <a:lumMod val="85000"/>
            </a:schemeClr>
          </a:solidFill>
        </p:spPr>
        <p:txBody>
          <a:bodyPr anchor="ctr">
            <a:noAutofit/>
          </a:bodyPr>
          <a:lstStyle>
            <a:lvl1pPr algn="ctr">
              <a:defRPr sz="2000"/>
            </a:lvl1pPr>
          </a:lstStyle>
          <a:p>
            <a:r>
              <a:rPr lang="en-US"/>
              <a:t>Click to insert graphic/image</a:t>
            </a:r>
          </a:p>
        </p:txBody>
      </p:sp>
      <p:sp>
        <p:nvSpPr>
          <p:cNvPr id="9" name="Picture Placeholder 13">
            <a:extLst>
              <a:ext uri="{FF2B5EF4-FFF2-40B4-BE49-F238E27FC236}">
                <a16:creationId xmlns:a16="http://schemas.microsoft.com/office/drawing/2014/main" id="{9C8D7AA9-17EC-B6CD-F957-E04322E8CE62}"/>
              </a:ext>
            </a:extLst>
          </p:cNvPr>
          <p:cNvSpPr>
            <a:spLocks noGrp="1"/>
          </p:cNvSpPr>
          <p:nvPr>
            <p:ph type="pic" sz="quarter" idx="12" hasCustomPrompt="1"/>
          </p:nvPr>
        </p:nvSpPr>
        <p:spPr>
          <a:xfrm>
            <a:off x="8216348" y="0"/>
            <a:ext cx="4108174" cy="6561138"/>
          </a:xfrm>
          <a:prstGeom prst="rect">
            <a:avLst/>
          </a:prstGeom>
          <a:solidFill>
            <a:schemeClr val="bg1">
              <a:lumMod val="95000"/>
            </a:schemeClr>
          </a:solidFill>
        </p:spPr>
        <p:txBody>
          <a:bodyPr anchor="ctr">
            <a:noAutofit/>
          </a:bodyPr>
          <a:lstStyle>
            <a:lvl1pPr algn="ctr">
              <a:defRPr sz="2000"/>
            </a:lvl1pPr>
          </a:lstStyle>
          <a:p>
            <a:r>
              <a:rPr lang="en-US"/>
              <a:t>Click to insert graphic/image</a:t>
            </a:r>
          </a:p>
        </p:txBody>
      </p:sp>
    </p:spTree>
    <p:extLst>
      <p:ext uri="{BB962C8B-B14F-4D97-AF65-F5344CB8AC3E}">
        <p14:creationId xmlns:p14="http://schemas.microsoft.com/office/powerpoint/2010/main" val="4173163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Master 2 Date and Present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926ECC-E61E-765F-3EB4-C79499640E33}"/>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F6C7CA9-AFB1-D5BC-C797-717A8F4A4EA9}"/>
              </a:ext>
            </a:extLst>
          </p:cNvPr>
          <p:cNvSpPr txBox="1"/>
          <p:nvPr userDrawn="1"/>
        </p:nvSpPr>
        <p:spPr>
          <a:xfrm>
            <a:off x="3601963" y="6178448"/>
            <a:ext cx="1588293" cy="123111"/>
          </a:xfrm>
          <a:prstGeom prst="rect">
            <a:avLst/>
          </a:prstGeom>
          <a:noFill/>
        </p:spPr>
        <p:txBody>
          <a:bodyPr wrap="square" lIns="0" tIns="0" rIns="0" bIns="0" rtlCol="0">
            <a:spAutoFit/>
          </a:bodyPr>
          <a:lstStyle/>
          <a:p>
            <a:r>
              <a:rPr lang="en-US" sz="800" b="1">
                <a:solidFill>
                  <a:schemeClr val="bg1"/>
                </a:solidFill>
                <a:latin typeface="Arial" panose="020B0604020202020204" pitchFamily="34" charset="0"/>
                <a:cs typeface="Arial" panose="020B0604020202020204" pitchFamily="34" charset="0"/>
              </a:rPr>
              <a:t>Presented by:</a:t>
            </a:r>
          </a:p>
        </p:txBody>
      </p:sp>
      <p:sp>
        <p:nvSpPr>
          <p:cNvPr id="8" name="Text Placeholder 7">
            <a:extLst>
              <a:ext uri="{FF2B5EF4-FFF2-40B4-BE49-F238E27FC236}">
                <a16:creationId xmlns:a16="http://schemas.microsoft.com/office/drawing/2014/main" id="{857F5978-7563-5DCD-F1F2-344903B80799}"/>
              </a:ext>
            </a:extLst>
          </p:cNvPr>
          <p:cNvSpPr>
            <a:spLocks noGrp="1"/>
          </p:cNvSpPr>
          <p:nvPr>
            <p:ph type="body" sz="quarter" idx="11" hasCustomPrompt="1"/>
          </p:nvPr>
        </p:nvSpPr>
        <p:spPr>
          <a:xfrm>
            <a:off x="3601963" y="6341918"/>
            <a:ext cx="6049031" cy="219220"/>
          </a:xfrm>
        </p:spPr>
        <p:txBody>
          <a:bodyPr/>
          <a:lstStyle>
            <a:lvl1pPr marL="0" indent="0">
              <a:buFontTx/>
              <a:buNone/>
              <a:defRPr sz="12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&lt; Insert presenter name &gt;</a:t>
            </a:r>
            <a:endParaRPr lang="en-US"/>
          </a:p>
        </p:txBody>
      </p:sp>
      <p:sp>
        <p:nvSpPr>
          <p:cNvPr id="9" name="TextBox 8">
            <a:extLst>
              <a:ext uri="{FF2B5EF4-FFF2-40B4-BE49-F238E27FC236}">
                <a16:creationId xmlns:a16="http://schemas.microsoft.com/office/drawing/2014/main" id="{16408D9E-4A91-1FDB-550A-BE04F55E6ACA}"/>
              </a:ext>
            </a:extLst>
          </p:cNvPr>
          <p:cNvSpPr txBox="1"/>
          <p:nvPr userDrawn="1"/>
        </p:nvSpPr>
        <p:spPr>
          <a:xfrm>
            <a:off x="1062552" y="6183173"/>
            <a:ext cx="1588293" cy="123111"/>
          </a:xfrm>
          <a:prstGeom prst="rect">
            <a:avLst/>
          </a:prstGeom>
          <a:noFill/>
        </p:spPr>
        <p:txBody>
          <a:bodyPr wrap="square" lIns="0" tIns="0" rIns="0" bIns="0" rtlCol="0">
            <a:spAutoFit/>
          </a:bodyPr>
          <a:lstStyle/>
          <a:p>
            <a:r>
              <a:rPr lang="en-US" sz="800" b="1">
                <a:solidFill>
                  <a:schemeClr val="bg1"/>
                </a:solidFill>
                <a:latin typeface="Arial" panose="020B0604020202020204" pitchFamily="34" charset="0"/>
                <a:cs typeface="Arial" panose="020B0604020202020204" pitchFamily="34" charset="0"/>
              </a:rPr>
              <a:t>Date:</a:t>
            </a:r>
          </a:p>
        </p:txBody>
      </p:sp>
      <p:sp>
        <p:nvSpPr>
          <p:cNvPr id="6" name="Text Placeholder 7">
            <a:extLst>
              <a:ext uri="{FF2B5EF4-FFF2-40B4-BE49-F238E27FC236}">
                <a16:creationId xmlns:a16="http://schemas.microsoft.com/office/drawing/2014/main" id="{EC0A3E38-9FD6-F72A-6FCD-DA3A9AE7BD83}"/>
              </a:ext>
            </a:extLst>
          </p:cNvPr>
          <p:cNvSpPr>
            <a:spLocks noGrp="1"/>
          </p:cNvSpPr>
          <p:nvPr>
            <p:ph type="body" sz="quarter" idx="10" hasCustomPrompt="1"/>
          </p:nvPr>
        </p:nvSpPr>
        <p:spPr>
          <a:xfrm>
            <a:off x="1076046" y="6341918"/>
            <a:ext cx="2418592" cy="219220"/>
          </a:xfrm>
        </p:spPr>
        <p:txBody>
          <a:bodyPr/>
          <a:lstStyle>
            <a:lvl1pPr marL="0" indent="0">
              <a:buFontTx/>
              <a:buNone/>
              <a:defRPr sz="12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&lt; Insert date &gt;</a:t>
            </a:r>
            <a:endParaRPr lang="en-US"/>
          </a:p>
        </p:txBody>
      </p:sp>
      <p:pic>
        <p:nvPicPr>
          <p:cNvPr id="3" name="Picture 6">
            <a:extLst>
              <a:ext uri="{FF2B5EF4-FFF2-40B4-BE49-F238E27FC236}">
                <a16:creationId xmlns:a16="http://schemas.microsoft.com/office/drawing/2014/main" id="{8E0345D2-8CA0-3B84-5A15-EF648BA5D55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02265" y="5864526"/>
            <a:ext cx="2087618" cy="833418"/>
          </a:xfrm>
          <a:prstGeom prst="rect">
            <a:avLst/>
          </a:prstGeom>
        </p:spPr>
      </p:pic>
      <p:sp>
        <p:nvSpPr>
          <p:cNvPr id="2" name="Subtitle 2">
            <a:extLst>
              <a:ext uri="{FF2B5EF4-FFF2-40B4-BE49-F238E27FC236}">
                <a16:creationId xmlns:a16="http://schemas.microsoft.com/office/drawing/2014/main" id="{2DF8409B-648E-184F-C4D1-A03333E6DB56}"/>
              </a:ext>
            </a:extLst>
          </p:cNvPr>
          <p:cNvSpPr>
            <a:spLocks noGrp="1"/>
          </p:cNvSpPr>
          <p:nvPr>
            <p:ph type="subTitle" idx="1" hasCustomPrompt="1"/>
          </p:nvPr>
        </p:nvSpPr>
        <p:spPr>
          <a:xfrm>
            <a:off x="1064653" y="3698217"/>
            <a:ext cx="10071660" cy="332399"/>
          </a:xfrm>
          <a:prstGeom prst="rect">
            <a:avLst/>
          </a:prstGeom>
        </p:spPr>
        <p:txBody>
          <a:bodyPr/>
          <a:lstStyle>
            <a:lvl1pPr marL="342900" indent="-342900" algn="l">
              <a:buFontTx/>
              <a:buBlip>
                <a:blip r:embed="rId4">
                  <a:extLst>
                    <a:ext uri="{96DAC541-7B7A-43D3-8B79-37D633B846F1}">
                      <asvg:svgBlip xmlns:asvg="http://schemas.microsoft.com/office/drawing/2016/SVG/main" r:embed="rId5"/>
                    </a:ext>
                  </a:extLst>
                </a:blip>
              </a:buBlip>
              <a:defRPr sz="24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Sample heading which is of a standard length</a:t>
            </a:r>
            <a:endParaRPr lang="en-AU" dirty="0"/>
          </a:p>
        </p:txBody>
      </p:sp>
      <p:sp>
        <p:nvSpPr>
          <p:cNvPr id="4" name="Title 1">
            <a:extLst>
              <a:ext uri="{FF2B5EF4-FFF2-40B4-BE49-F238E27FC236}">
                <a16:creationId xmlns:a16="http://schemas.microsoft.com/office/drawing/2014/main" id="{6A59AAEA-A4AC-8BB9-21A4-86BB5D8BEB58}"/>
              </a:ext>
            </a:extLst>
          </p:cNvPr>
          <p:cNvSpPr>
            <a:spLocks noGrp="1"/>
          </p:cNvSpPr>
          <p:nvPr>
            <p:ph type="ctrTitle" hasCustomPrompt="1"/>
          </p:nvPr>
        </p:nvSpPr>
        <p:spPr>
          <a:xfrm>
            <a:off x="1064653" y="2626590"/>
            <a:ext cx="7651234" cy="903700"/>
          </a:xfrm>
          <a:prstGeom prst="rect">
            <a:avLst/>
          </a:prstGeom>
          <a:solidFill>
            <a:schemeClr val="bg1"/>
          </a:solidFill>
        </p:spPr>
        <p:txBody>
          <a:bodyPr wrap="none" lIns="108000" tIns="72000" rIns="108000" bIns="0" anchor="ctr" anchorCtr="0"/>
          <a:lstStyle>
            <a:lvl1pPr algn="l">
              <a:defRPr sz="6000">
                <a:solidFill>
                  <a:schemeClr val="tx1"/>
                </a:solidFill>
              </a:defRPr>
            </a:lvl1pPr>
          </a:lstStyle>
          <a:p>
            <a:r>
              <a:rPr lang="en-US" dirty="0"/>
              <a:t>Click to edit line two</a:t>
            </a:r>
            <a:endParaRPr lang="en-AU" dirty="0"/>
          </a:p>
        </p:txBody>
      </p:sp>
      <p:sp>
        <p:nvSpPr>
          <p:cNvPr id="5" name="Text Placeholder 11">
            <a:extLst>
              <a:ext uri="{FF2B5EF4-FFF2-40B4-BE49-F238E27FC236}">
                <a16:creationId xmlns:a16="http://schemas.microsoft.com/office/drawing/2014/main" id="{B44E0F2B-9E36-F4DA-7C0D-E7A97FBF0F86}"/>
              </a:ext>
            </a:extLst>
          </p:cNvPr>
          <p:cNvSpPr>
            <a:spLocks noGrp="1"/>
          </p:cNvSpPr>
          <p:nvPr>
            <p:ph type="body" sz="quarter" idx="12" hasCustomPrompt="1"/>
          </p:nvPr>
        </p:nvSpPr>
        <p:spPr>
          <a:xfrm>
            <a:off x="1064653" y="1537594"/>
            <a:ext cx="6755155" cy="903700"/>
          </a:xfrm>
          <a:solidFill>
            <a:schemeClr val="bg1"/>
          </a:solidFill>
        </p:spPr>
        <p:txBody>
          <a:bodyPr wrap="none" lIns="108000" tIns="72000" rIns="108000" anchor="ctr" anchorCtr="0"/>
          <a:lstStyle>
            <a:lvl1pPr marL="0" indent="0">
              <a:buNone/>
              <a:defRPr sz="6000" b="1" i="0">
                <a:latin typeface="Arial" panose="020B0604020202020204" pitchFamily="34" charset="0"/>
                <a:cs typeface="Arial" panose="020B0604020202020204" pitchFamily="34" charset="0"/>
              </a:defRPr>
            </a:lvl1pPr>
          </a:lstStyle>
          <a:p>
            <a:r>
              <a:rPr lang="en-US" dirty="0"/>
              <a:t>Click edit line one</a:t>
            </a:r>
            <a:endParaRPr lang="en-AU" dirty="0"/>
          </a:p>
        </p:txBody>
      </p:sp>
    </p:spTree>
    <p:extLst>
      <p:ext uri="{BB962C8B-B14F-4D97-AF65-F5344CB8AC3E}">
        <p14:creationId xmlns:p14="http://schemas.microsoft.com/office/powerpoint/2010/main" val="387061309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Do Not Use">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862EF0-01CF-485F-549E-A115E56D10C9}"/>
              </a:ext>
            </a:extLst>
          </p:cNvPr>
          <p:cNvSpPr txBox="1"/>
          <p:nvPr userDrawn="1"/>
        </p:nvSpPr>
        <p:spPr>
          <a:xfrm>
            <a:off x="930275" y="1664198"/>
            <a:ext cx="10620375" cy="3447610"/>
          </a:xfrm>
          <a:prstGeom prst="rect">
            <a:avLst/>
          </a:prstGeom>
          <a:noFill/>
        </p:spPr>
        <p:txBody>
          <a:bodyPr wrap="square" rtlCol="0">
            <a:spAutoFit/>
          </a:bodyPr>
          <a:lstStyle/>
          <a:p>
            <a:pPr>
              <a:lnSpc>
                <a:spcPts val="13000"/>
              </a:lnSpc>
            </a:pPr>
            <a:r>
              <a:rPr lang="en-US" sz="15000" b="1" i="0" dirty="0">
                <a:solidFill>
                  <a:schemeClr val="bg1"/>
                </a:solidFill>
                <a:latin typeface="Arial" panose="020B0604020202020204" pitchFamily="34" charset="0"/>
                <a:cs typeface="Arial" panose="020B0604020202020204" pitchFamily="34" charset="0"/>
              </a:rPr>
              <a:t>TEXT &amp;</a:t>
            </a:r>
            <a:br>
              <a:rPr lang="en-US" sz="15000" b="1" i="0" dirty="0">
                <a:solidFill>
                  <a:schemeClr val="bg1"/>
                </a:solidFill>
                <a:latin typeface="Arial" panose="020B0604020202020204" pitchFamily="34" charset="0"/>
                <a:cs typeface="Arial" panose="020B0604020202020204" pitchFamily="34" charset="0"/>
              </a:rPr>
            </a:br>
            <a:r>
              <a:rPr lang="en-US" sz="15000" b="1" i="0" dirty="0">
                <a:solidFill>
                  <a:schemeClr val="bg1"/>
                </a:solidFill>
                <a:latin typeface="Arial" panose="020B0604020202020204" pitchFamily="34" charset="0"/>
                <a:cs typeface="Arial" panose="020B0604020202020204" pitchFamily="34" charset="0"/>
              </a:rPr>
              <a:t>VIDEO</a:t>
            </a:r>
          </a:p>
        </p:txBody>
      </p:sp>
      <p:pic>
        <p:nvPicPr>
          <p:cNvPr id="6" name="Picture 5">
            <a:extLst>
              <a:ext uri="{FF2B5EF4-FFF2-40B4-BE49-F238E27FC236}">
                <a16:creationId xmlns:a16="http://schemas.microsoft.com/office/drawing/2014/main" id="{7D830FA7-B889-86E1-BA62-107F1581B99F}"/>
              </a:ext>
            </a:extLst>
          </p:cNvPr>
          <p:cNvPicPr>
            <a:picLocks noChangeAspect="1"/>
          </p:cNvPicPr>
          <p:nvPr userDrawn="1"/>
        </p:nvPicPr>
        <p:blipFill>
          <a:blip r:embed="rId2"/>
          <a:stretch>
            <a:fillRect/>
          </a:stretch>
        </p:blipFill>
        <p:spPr>
          <a:xfrm>
            <a:off x="1055688" y="4795838"/>
            <a:ext cx="3203575" cy="1484323"/>
          </a:xfrm>
          <a:prstGeom prst="rect">
            <a:avLst/>
          </a:prstGeom>
        </p:spPr>
      </p:pic>
      <p:sp>
        <p:nvSpPr>
          <p:cNvPr id="9" name="TextBox 8">
            <a:extLst>
              <a:ext uri="{FF2B5EF4-FFF2-40B4-BE49-F238E27FC236}">
                <a16:creationId xmlns:a16="http://schemas.microsoft.com/office/drawing/2014/main" id="{6465A49B-F666-3931-5FBF-F005348F95DB}"/>
              </a:ext>
            </a:extLst>
          </p:cNvPr>
          <p:cNvSpPr txBox="1"/>
          <p:nvPr userDrawn="1"/>
        </p:nvSpPr>
        <p:spPr>
          <a:xfrm>
            <a:off x="982859" y="0"/>
            <a:ext cx="5040312" cy="1443985"/>
          </a:xfrm>
          <a:prstGeom prst="rect">
            <a:avLst/>
          </a:prstGeom>
          <a:noFill/>
        </p:spPr>
        <p:txBody>
          <a:bodyPr wrap="square" rtlCol="0">
            <a:spAutoFit/>
          </a:bodyPr>
          <a:lstStyle/>
          <a:p>
            <a:pPr>
              <a:lnSpc>
                <a:spcPts val="13000"/>
              </a:lnSpc>
            </a:pPr>
            <a:r>
              <a:rPr lang="en-US" sz="2000" b="1" i="0" dirty="0">
                <a:solidFill>
                  <a:schemeClr val="bg2"/>
                </a:solidFill>
                <a:latin typeface="Arial" panose="020B0604020202020204" pitchFamily="34" charset="0"/>
                <a:cs typeface="Arial" panose="020B0604020202020204" pitchFamily="34" charset="0"/>
              </a:rPr>
              <a:t>GUIDE SLIDE ONLY – DO NOT USE</a:t>
            </a:r>
          </a:p>
        </p:txBody>
      </p:sp>
    </p:spTree>
    <p:extLst>
      <p:ext uri="{BB962C8B-B14F-4D97-AF65-F5344CB8AC3E}">
        <p14:creationId xmlns:p14="http://schemas.microsoft.com/office/powerpoint/2010/main" val="144332592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1 Column">
    <p:spTree>
      <p:nvGrpSpPr>
        <p:cNvPr id="1" name=""/>
        <p:cNvGrpSpPr/>
        <p:nvPr/>
      </p:nvGrpSpPr>
      <p:grpSpPr>
        <a:xfrm>
          <a:off x="0" y="0"/>
          <a:ext cx="0" cy="0"/>
          <a:chOff x="0" y="0"/>
          <a:chExt cx="0" cy="0"/>
        </a:xfrm>
      </p:grpSpPr>
      <p:sp>
        <p:nvSpPr>
          <p:cNvPr id="4" name="Media Placeholder 4">
            <a:extLst>
              <a:ext uri="{FF2B5EF4-FFF2-40B4-BE49-F238E27FC236}">
                <a16:creationId xmlns:a16="http://schemas.microsoft.com/office/drawing/2014/main" id="{98C152EE-88A1-0A07-87F0-135D04891C93}"/>
              </a:ext>
            </a:extLst>
          </p:cNvPr>
          <p:cNvSpPr>
            <a:spLocks noGrp="1"/>
          </p:cNvSpPr>
          <p:nvPr>
            <p:ph type="media" sz="quarter" idx="19" hasCustomPrompt="1"/>
          </p:nvPr>
        </p:nvSpPr>
        <p:spPr>
          <a:xfrm>
            <a:off x="4514207" y="1700213"/>
            <a:ext cx="7161856" cy="4087523"/>
          </a:xfrm>
          <a:solidFill>
            <a:schemeClr val="bg1">
              <a:lumMod val="95000"/>
            </a:schemeClr>
          </a:solidFill>
        </p:spPr>
        <p:txBody>
          <a:bodyPr anchor="ctr">
            <a:noAutofit/>
          </a:bodyPr>
          <a:lstStyle>
            <a:lvl1pPr algn="ctr">
              <a:defRPr/>
            </a:lvl1pPr>
          </a:lstStyle>
          <a:p>
            <a:r>
              <a:rPr lang="en-US"/>
              <a:t>Click to add video</a:t>
            </a:r>
          </a:p>
        </p:txBody>
      </p:sp>
      <p:sp>
        <p:nvSpPr>
          <p:cNvPr id="6" name="Text Placeholder 5">
            <a:extLst>
              <a:ext uri="{FF2B5EF4-FFF2-40B4-BE49-F238E27FC236}">
                <a16:creationId xmlns:a16="http://schemas.microsoft.com/office/drawing/2014/main" id="{850FB8F9-7475-3CFF-BC8B-CA6D0C14C521}"/>
              </a:ext>
            </a:extLst>
          </p:cNvPr>
          <p:cNvSpPr>
            <a:spLocks noGrp="1"/>
          </p:cNvSpPr>
          <p:nvPr>
            <p:ph type="body" sz="quarter" idx="11" hasCustomPrompt="1"/>
          </p:nvPr>
        </p:nvSpPr>
        <p:spPr>
          <a:xfrm>
            <a:off x="1055687" y="1707141"/>
            <a:ext cx="3203577" cy="609398"/>
          </a:xfrm>
          <a:prstGeom prst="rect">
            <a:avLst/>
          </a:prstGeom>
        </p:spPr>
        <p:txBody>
          <a:bodyPr wrap="square">
            <a:spAutoFit/>
          </a:bodyPr>
          <a:lstStyle>
            <a:lvl1pPr marL="0" indent="0">
              <a:buNone/>
              <a:defRPr sz="2200">
                <a:solidFill>
                  <a:schemeClr val="tx2"/>
                </a:solidFill>
              </a:defRPr>
            </a:lvl1pPr>
          </a:lstStyle>
          <a:p>
            <a:pPr lvl="0"/>
            <a:r>
              <a:rPr lang="en-GB" dirty="0"/>
              <a:t>Sample heading which is of a standard length</a:t>
            </a:r>
          </a:p>
        </p:txBody>
      </p:sp>
      <p:sp>
        <p:nvSpPr>
          <p:cNvPr id="11" name="Text Placeholder 2">
            <a:extLst>
              <a:ext uri="{FF2B5EF4-FFF2-40B4-BE49-F238E27FC236}">
                <a16:creationId xmlns:a16="http://schemas.microsoft.com/office/drawing/2014/main" id="{0A14A6EE-6956-3EDF-621A-AC4F1D966A19}"/>
              </a:ext>
            </a:extLst>
          </p:cNvPr>
          <p:cNvSpPr>
            <a:spLocks noGrp="1"/>
          </p:cNvSpPr>
          <p:nvPr>
            <p:ph type="body" idx="1" hasCustomPrompt="1"/>
          </p:nvPr>
        </p:nvSpPr>
        <p:spPr>
          <a:xfrm>
            <a:off x="1055688" y="2333957"/>
            <a:ext cx="3203576" cy="367005"/>
          </a:xfrm>
          <a:prstGeom prst="rect">
            <a:avLst/>
          </a:prstGeom>
        </p:spPr>
        <p:txBody>
          <a:bodyPr wrap="square" tIns="144000">
            <a:spAutoFit/>
          </a:bodyPr>
          <a:lstStyle>
            <a:lvl1pPr marL="0" indent="0">
              <a:buClr>
                <a:srgbClr val="FF116F"/>
              </a:buClr>
              <a:buSzPct val="150000"/>
              <a:buFont typeface="Arial" panose="020B0604020202020204" pitchFamily="34" charset="0"/>
              <a:buNone/>
              <a:defRPr sz="1600" b="0" i="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7" name="Title 1">
            <a:extLst>
              <a:ext uri="{FF2B5EF4-FFF2-40B4-BE49-F238E27FC236}">
                <a16:creationId xmlns:a16="http://schemas.microsoft.com/office/drawing/2014/main" id="{3B8E1D29-0239-8AE3-3400-0312B8639465}"/>
              </a:ext>
            </a:extLst>
          </p:cNvPr>
          <p:cNvSpPr>
            <a:spLocks noGrp="1"/>
          </p:cNvSpPr>
          <p:nvPr>
            <p:ph type="title" hasCustomPrompt="1"/>
          </p:nvPr>
        </p:nvSpPr>
        <p:spPr>
          <a:xfrm>
            <a:off x="1055941" y="873125"/>
            <a:ext cx="4032171" cy="524553"/>
          </a:xfrm>
          <a:prstGeom prst="rect">
            <a:avLst/>
          </a:prstGeom>
          <a:solidFill>
            <a:schemeClr val="accent1"/>
          </a:solidFill>
        </p:spPr>
        <p:txBody>
          <a:bodyPr wrap="none" lIns="108000" tIns="72000" rIns="72000" bIns="36000" anchor="ctr" anchorCtr="0">
            <a:spAutoFit/>
          </a:bodyPr>
          <a:lstStyle>
            <a:lvl1pPr>
              <a:defRPr sz="3000">
                <a:solidFill>
                  <a:schemeClr val="bg2"/>
                </a:solidFill>
              </a:defRPr>
            </a:lvl1pPr>
          </a:lstStyle>
          <a:p>
            <a:r>
              <a:rPr lang="en-US" dirty="0"/>
              <a:t>Click to add headline</a:t>
            </a:r>
            <a:endParaRPr lang="en-AU" dirty="0"/>
          </a:p>
        </p:txBody>
      </p:sp>
      <p:sp>
        <p:nvSpPr>
          <p:cNvPr id="8" name="Text Placeholder 6">
            <a:extLst>
              <a:ext uri="{FF2B5EF4-FFF2-40B4-BE49-F238E27FC236}">
                <a16:creationId xmlns:a16="http://schemas.microsoft.com/office/drawing/2014/main" id="{76F21410-90A7-5EF4-150A-9DC00004A828}"/>
              </a:ext>
            </a:extLst>
          </p:cNvPr>
          <p:cNvSpPr>
            <a:spLocks noGrp="1"/>
          </p:cNvSpPr>
          <p:nvPr>
            <p:ph type="body" sz="quarter" idx="20" hasCustomPrompt="1"/>
          </p:nvPr>
        </p:nvSpPr>
        <p:spPr>
          <a:xfrm>
            <a:off x="1055688" y="624947"/>
            <a:ext cx="1079957" cy="247554"/>
          </a:xfrm>
          <a:solidFill>
            <a:schemeClr val="accent3"/>
          </a:solidFill>
        </p:spPr>
        <p:txBody>
          <a:bodyPr vert="horz" wrap="none" lIns="72000" tIns="72000" rIns="72000" bIns="36000"/>
          <a:lstStyle>
            <a:lvl1pPr marL="0" indent="0" algn="l">
              <a:buNone/>
              <a:defRPr sz="1000" b="1" i="0" spc="100" baseline="0">
                <a:solidFill>
                  <a:schemeClr val="bg2"/>
                </a:solidFill>
                <a:latin typeface="Arial" panose="020B0604020202020204" pitchFamily="34" charset="0"/>
                <a:cs typeface="Arial" panose="020B0604020202020204" pitchFamily="34" charset="0"/>
              </a:defRPr>
            </a:lvl1pPr>
          </a:lstStyle>
          <a:p>
            <a:pPr lvl="0"/>
            <a:r>
              <a:rPr lang="en-GB" dirty="0"/>
              <a:t>MULTIMEDIA</a:t>
            </a:r>
          </a:p>
        </p:txBody>
      </p:sp>
    </p:spTree>
    <p:extLst>
      <p:ext uri="{BB962C8B-B14F-4D97-AF65-F5344CB8AC3E}">
        <p14:creationId xmlns:p14="http://schemas.microsoft.com/office/powerpoint/2010/main" val="590099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VIDEO 1 Column">
    <p:spTree>
      <p:nvGrpSpPr>
        <p:cNvPr id="1" name=""/>
        <p:cNvGrpSpPr/>
        <p:nvPr/>
      </p:nvGrpSpPr>
      <p:grpSpPr>
        <a:xfrm>
          <a:off x="0" y="0"/>
          <a:ext cx="0" cy="0"/>
          <a:chOff x="0" y="0"/>
          <a:chExt cx="0" cy="0"/>
        </a:xfrm>
      </p:grpSpPr>
      <p:sp>
        <p:nvSpPr>
          <p:cNvPr id="4" name="Media Placeholder 4">
            <a:extLst>
              <a:ext uri="{FF2B5EF4-FFF2-40B4-BE49-F238E27FC236}">
                <a16:creationId xmlns:a16="http://schemas.microsoft.com/office/drawing/2014/main" id="{98C152EE-88A1-0A07-87F0-135D04891C93}"/>
              </a:ext>
            </a:extLst>
          </p:cNvPr>
          <p:cNvSpPr>
            <a:spLocks noGrp="1"/>
          </p:cNvSpPr>
          <p:nvPr>
            <p:ph type="media" sz="quarter" idx="19" hasCustomPrompt="1"/>
          </p:nvPr>
        </p:nvSpPr>
        <p:spPr>
          <a:xfrm>
            <a:off x="6888163" y="278296"/>
            <a:ext cx="4787900" cy="6282841"/>
          </a:xfrm>
          <a:solidFill>
            <a:schemeClr val="bg1">
              <a:lumMod val="95000"/>
            </a:schemeClr>
          </a:solidFill>
        </p:spPr>
        <p:txBody>
          <a:bodyPr anchor="ctr">
            <a:noAutofit/>
          </a:bodyPr>
          <a:lstStyle>
            <a:lvl1pPr algn="ctr">
              <a:defRPr/>
            </a:lvl1pPr>
          </a:lstStyle>
          <a:p>
            <a:r>
              <a:rPr lang="en-US"/>
              <a:t>Click to add video</a:t>
            </a:r>
          </a:p>
        </p:txBody>
      </p:sp>
      <p:sp>
        <p:nvSpPr>
          <p:cNvPr id="6" name="Text Placeholder 5">
            <a:extLst>
              <a:ext uri="{FF2B5EF4-FFF2-40B4-BE49-F238E27FC236}">
                <a16:creationId xmlns:a16="http://schemas.microsoft.com/office/drawing/2014/main" id="{850FB8F9-7475-3CFF-BC8B-CA6D0C14C521}"/>
              </a:ext>
            </a:extLst>
          </p:cNvPr>
          <p:cNvSpPr>
            <a:spLocks noGrp="1"/>
          </p:cNvSpPr>
          <p:nvPr>
            <p:ph type="body" sz="quarter" idx="11" hasCustomPrompt="1"/>
          </p:nvPr>
        </p:nvSpPr>
        <p:spPr>
          <a:xfrm>
            <a:off x="1055687" y="1707141"/>
            <a:ext cx="5040313" cy="609398"/>
          </a:xfrm>
          <a:prstGeom prst="rect">
            <a:avLst/>
          </a:prstGeom>
        </p:spPr>
        <p:txBody>
          <a:bodyPr wrap="square">
            <a:spAutoFit/>
          </a:bodyPr>
          <a:lstStyle>
            <a:lvl1pPr marL="0" indent="0">
              <a:buNone/>
              <a:defRPr sz="2200">
                <a:solidFill>
                  <a:schemeClr val="tx2"/>
                </a:solidFill>
              </a:defRPr>
            </a:lvl1pPr>
          </a:lstStyle>
          <a:p>
            <a:pPr lvl="0"/>
            <a:r>
              <a:rPr lang="en-GB" dirty="0"/>
              <a:t>Sample heading which is of a standard length</a:t>
            </a:r>
          </a:p>
        </p:txBody>
      </p:sp>
      <p:sp>
        <p:nvSpPr>
          <p:cNvPr id="11" name="Text Placeholder 2">
            <a:extLst>
              <a:ext uri="{FF2B5EF4-FFF2-40B4-BE49-F238E27FC236}">
                <a16:creationId xmlns:a16="http://schemas.microsoft.com/office/drawing/2014/main" id="{0A14A6EE-6956-3EDF-621A-AC4F1D966A19}"/>
              </a:ext>
            </a:extLst>
          </p:cNvPr>
          <p:cNvSpPr>
            <a:spLocks noGrp="1"/>
          </p:cNvSpPr>
          <p:nvPr>
            <p:ph type="body" idx="1" hasCustomPrompt="1"/>
          </p:nvPr>
        </p:nvSpPr>
        <p:spPr>
          <a:xfrm>
            <a:off x="1055687" y="2333957"/>
            <a:ext cx="5040311" cy="367005"/>
          </a:xfrm>
          <a:prstGeom prst="rect">
            <a:avLst/>
          </a:prstGeom>
        </p:spPr>
        <p:txBody>
          <a:bodyPr wrap="square" tIns="144000">
            <a:spAutoFit/>
          </a:bodyPr>
          <a:lstStyle>
            <a:lvl1pPr marL="0" indent="0">
              <a:buClr>
                <a:srgbClr val="FF116F"/>
              </a:buClr>
              <a:buSzPct val="150000"/>
              <a:buFont typeface="Arial" panose="020B0604020202020204" pitchFamily="34" charset="0"/>
              <a:buNone/>
              <a:defRPr sz="1600" b="0" i="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7" name="Title 1">
            <a:extLst>
              <a:ext uri="{FF2B5EF4-FFF2-40B4-BE49-F238E27FC236}">
                <a16:creationId xmlns:a16="http://schemas.microsoft.com/office/drawing/2014/main" id="{3B8E1D29-0239-8AE3-3400-0312B8639465}"/>
              </a:ext>
            </a:extLst>
          </p:cNvPr>
          <p:cNvSpPr>
            <a:spLocks noGrp="1"/>
          </p:cNvSpPr>
          <p:nvPr>
            <p:ph type="title" hasCustomPrompt="1"/>
          </p:nvPr>
        </p:nvSpPr>
        <p:spPr>
          <a:xfrm>
            <a:off x="1055941" y="873125"/>
            <a:ext cx="4032171" cy="524553"/>
          </a:xfrm>
          <a:prstGeom prst="rect">
            <a:avLst/>
          </a:prstGeom>
          <a:solidFill>
            <a:schemeClr val="accent1"/>
          </a:solidFill>
        </p:spPr>
        <p:txBody>
          <a:bodyPr wrap="none" lIns="108000" tIns="72000" rIns="72000" bIns="36000" anchor="ctr" anchorCtr="0">
            <a:spAutoFit/>
          </a:bodyPr>
          <a:lstStyle>
            <a:lvl1pPr>
              <a:defRPr sz="3000">
                <a:solidFill>
                  <a:schemeClr val="bg2"/>
                </a:solidFill>
              </a:defRPr>
            </a:lvl1pPr>
          </a:lstStyle>
          <a:p>
            <a:r>
              <a:rPr lang="en-US" dirty="0"/>
              <a:t>Click to add headline</a:t>
            </a:r>
            <a:endParaRPr lang="en-AU" dirty="0"/>
          </a:p>
        </p:txBody>
      </p:sp>
      <p:sp>
        <p:nvSpPr>
          <p:cNvPr id="8" name="Text Placeholder 6">
            <a:extLst>
              <a:ext uri="{FF2B5EF4-FFF2-40B4-BE49-F238E27FC236}">
                <a16:creationId xmlns:a16="http://schemas.microsoft.com/office/drawing/2014/main" id="{76F21410-90A7-5EF4-150A-9DC00004A828}"/>
              </a:ext>
            </a:extLst>
          </p:cNvPr>
          <p:cNvSpPr>
            <a:spLocks noGrp="1"/>
          </p:cNvSpPr>
          <p:nvPr>
            <p:ph type="body" sz="quarter" idx="20" hasCustomPrompt="1"/>
          </p:nvPr>
        </p:nvSpPr>
        <p:spPr>
          <a:xfrm>
            <a:off x="1055688" y="624947"/>
            <a:ext cx="1079957" cy="247554"/>
          </a:xfrm>
          <a:solidFill>
            <a:schemeClr val="accent3"/>
          </a:solidFill>
        </p:spPr>
        <p:txBody>
          <a:bodyPr vert="horz" wrap="none" lIns="72000" tIns="72000" rIns="72000" bIns="36000"/>
          <a:lstStyle>
            <a:lvl1pPr marL="0" indent="0" algn="l">
              <a:buNone/>
              <a:defRPr sz="1000" b="1" i="0" spc="100" baseline="0">
                <a:solidFill>
                  <a:schemeClr val="bg2"/>
                </a:solidFill>
                <a:latin typeface="Arial" panose="020B0604020202020204" pitchFamily="34" charset="0"/>
                <a:cs typeface="Arial" panose="020B0604020202020204" pitchFamily="34" charset="0"/>
              </a:defRPr>
            </a:lvl1pPr>
          </a:lstStyle>
          <a:p>
            <a:pPr lvl="0"/>
            <a:r>
              <a:rPr lang="en-GB" dirty="0"/>
              <a:t>MULTIMEDIA</a:t>
            </a:r>
          </a:p>
        </p:txBody>
      </p:sp>
    </p:spTree>
    <p:extLst>
      <p:ext uri="{BB962C8B-B14F-4D97-AF65-F5344CB8AC3E}">
        <p14:creationId xmlns:p14="http://schemas.microsoft.com/office/powerpoint/2010/main" val="3796182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Do Not Use">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862EF0-01CF-485F-549E-A115E56D10C9}"/>
              </a:ext>
            </a:extLst>
          </p:cNvPr>
          <p:cNvSpPr txBox="1"/>
          <p:nvPr userDrawn="1"/>
        </p:nvSpPr>
        <p:spPr>
          <a:xfrm>
            <a:off x="930275" y="1449388"/>
            <a:ext cx="10620375" cy="3447610"/>
          </a:xfrm>
          <a:prstGeom prst="rect">
            <a:avLst/>
          </a:prstGeom>
          <a:noFill/>
        </p:spPr>
        <p:txBody>
          <a:bodyPr wrap="square" rtlCol="0">
            <a:spAutoFit/>
          </a:bodyPr>
          <a:lstStyle/>
          <a:p>
            <a:pPr>
              <a:lnSpc>
                <a:spcPts val="13000"/>
              </a:lnSpc>
            </a:pPr>
            <a:r>
              <a:rPr lang="en-US" sz="15000" b="1" i="0" dirty="0">
                <a:solidFill>
                  <a:schemeClr val="bg1"/>
                </a:solidFill>
                <a:latin typeface="Arial" panose="020B0604020202020204" pitchFamily="34" charset="0"/>
                <a:cs typeface="Arial" panose="020B0604020202020204" pitchFamily="34" charset="0"/>
              </a:rPr>
              <a:t>VIDEO</a:t>
            </a:r>
            <a:br>
              <a:rPr lang="en-US" sz="15000" b="1" i="0" dirty="0">
                <a:solidFill>
                  <a:schemeClr val="bg1"/>
                </a:solidFill>
                <a:latin typeface="Arial" panose="020B0604020202020204" pitchFamily="34" charset="0"/>
                <a:cs typeface="Arial" panose="020B0604020202020204" pitchFamily="34" charset="0"/>
              </a:rPr>
            </a:br>
            <a:r>
              <a:rPr lang="en-US" sz="15000" b="1" i="0" dirty="0">
                <a:solidFill>
                  <a:schemeClr val="bg1"/>
                </a:solidFill>
                <a:latin typeface="Arial" panose="020B0604020202020204" pitchFamily="34" charset="0"/>
                <a:cs typeface="Arial" panose="020B0604020202020204" pitchFamily="34" charset="0"/>
              </a:rPr>
              <a:t>ONLY</a:t>
            </a:r>
          </a:p>
        </p:txBody>
      </p:sp>
      <p:pic>
        <p:nvPicPr>
          <p:cNvPr id="6" name="Picture 5">
            <a:extLst>
              <a:ext uri="{FF2B5EF4-FFF2-40B4-BE49-F238E27FC236}">
                <a16:creationId xmlns:a16="http://schemas.microsoft.com/office/drawing/2014/main" id="{7D830FA7-B889-86E1-BA62-107F1581B99F}"/>
              </a:ext>
            </a:extLst>
          </p:cNvPr>
          <p:cNvPicPr>
            <a:picLocks noChangeAspect="1"/>
          </p:cNvPicPr>
          <p:nvPr userDrawn="1"/>
        </p:nvPicPr>
        <p:blipFill>
          <a:blip r:embed="rId2"/>
          <a:stretch>
            <a:fillRect/>
          </a:stretch>
        </p:blipFill>
        <p:spPr>
          <a:xfrm>
            <a:off x="1055688" y="4795838"/>
            <a:ext cx="3203575" cy="1484323"/>
          </a:xfrm>
          <a:prstGeom prst="rect">
            <a:avLst/>
          </a:prstGeom>
        </p:spPr>
      </p:pic>
      <p:sp>
        <p:nvSpPr>
          <p:cNvPr id="9" name="TextBox 8">
            <a:extLst>
              <a:ext uri="{FF2B5EF4-FFF2-40B4-BE49-F238E27FC236}">
                <a16:creationId xmlns:a16="http://schemas.microsoft.com/office/drawing/2014/main" id="{6465A49B-F666-3931-5FBF-F005348F95DB}"/>
              </a:ext>
            </a:extLst>
          </p:cNvPr>
          <p:cNvSpPr txBox="1"/>
          <p:nvPr userDrawn="1"/>
        </p:nvSpPr>
        <p:spPr>
          <a:xfrm>
            <a:off x="982859" y="-214810"/>
            <a:ext cx="5040312" cy="1443985"/>
          </a:xfrm>
          <a:prstGeom prst="rect">
            <a:avLst/>
          </a:prstGeom>
          <a:noFill/>
        </p:spPr>
        <p:txBody>
          <a:bodyPr wrap="square" rtlCol="0">
            <a:spAutoFit/>
          </a:bodyPr>
          <a:lstStyle/>
          <a:p>
            <a:pPr>
              <a:lnSpc>
                <a:spcPts val="13000"/>
              </a:lnSpc>
            </a:pPr>
            <a:r>
              <a:rPr lang="en-US" sz="2000" b="1" i="0" dirty="0">
                <a:solidFill>
                  <a:schemeClr val="bg2"/>
                </a:solidFill>
                <a:latin typeface="Arial" panose="020B0604020202020204" pitchFamily="34" charset="0"/>
                <a:cs typeface="Arial" panose="020B0604020202020204" pitchFamily="34" charset="0"/>
              </a:rPr>
              <a:t>GUIDE SLIDE ONLY – DO NOT USE</a:t>
            </a:r>
          </a:p>
        </p:txBody>
      </p:sp>
    </p:spTree>
    <p:extLst>
      <p:ext uri="{BB962C8B-B14F-4D97-AF65-F5344CB8AC3E}">
        <p14:creationId xmlns:p14="http://schemas.microsoft.com/office/powerpoint/2010/main" val="1914952299"/>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DEO Full Page">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4D7C2592-D070-D325-A386-163CEF980AB9}"/>
              </a:ext>
            </a:extLst>
          </p:cNvPr>
          <p:cNvSpPr>
            <a:spLocks noGrp="1"/>
          </p:cNvSpPr>
          <p:nvPr>
            <p:ph type="media" sz="quarter" idx="10" hasCustomPrompt="1"/>
          </p:nvPr>
        </p:nvSpPr>
        <p:spPr>
          <a:xfrm>
            <a:off x="0" y="0"/>
            <a:ext cx="12096750" cy="6561138"/>
          </a:xfrm>
          <a:solidFill>
            <a:schemeClr val="bg1">
              <a:lumMod val="95000"/>
            </a:schemeClr>
          </a:solidFill>
        </p:spPr>
        <p:txBody>
          <a:bodyPr anchor="ctr">
            <a:noAutofit/>
          </a:bodyPr>
          <a:lstStyle>
            <a:lvl1pPr algn="ctr">
              <a:defRPr sz="2000"/>
            </a:lvl1pPr>
          </a:lstStyle>
          <a:p>
            <a:r>
              <a:rPr lang="en-US"/>
              <a:t>Click to add video</a:t>
            </a:r>
          </a:p>
        </p:txBody>
      </p:sp>
    </p:spTree>
    <p:extLst>
      <p:ext uri="{BB962C8B-B14F-4D97-AF65-F5344CB8AC3E}">
        <p14:creationId xmlns:p14="http://schemas.microsoft.com/office/powerpoint/2010/main" val="30370216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Do Not Use">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862EF0-01CF-485F-549E-A115E56D10C9}"/>
              </a:ext>
            </a:extLst>
          </p:cNvPr>
          <p:cNvSpPr txBox="1"/>
          <p:nvPr userDrawn="1"/>
        </p:nvSpPr>
        <p:spPr>
          <a:xfrm>
            <a:off x="930275" y="1449388"/>
            <a:ext cx="10620375" cy="3447610"/>
          </a:xfrm>
          <a:prstGeom prst="rect">
            <a:avLst/>
          </a:prstGeom>
          <a:noFill/>
        </p:spPr>
        <p:txBody>
          <a:bodyPr wrap="square" rtlCol="0">
            <a:spAutoFit/>
          </a:bodyPr>
          <a:lstStyle/>
          <a:p>
            <a:pPr>
              <a:lnSpc>
                <a:spcPts val="13000"/>
              </a:lnSpc>
            </a:pPr>
            <a:r>
              <a:rPr lang="en-US" sz="15000" b="1" i="0" dirty="0">
                <a:solidFill>
                  <a:schemeClr val="bg1"/>
                </a:solidFill>
                <a:latin typeface="Arial" panose="020B0604020202020204" pitchFamily="34" charset="0"/>
                <a:cs typeface="Arial" panose="020B0604020202020204" pitchFamily="34" charset="0"/>
              </a:rPr>
              <a:t>PULL QUOTES</a:t>
            </a:r>
          </a:p>
        </p:txBody>
      </p:sp>
      <p:pic>
        <p:nvPicPr>
          <p:cNvPr id="6" name="Picture 5">
            <a:extLst>
              <a:ext uri="{FF2B5EF4-FFF2-40B4-BE49-F238E27FC236}">
                <a16:creationId xmlns:a16="http://schemas.microsoft.com/office/drawing/2014/main" id="{7D830FA7-B889-86E1-BA62-107F1581B99F}"/>
              </a:ext>
            </a:extLst>
          </p:cNvPr>
          <p:cNvPicPr>
            <a:picLocks noChangeAspect="1"/>
          </p:cNvPicPr>
          <p:nvPr userDrawn="1"/>
        </p:nvPicPr>
        <p:blipFill>
          <a:blip r:embed="rId2"/>
          <a:stretch>
            <a:fillRect/>
          </a:stretch>
        </p:blipFill>
        <p:spPr>
          <a:xfrm>
            <a:off x="1055688" y="4795838"/>
            <a:ext cx="3203575" cy="1484323"/>
          </a:xfrm>
          <a:prstGeom prst="rect">
            <a:avLst/>
          </a:prstGeom>
        </p:spPr>
      </p:pic>
      <p:sp>
        <p:nvSpPr>
          <p:cNvPr id="9" name="TextBox 8">
            <a:extLst>
              <a:ext uri="{FF2B5EF4-FFF2-40B4-BE49-F238E27FC236}">
                <a16:creationId xmlns:a16="http://schemas.microsoft.com/office/drawing/2014/main" id="{6465A49B-F666-3931-5FBF-F005348F95DB}"/>
              </a:ext>
            </a:extLst>
          </p:cNvPr>
          <p:cNvSpPr txBox="1"/>
          <p:nvPr userDrawn="1"/>
        </p:nvSpPr>
        <p:spPr>
          <a:xfrm>
            <a:off x="982859" y="-214810"/>
            <a:ext cx="5040312" cy="1443985"/>
          </a:xfrm>
          <a:prstGeom prst="rect">
            <a:avLst/>
          </a:prstGeom>
          <a:noFill/>
        </p:spPr>
        <p:txBody>
          <a:bodyPr wrap="square" rtlCol="0">
            <a:spAutoFit/>
          </a:bodyPr>
          <a:lstStyle/>
          <a:p>
            <a:pPr>
              <a:lnSpc>
                <a:spcPts val="13000"/>
              </a:lnSpc>
            </a:pPr>
            <a:r>
              <a:rPr lang="en-US" sz="2000" b="1" i="0" dirty="0">
                <a:solidFill>
                  <a:schemeClr val="bg2"/>
                </a:solidFill>
                <a:latin typeface="Arial" panose="020B0604020202020204" pitchFamily="34" charset="0"/>
                <a:cs typeface="Arial" panose="020B0604020202020204" pitchFamily="34" charset="0"/>
              </a:rPr>
              <a:t>GUIDE SLIDE ONLY – DO NOT USE</a:t>
            </a:r>
          </a:p>
        </p:txBody>
      </p:sp>
    </p:spTree>
    <p:extLst>
      <p:ext uri="{BB962C8B-B14F-4D97-AF65-F5344CB8AC3E}">
        <p14:creationId xmlns:p14="http://schemas.microsoft.com/office/powerpoint/2010/main" val="246948271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With Image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17D760-BA34-FBDC-8A93-CD9899459FB0}"/>
              </a:ext>
            </a:extLst>
          </p:cNvPr>
          <p:cNvSpPr/>
          <p:nvPr userDrawn="1"/>
        </p:nvSpPr>
        <p:spPr>
          <a:xfrm>
            <a:off x="4259262" y="0"/>
            <a:ext cx="7932738" cy="6561138"/>
          </a:xfrm>
          <a:prstGeom prst="rect">
            <a:avLst/>
          </a:prstGeom>
          <a:gradFill>
            <a:gsLst>
              <a:gs pos="100000">
                <a:schemeClr val="accent4"/>
              </a:gs>
              <a:gs pos="0">
                <a:schemeClr val="accent3"/>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E330F5B-189B-939B-994C-ADD9DDA7EED5}"/>
              </a:ext>
            </a:extLst>
          </p:cNvPr>
          <p:cNvSpPr>
            <a:spLocks noGrp="1"/>
          </p:cNvSpPr>
          <p:nvPr>
            <p:ph type="title" hasCustomPrompt="1"/>
          </p:nvPr>
        </p:nvSpPr>
        <p:spPr>
          <a:xfrm>
            <a:off x="5303838" y="1700212"/>
            <a:ext cx="6372225" cy="4151947"/>
          </a:xfrm>
          <a:prstGeom prst="rect">
            <a:avLst/>
          </a:prstGeom>
        </p:spPr>
        <p:txBody>
          <a:bodyPr wrap="square" anchor="t">
            <a:normAutofit/>
          </a:bodyPr>
          <a:lstStyle>
            <a:lvl1pPr>
              <a:defRPr sz="5000">
                <a:solidFill>
                  <a:srgbClr val="F1EFED"/>
                </a:solidFill>
              </a:defRPr>
            </a:lvl1pPr>
          </a:lstStyle>
          <a:p>
            <a:r>
              <a:rPr lang="en-US" dirty="0"/>
              <a:t>Click to edit text. This is a pull quote, this is a pull quote.”</a:t>
            </a:r>
            <a:endParaRPr lang="en-AU" dirty="0"/>
          </a:p>
        </p:txBody>
      </p:sp>
      <p:sp>
        <p:nvSpPr>
          <p:cNvPr id="2" name="Title 1">
            <a:extLst>
              <a:ext uri="{FF2B5EF4-FFF2-40B4-BE49-F238E27FC236}">
                <a16:creationId xmlns:a16="http://schemas.microsoft.com/office/drawing/2014/main" id="{B739D7BC-F665-4228-BC9E-9CC87610B8EE}"/>
              </a:ext>
            </a:extLst>
          </p:cNvPr>
          <p:cNvSpPr txBox="1">
            <a:spLocks/>
          </p:cNvSpPr>
          <p:nvPr userDrawn="1"/>
        </p:nvSpPr>
        <p:spPr>
          <a:xfrm>
            <a:off x="5303839" y="873124"/>
            <a:ext cx="3203575" cy="692497"/>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5000" kern="1200">
                <a:solidFill>
                  <a:schemeClr val="tx1"/>
                </a:solidFill>
                <a:latin typeface="Arial Black" panose="020B0A04020102020204" pitchFamily="34" charset="0"/>
                <a:ea typeface="+mj-ea"/>
                <a:cs typeface="+mj-cs"/>
              </a:defRPr>
            </a:lvl1pPr>
          </a:lstStyle>
          <a:p>
            <a:r>
              <a:rPr lang="en-US" dirty="0">
                <a:solidFill>
                  <a:schemeClr val="bg2"/>
                </a:solidFill>
              </a:rPr>
              <a:t>“</a:t>
            </a:r>
            <a:endParaRPr lang="en-AU" dirty="0">
              <a:solidFill>
                <a:schemeClr val="bg2"/>
              </a:solidFill>
            </a:endParaRPr>
          </a:p>
        </p:txBody>
      </p:sp>
      <p:sp>
        <p:nvSpPr>
          <p:cNvPr id="5" name="Picture Placeholder 4">
            <a:extLst>
              <a:ext uri="{FF2B5EF4-FFF2-40B4-BE49-F238E27FC236}">
                <a16:creationId xmlns:a16="http://schemas.microsoft.com/office/drawing/2014/main" id="{A045638B-6CBA-F6D5-B560-7A90BAAB4479}"/>
              </a:ext>
            </a:extLst>
          </p:cNvPr>
          <p:cNvSpPr>
            <a:spLocks noGrp="1"/>
          </p:cNvSpPr>
          <p:nvPr>
            <p:ph type="pic" sz="quarter" idx="10"/>
          </p:nvPr>
        </p:nvSpPr>
        <p:spPr>
          <a:xfrm>
            <a:off x="0" y="0"/>
            <a:ext cx="4259263" cy="6561138"/>
          </a:xfrm>
          <a:solidFill>
            <a:schemeClr val="bg1">
              <a:lumMod val="95000"/>
            </a:schemeClr>
          </a:solidFill>
        </p:spPr>
        <p:txBody>
          <a:bodyPr anchor="ctr">
            <a:noAutofit/>
          </a:bodyPr>
          <a:lstStyle>
            <a:lvl1pPr algn="ctr">
              <a:defRPr sz="2000"/>
            </a:lvl1pPr>
          </a:lstStyle>
          <a:p>
            <a:r>
              <a:rPr lang="en-US"/>
              <a:t>Click icon to add picture</a:t>
            </a:r>
            <a:endParaRPr lang="en-US" dirty="0"/>
          </a:p>
        </p:txBody>
      </p:sp>
    </p:spTree>
    <p:extLst>
      <p:ext uri="{BB962C8B-B14F-4D97-AF65-F5344CB8AC3E}">
        <p14:creationId xmlns:p14="http://schemas.microsoft.com/office/powerpoint/2010/main" val="7098173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With Image 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17D760-BA34-FBDC-8A93-CD9899459FB0}"/>
              </a:ext>
            </a:extLst>
          </p:cNvPr>
          <p:cNvSpPr/>
          <p:nvPr userDrawn="1"/>
        </p:nvSpPr>
        <p:spPr>
          <a:xfrm>
            <a:off x="0" y="0"/>
            <a:ext cx="8011937" cy="6561138"/>
          </a:xfrm>
          <a:prstGeom prst="rect">
            <a:avLst/>
          </a:prstGeom>
          <a:gradFill>
            <a:gsLst>
              <a:gs pos="0">
                <a:schemeClr val="accent3"/>
              </a:gs>
              <a:gs pos="100000">
                <a:schemeClr val="accent4"/>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E330F5B-189B-939B-994C-ADD9DDA7EED5}"/>
              </a:ext>
            </a:extLst>
          </p:cNvPr>
          <p:cNvSpPr>
            <a:spLocks noGrp="1"/>
          </p:cNvSpPr>
          <p:nvPr>
            <p:ph type="title" hasCustomPrompt="1"/>
          </p:nvPr>
        </p:nvSpPr>
        <p:spPr>
          <a:xfrm>
            <a:off x="1055688" y="1700212"/>
            <a:ext cx="6372225" cy="4151947"/>
          </a:xfrm>
          <a:prstGeom prst="rect">
            <a:avLst/>
          </a:prstGeom>
        </p:spPr>
        <p:txBody>
          <a:bodyPr wrap="square" anchor="t">
            <a:normAutofit/>
          </a:bodyPr>
          <a:lstStyle>
            <a:lvl1pPr>
              <a:defRPr sz="5000">
                <a:solidFill>
                  <a:schemeClr val="bg1"/>
                </a:solidFill>
              </a:defRPr>
            </a:lvl1pPr>
          </a:lstStyle>
          <a:p>
            <a:r>
              <a:rPr lang="en-US" dirty="0"/>
              <a:t>Click to edit text. This is a pull quote, this is a pull quote.”</a:t>
            </a:r>
            <a:endParaRPr lang="en-AU" dirty="0"/>
          </a:p>
        </p:txBody>
      </p:sp>
      <p:sp>
        <p:nvSpPr>
          <p:cNvPr id="2" name="Title 1">
            <a:extLst>
              <a:ext uri="{FF2B5EF4-FFF2-40B4-BE49-F238E27FC236}">
                <a16:creationId xmlns:a16="http://schemas.microsoft.com/office/drawing/2014/main" id="{B739D7BC-F665-4228-BC9E-9CC87610B8EE}"/>
              </a:ext>
            </a:extLst>
          </p:cNvPr>
          <p:cNvSpPr txBox="1">
            <a:spLocks/>
          </p:cNvSpPr>
          <p:nvPr userDrawn="1"/>
        </p:nvSpPr>
        <p:spPr>
          <a:xfrm>
            <a:off x="1038225" y="873124"/>
            <a:ext cx="3203575" cy="692497"/>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5000" kern="1200">
                <a:solidFill>
                  <a:schemeClr val="tx1"/>
                </a:solidFill>
                <a:latin typeface="Arial Black" panose="020B0A04020102020204" pitchFamily="34" charset="0"/>
                <a:ea typeface="+mj-ea"/>
                <a:cs typeface="+mj-cs"/>
              </a:defRPr>
            </a:lvl1pPr>
          </a:lstStyle>
          <a:p>
            <a:r>
              <a:rPr lang="en-US" dirty="0">
                <a:solidFill>
                  <a:schemeClr val="bg2"/>
                </a:solidFill>
              </a:rPr>
              <a:t>“</a:t>
            </a:r>
            <a:endParaRPr lang="en-AU" dirty="0">
              <a:solidFill>
                <a:schemeClr val="bg2"/>
              </a:solidFill>
            </a:endParaRPr>
          </a:p>
        </p:txBody>
      </p:sp>
      <p:sp>
        <p:nvSpPr>
          <p:cNvPr id="5" name="Picture Placeholder 4">
            <a:extLst>
              <a:ext uri="{FF2B5EF4-FFF2-40B4-BE49-F238E27FC236}">
                <a16:creationId xmlns:a16="http://schemas.microsoft.com/office/drawing/2014/main" id="{A045638B-6CBA-F6D5-B560-7A90BAAB4479}"/>
              </a:ext>
            </a:extLst>
          </p:cNvPr>
          <p:cNvSpPr>
            <a:spLocks noGrp="1"/>
          </p:cNvSpPr>
          <p:nvPr>
            <p:ph type="pic" sz="quarter" idx="10"/>
          </p:nvPr>
        </p:nvSpPr>
        <p:spPr>
          <a:xfrm>
            <a:off x="8011937" y="0"/>
            <a:ext cx="4180063" cy="6561138"/>
          </a:xfrm>
          <a:solidFill>
            <a:schemeClr val="bg1">
              <a:lumMod val="95000"/>
            </a:schemeClr>
          </a:solidFill>
        </p:spPr>
        <p:txBody>
          <a:bodyPr anchor="ctr">
            <a:noAutofit/>
          </a:bodyPr>
          <a:lstStyle>
            <a:lvl1pPr algn="ctr">
              <a:defRPr sz="2000"/>
            </a:lvl1pPr>
          </a:lstStyle>
          <a:p>
            <a:r>
              <a:rPr lang="en-US"/>
              <a:t>Click icon to add picture</a:t>
            </a:r>
          </a:p>
        </p:txBody>
      </p:sp>
    </p:spTree>
    <p:extLst>
      <p:ext uri="{BB962C8B-B14F-4D97-AF65-F5344CB8AC3E}">
        <p14:creationId xmlns:p14="http://schemas.microsoft.com/office/powerpoint/2010/main" val="22539947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1AB0F-1C86-22BE-1568-BFB9F550ECD2}"/>
              </a:ext>
            </a:extLst>
          </p:cNvPr>
          <p:cNvSpPr>
            <a:spLocks noGrp="1"/>
          </p:cNvSpPr>
          <p:nvPr>
            <p:ph type="title"/>
          </p:nvPr>
        </p:nvSpPr>
        <p:spPr>
          <a:xfrm>
            <a:off x="1055688" y="877926"/>
            <a:ext cx="10080625" cy="415498"/>
          </a:xfrm>
          <a:prstGeom prst="rect">
            <a:avLst/>
          </a:prstGeo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A667331-D4AD-638B-A3C8-0593AEC0BDCD}"/>
              </a:ext>
            </a:extLst>
          </p:cNvPr>
          <p:cNvSpPr>
            <a:spLocks noGrp="1"/>
          </p:cNvSpPr>
          <p:nvPr>
            <p:ph idx="1"/>
          </p:nvPr>
        </p:nvSpPr>
        <p:spPr>
          <a:xfrm>
            <a:off x="1055688" y="1704361"/>
            <a:ext cx="10515600" cy="1586075"/>
          </a:xfrm>
          <a:prstGeom prst="rect">
            <a:avLst/>
          </a:prstGeom>
        </p:spPr>
        <p:txBody>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5">
            <a:extLst>
              <a:ext uri="{FF2B5EF4-FFF2-40B4-BE49-F238E27FC236}">
                <a16:creationId xmlns:a16="http://schemas.microsoft.com/office/drawing/2014/main" id="{90DA549F-0EF4-EB07-46AA-1A03D9AD7470}"/>
              </a:ext>
            </a:extLst>
          </p:cNvPr>
          <p:cNvSpPr>
            <a:spLocks noGrp="1"/>
          </p:cNvSpPr>
          <p:nvPr>
            <p:ph type="sldNum" sz="quarter" idx="4"/>
          </p:nvPr>
        </p:nvSpPr>
        <p:spPr>
          <a:xfrm>
            <a:off x="8932863" y="6644667"/>
            <a:ext cx="2743200" cy="123111"/>
          </a:xfrm>
          <a:prstGeom prst="rect">
            <a:avLst/>
          </a:prstGeom>
        </p:spPr>
        <p:txBody>
          <a:bodyPr vert="horz" lIns="0" tIns="0" rIns="0" bIns="0" rtlCol="0" anchor="ctr">
            <a:spAutoFit/>
          </a:bodyPr>
          <a:lstStyle>
            <a:lvl1pPr algn="r">
              <a:defRPr sz="800" b="1">
                <a:solidFill>
                  <a:srgbClr val="696567"/>
                </a:solidFill>
                <a:latin typeface="Arial" panose="020B0604020202020204" pitchFamily="34" charset="0"/>
                <a:cs typeface="Arial" panose="020B0604020202020204" pitchFamily="34" charset="0"/>
              </a:defRPr>
            </a:lvl1pPr>
          </a:lstStyle>
          <a:p>
            <a:r>
              <a:rPr lang="en-AU"/>
              <a:t> |  </a:t>
            </a:r>
            <a:fld id="{7C38B2F5-1F4E-421C-A073-1DF85226CA25}" type="slidenum">
              <a:rPr lang="en-AU" smtClean="0"/>
              <a:pPr/>
              <a:t>‹#›</a:t>
            </a:fld>
            <a:endParaRPr lang="en-AU"/>
          </a:p>
        </p:txBody>
      </p:sp>
      <p:sp>
        <p:nvSpPr>
          <p:cNvPr id="9" name="Footer Placeholder 4">
            <a:extLst>
              <a:ext uri="{FF2B5EF4-FFF2-40B4-BE49-F238E27FC236}">
                <a16:creationId xmlns:a16="http://schemas.microsoft.com/office/drawing/2014/main" id="{1472EE1E-9DA2-CF0F-2FB2-AD2FB7288258}"/>
              </a:ext>
            </a:extLst>
          </p:cNvPr>
          <p:cNvSpPr>
            <a:spLocks noGrp="1"/>
          </p:cNvSpPr>
          <p:nvPr>
            <p:ph type="ftr" sz="quarter" idx="3"/>
          </p:nvPr>
        </p:nvSpPr>
        <p:spPr>
          <a:xfrm>
            <a:off x="533400" y="6644667"/>
            <a:ext cx="4114800" cy="123111"/>
          </a:xfrm>
          <a:prstGeom prst="rect">
            <a:avLst/>
          </a:prstGeom>
        </p:spPr>
        <p:txBody>
          <a:bodyPr vert="horz" lIns="0" tIns="0" rIns="0" bIns="0" rtlCol="0" anchor="ctr">
            <a:spAutoFit/>
          </a:bodyPr>
          <a:lstStyle>
            <a:lvl1pPr algn="l">
              <a:defRPr sz="800" b="1">
                <a:solidFill>
                  <a:srgbClr val="696567"/>
                </a:solidFill>
                <a:latin typeface="Arial" panose="020B0604020202020204" pitchFamily="34" charset="0"/>
                <a:cs typeface="Arial" panose="020B0604020202020204" pitchFamily="34" charset="0"/>
              </a:defRPr>
            </a:lvl1pPr>
          </a:lstStyle>
          <a:p>
            <a:r>
              <a:rPr lang="en-AU"/>
              <a:t>TAFE Queensland</a:t>
            </a:r>
          </a:p>
        </p:txBody>
      </p:sp>
    </p:spTree>
    <p:extLst>
      <p:ext uri="{BB962C8B-B14F-4D97-AF65-F5344CB8AC3E}">
        <p14:creationId xmlns:p14="http://schemas.microsoft.com/office/powerpoint/2010/main" val="31074370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50D3F-485B-1A8F-5947-14019236DB07}"/>
              </a:ext>
            </a:extLst>
          </p:cNvPr>
          <p:cNvSpPr>
            <a:spLocks noGrp="1"/>
          </p:cNvSpPr>
          <p:nvPr>
            <p:ph type="title"/>
          </p:nvPr>
        </p:nvSpPr>
        <p:spPr>
          <a:xfrm>
            <a:off x="1055688" y="1700213"/>
            <a:ext cx="10080625" cy="553998"/>
          </a:xfrm>
          <a:prstGeom prst="rect">
            <a:avLst/>
          </a:prstGeom>
        </p:spPr>
        <p:txBody>
          <a:bodyPr anchor="b"/>
          <a:lstStyle>
            <a:lvl1pPr>
              <a:defRPr sz="4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F0C91EC-0563-1BFC-E325-7D66CDDE4046}"/>
              </a:ext>
            </a:extLst>
          </p:cNvPr>
          <p:cNvSpPr>
            <a:spLocks noGrp="1"/>
          </p:cNvSpPr>
          <p:nvPr>
            <p:ph type="body" idx="1"/>
          </p:nvPr>
        </p:nvSpPr>
        <p:spPr>
          <a:xfrm>
            <a:off x="1055688" y="2423439"/>
            <a:ext cx="10080625" cy="33239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75964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Master Image 4 with Image Top">
    <p:spTree>
      <p:nvGrpSpPr>
        <p:cNvPr id="1" name=""/>
        <p:cNvGrpSpPr/>
        <p:nvPr/>
      </p:nvGrpSpPr>
      <p:grpSpPr>
        <a:xfrm>
          <a:off x="0" y="0"/>
          <a:ext cx="0" cy="0"/>
          <a:chOff x="0" y="0"/>
          <a:chExt cx="0" cy="0"/>
        </a:xfrm>
      </p:grpSpPr>
      <p:sp>
        <p:nvSpPr>
          <p:cNvPr id="6" name="Picture Placeholder 13">
            <a:extLst>
              <a:ext uri="{FF2B5EF4-FFF2-40B4-BE49-F238E27FC236}">
                <a16:creationId xmlns:a16="http://schemas.microsoft.com/office/drawing/2014/main" id="{4E849434-6ADE-5B8A-12E5-2D55956E8935}"/>
              </a:ext>
            </a:extLst>
          </p:cNvPr>
          <p:cNvSpPr>
            <a:spLocks noGrp="1"/>
          </p:cNvSpPr>
          <p:nvPr>
            <p:ph type="pic" sz="quarter" idx="10" hasCustomPrompt="1"/>
          </p:nvPr>
        </p:nvSpPr>
        <p:spPr>
          <a:xfrm>
            <a:off x="0" y="0"/>
            <a:ext cx="12192000" cy="3428996"/>
          </a:xfrm>
          <a:prstGeom prst="rect">
            <a:avLst/>
          </a:prstGeom>
          <a:solidFill>
            <a:schemeClr val="bg1">
              <a:lumMod val="95000"/>
            </a:schemeClr>
          </a:solidFill>
        </p:spPr>
        <p:txBody>
          <a:bodyPr anchor="ctr">
            <a:noAutofit/>
          </a:bodyPr>
          <a:lstStyle>
            <a:lvl1pPr algn="ctr">
              <a:defRPr sz="2000"/>
            </a:lvl1pPr>
          </a:lstStyle>
          <a:p>
            <a:r>
              <a:rPr lang="en-US" dirty="0"/>
              <a:t>Click to insert graphic/image</a:t>
            </a:r>
          </a:p>
        </p:txBody>
      </p:sp>
      <p:sp>
        <p:nvSpPr>
          <p:cNvPr id="4" name="Rectangle 3">
            <a:extLst>
              <a:ext uri="{FF2B5EF4-FFF2-40B4-BE49-F238E27FC236}">
                <a16:creationId xmlns:a16="http://schemas.microsoft.com/office/drawing/2014/main" id="{7F487EF8-61D3-B6F1-B2A8-1C9D9DC484FB}"/>
              </a:ext>
            </a:extLst>
          </p:cNvPr>
          <p:cNvSpPr>
            <a:spLocks noGrp="1" noRot="1" noMove="1" noResize="1" noEditPoints="1" noAdjustHandles="1" noChangeArrowheads="1" noChangeShapeType="1"/>
          </p:cNvSpPr>
          <p:nvPr userDrawn="1"/>
        </p:nvSpPr>
        <p:spPr>
          <a:xfrm>
            <a:off x="0" y="3428996"/>
            <a:ext cx="12192000" cy="342900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BE027ADB-AE21-6579-0A48-8491F6C30AD2}"/>
              </a:ext>
            </a:extLst>
          </p:cNvPr>
          <p:cNvSpPr>
            <a:spLocks noGrp="1"/>
          </p:cNvSpPr>
          <p:nvPr>
            <p:ph type="ctrTitle" hasCustomPrompt="1"/>
          </p:nvPr>
        </p:nvSpPr>
        <p:spPr>
          <a:xfrm>
            <a:off x="1064653" y="4706457"/>
            <a:ext cx="7651234" cy="903700"/>
          </a:xfrm>
          <a:prstGeom prst="rect">
            <a:avLst/>
          </a:prstGeom>
          <a:solidFill>
            <a:schemeClr val="bg1"/>
          </a:solidFill>
        </p:spPr>
        <p:txBody>
          <a:bodyPr wrap="none" lIns="108000" tIns="72000" rIns="108000" bIns="0" anchor="ctr" anchorCtr="0"/>
          <a:lstStyle>
            <a:lvl1pPr algn="l">
              <a:defRPr sz="6000">
                <a:solidFill>
                  <a:schemeClr val="tx1"/>
                </a:solidFill>
              </a:defRPr>
            </a:lvl1pPr>
          </a:lstStyle>
          <a:p>
            <a:r>
              <a:rPr lang="en-US" dirty="0"/>
              <a:t>Click to edit line two</a:t>
            </a:r>
            <a:endParaRPr lang="en-AU" dirty="0"/>
          </a:p>
        </p:txBody>
      </p:sp>
      <p:pic>
        <p:nvPicPr>
          <p:cNvPr id="2" name="Picture 6">
            <a:extLst>
              <a:ext uri="{FF2B5EF4-FFF2-40B4-BE49-F238E27FC236}">
                <a16:creationId xmlns:a16="http://schemas.microsoft.com/office/drawing/2014/main" id="{2AEF0E0E-C7A4-34AB-4E05-6E976AD5C78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02265" y="5864526"/>
            <a:ext cx="2087618" cy="833418"/>
          </a:xfrm>
          <a:prstGeom prst="rect">
            <a:avLst/>
          </a:prstGeom>
        </p:spPr>
      </p:pic>
      <p:sp>
        <p:nvSpPr>
          <p:cNvPr id="5" name="Subtitle 2">
            <a:extLst>
              <a:ext uri="{FF2B5EF4-FFF2-40B4-BE49-F238E27FC236}">
                <a16:creationId xmlns:a16="http://schemas.microsoft.com/office/drawing/2014/main" id="{5E9B1AAB-ACAE-D245-C836-68969C7EE34C}"/>
              </a:ext>
            </a:extLst>
          </p:cNvPr>
          <p:cNvSpPr txBox="1">
            <a:spLocks/>
          </p:cNvSpPr>
          <p:nvPr userDrawn="1"/>
        </p:nvSpPr>
        <p:spPr>
          <a:xfrm>
            <a:off x="1064653" y="5798624"/>
            <a:ext cx="8073084" cy="332399"/>
          </a:xfrm>
          <a:prstGeom prst="rect">
            <a:avLst/>
          </a:prstGeom>
        </p:spPr>
        <p:txBody>
          <a:bodyPr vert="horz" wrap="square" lIns="0" tIns="0" rIns="0" bIns="0" rtlCol="0">
            <a:sp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400" b="1" i="0" kern="1200">
                <a:solidFill>
                  <a:srgbClr val="FFFFFF"/>
                </a:solidFill>
                <a:latin typeface="Myriad Pro Light" panose="020B0403030403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yriad Pro" panose="020B0503030403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yriad Pro" panose="020B0503030403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yriad Pro" panose="020B0503030403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yriad Pro" panose="020B0503030403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Sample heading which is of a standard length</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7437184"/>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F55D-0E93-1AC5-D3C9-53ECA71E223D}"/>
              </a:ext>
            </a:extLst>
          </p:cNvPr>
          <p:cNvSpPr>
            <a:spLocks noGrp="1"/>
          </p:cNvSpPr>
          <p:nvPr>
            <p:ph type="title"/>
          </p:nvPr>
        </p:nvSpPr>
        <p:spPr>
          <a:xfrm>
            <a:off x="1055688" y="877926"/>
            <a:ext cx="10080625" cy="415498"/>
          </a:xfrm>
          <a:prstGeom prst="rect">
            <a:avLst/>
          </a:prstGeom>
        </p:spPr>
        <p:txBody>
          <a:body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09FA32E6-7C41-27F6-E400-8BA1DBDDAAFA}"/>
              </a:ext>
            </a:extLst>
          </p:cNvPr>
          <p:cNvSpPr>
            <a:spLocks noGrp="1"/>
          </p:cNvSpPr>
          <p:nvPr>
            <p:ph sz="half" idx="1"/>
          </p:nvPr>
        </p:nvSpPr>
        <p:spPr>
          <a:xfrm>
            <a:off x="1055688" y="1700213"/>
            <a:ext cx="4895850" cy="44767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D5739CF-CE41-0623-B3BD-C4C353F6D84F}"/>
              </a:ext>
            </a:extLst>
          </p:cNvPr>
          <p:cNvSpPr>
            <a:spLocks noGrp="1"/>
          </p:cNvSpPr>
          <p:nvPr>
            <p:ph sz="half" idx="2"/>
          </p:nvPr>
        </p:nvSpPr>
        <p:spPr>
          <a:xfrm>
            <a:off x="6240463" y="1700213"/>
            <a:ext cx="4895850" cy="44767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01629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6FA41-0467-7C08-78DF-6D3713D9D15F}"/>
              </a:ext>
            </a:extLst>
          </p:cNvPr>
          <p:cNvSpPr>
            <a:spLocks noGrp="1"/>
          </p:cNvSpPr>
          <p:nvPr>
            <p:ph type="title"/>
          </p:nvPr>
        </p:nvSpPr>
        <p:spPr>
          <a:xfrm>
            <a:off x="1055688" y="872533"/>
            <a:ext cx="10080625" cy="415498"/>
          </a:xfrm>
          <a:prstGeom prst="rect">
            <a:avLst/>
          </a:prstGeom>
        </p:spPr>
        <p:txBody>
          <a:bodyPr anchor="t"/>
          <a:lstStyle/>
          <a:p>
            <a:r>
              <a:rPr lang="en-US"/>
              <a:t>Click to edit Master title style</a:t>
            </a:r>
            <a:endParaRPr lang="en-AU"/>
          </a:p>
        </p:txBody>
      </p:sp>
      <p:sp>
        <p:nvSpPr>
          <p:cNvPr id="3" name="Text Placeholder 2">
            <a:extLst>
              <a:ext uri="{FF2B5EF4-FFF2-40B4-BE49-F238E27FC236}">
                <a16:creationId xmlns:a16="http://schemas.microsoft.com/office/drawing/2014/main" id="{B0473DFD-9301-0F71-EF95-B80FB1B510D4}"/>
              </a:ext>
            </a:extLst>
          </p:cNvPr>
          <p:cNvSpPr>
            <a:spLocks noGrp="1"/>
          </p:cNvSpPr>
          <p:nvPr>
            <p:ph type="body" idx="1"/>
          </p:nvPr>
        </p:nvSpPr>
        <p:spPr>
          <a:xfrm>
            <a:off x="1055689" y="1700213"/>
            <a:ext cx="4895850" cy="313349"/>
          </a:xfrm>
          <a:prstGeom prst="rect">
            <a:avLst/>
          </a:prstGeo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C72F27-0FDA-4A8C-31DA-889965B2C68F}"/>
              </a:ext>
            </a:extLst>
          </p:cNvPr>
          <p:cNvSpPr>
            <a:spLocks noGrp="1"/>
          </p:cNvSpPr>
          <p:nvPr>
            <p:ph sz="half" idx="2"/>
          </p:nvPr>
        </p:nvSpPr>
        <p:spPr>
          <a:xfrm>
            <a:off x="1055689" y="2425744"/>
            <a:ext cx="4895850" cy="37639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0855CB2-17A0-D780-A10F-D52F1861C9CE}"/>
              </a:ext>
            </a:extLst>
          </p:cNvPr>
          <p:cNvSpPr>
            <a:spLocks noGrp="1"/>
          </p:cNvSpPr>
          <p:nvPr>
            <p:ph type="body" sz="quarter" idx="3"/>
          </p:nvPr>
        </p:nvSpPr>
        <p:spPr>
          <a:xfrm>
            <a:off x="6240462" y="1701483"/>
            <a:ext cx="4895849" cy="332399"/>
          </a:xfrm>
          <a:prstGeom prst="rect">
            <a:avLst/>
          </a:prstGeo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CBFD1D-574D-7AE4-F456-9211C91BF607}"/>
              </a:ext>
            </a:extLst>
          </p:cNvPr>
          <p:cNvSpPr>
            <a:spLocks noGrp="1"/>
          </p:cNvSpPr>
          <p:nvPr>
            <p:ph sz="quarter" idx="4"/>
          </p:nvPr>
        </p:nvSpPr>
        <p:spPr>
          <a:xfrm>
            <a:off x="6240462" y="2425744"/>
            <a:ext cx="4895849" cy="37639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20016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5E14E-6B98-2EA5-AAE7-10FE05254483}"/>
              </a:ext>
            </a:extLst>
          </p:cNvPr>
          <p:cNvSpPr>
            <a:spLocks noGrp="1"/>
          </p:cNvSpPr>
          <p:nvPr>
            <p:ph type="title"/>
          </p:nvPr>
        </p:nvSpPr>
        <p:spPr>
          <a:xfrm>
            <a:off x="1055688" y="877926"/>
            <a:ext cx="10080625" cy="415498"/>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16427178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E5CADA-B09C-A53B-9DC1-3FBF2355DF77}"/>
              </a:ext>
            </a:extLst>
          </p:cNvPr>
          <p:cNvSpPr>
            <a:spLocks noGrp="1"/>
          </p:cNvSpPr>
          <p:nvPr>
            <p:ph type="dt" sz="half" idx="10"/>
          </p:nvPr>
        </p:nvSpPr>
        <p:spPr>
          <a:xfrm>
            <a:off x="838200" y="6356350"/>
            <a:ext cx="2743200" cy="365125"/>
          </a:xfrm>
          <a:prstGeom prst="rect">
            <a:avLst/>
          </a:prstGeom>
        </p:spPr>
        <p:txBody>
          <a:bodyPr/>
          <a:lstStyle/>
          <a:p>
            <a:endParaRPr lang="en-AU"/>
          </a:p>
        </p:txBody>
      </p:sp>
      <p:sp>
        <p:nvSpPr>
          <p:cNvPr id="3" name="Footer Placeholder 2">
            <a:extLst>
              <a:ext uri="{FF2B5EF4-FFF2-40B4-BE49-F238E27FC236}">
                <a16:creationId xmlns:a16="http://schemas.microsoft.com/office/drawing/2014/main" id="{B4F622A8-D5F8-F022-C632-E65A9BF4E33D}"/>
              </a:ext>
            </a:extLst>
          </p:cNvPr>
          <p:cNvSpPr>
            <a:spLocks noGrp="1"/>
          </p:cNvSpPr>
          <p:nvPr>
            <p:ph type="ftr" sz="quarter" idx="11"/>
          </p:nvPr>
        </p:nvSpPr>
        <p:spPr>
          <a:xfrm>
            <a:off x="58270" y="6552315"/>
            <a:ext cx="4114800" cy="365125"/>
          </a:xfrm>
          <a:prstGeom prst="rect">
            <a:avLst/>
          </a:prstGeom>
        </p:spPr>
        <p:txBody>
          <a:bodyPr/>
          <a:lstStyle/>
          <a:p>
            <a:endParaRPr lang="en-AU"/>
          </a:p>
        </p:txBody>
      </p:sp>
      <p:sp>
        <p:nvSpPr>
          <p:cNvPr id="4" name="Slide Number Placeholder 3">
            <a:extLst>
              <a:ext uri="{FF2B5EF4-FFF2-40B4-BE49-F238E27FC236}">
                <a16:creationId xmlns:a16="http://schemas.microsoft.com/office/drawing/2014/main" id="{39CB2E66-1C4B-2F1F-E434-036F87304FBF}"/>
              </a:ext>
            </a:extLst>
          </p:cNvPr>
          <p:cNvSpPr>
            <a:spLocks noGrp="1"/>
          </p:cNvSpPr>
          <p:nvPr>
            <p:ph type="sldNum" sz="quarter" idx="12"/>
          </p:nvPr>
        </p:nvSpPr>
        <p:spPr>
          <a:xfrm>
            <a:off x="8932863" y="6644667"/>
            <a:ext cx="2743200" cy="123111"/>
          </a:xfrm>
          <a:prstGeom prst="rect">
            <a:avLst/>
          </a:prstGeom>
        </p:spPr>
        <p:txBody>
          <a:bodyPr/>
          <a:lstStyle/>
          <a:p>
            <a:fld id="{7C38B2F5-1F4E-421C-A073-1DF85226CA25}" type="slidenum">
              <a:rPr lang="en-AU" smtClean="0"/>
              <a:t>‹#›</a:t>
            </a:fld>
            <a:endParaRPr lang="en-AU"/>
          </a:p>
        </p:txBody>
      </p:sp>
    </p:spTree>
    <p:extLst>
      <p:ext uri="{BB962C8B-B14F-4D97-AF65-F5344CB8AC3E}">
        <p14:creationId xmlns:p14="http://schemas.microsoft.com/office/powerpoint/2010/main" val="34083152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954B6-C4AC-B9D1-A50E-89AC0DB6FD7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3B974D8-89CA-C5A3-4DEC-D965A0C9B41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a:extLst>
              <a:ext uri="{FF2B5EF4-FFF2-40B4-BE49-F238E27FC236}">
                <a16:creationId xmlns:a16="http://schemas.microsoft.com/office/drawing/2014/main" id="{42ADFBE5-86E3-C388-9272-CDE1827AD55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503E1394-0345-54AD-7438-802A19F8F7AE}"/>
              </a:ext>
            </a:extLst>
          </p:cNvPr>
          <p:cNvSpPr>
            <a:spLocks noGrp="1"/>
          </p:cNvSpPr>
          <p:nvPr>
            <p:ph type="sldNum" sz="quarter" idx="12"/>
          </p:nvPr>
        </p:nvSpPr>
        <p:spPr>
          <a:xfrm>
            <a:off x="8932863" y="6644667"/>
            <a:ext cx="2743200" cy="123111"/>
          </a:xfrm>
          <a:prstGeom prst="rect">
            <a:avLst/>
          </a:prstGeom>
        </p:spPr>
        <p:txBody>
          <a:bodyPr/>
          <a:lstStyle/>
          <a:p>
            <a:fld id="{7C38B2F5-1F4E-421C-A073-1DF85226CA25}" type="slidenum">
              <a:rPr lang="en-AU" smtClean="0"/>
              <a:t>‹#›</a:t>
            </a:fld>
            <a:endParaRPr lang="en-AU"/>
          </a:p>
        </p:txBody>
      </p:sp>
    </p:spTree>
    <p:extLst>
      <p:ext uri="{BB962C8B-B14F-4D97-AF65-F5344CB8AC3E}">
        <p14:creationId xmlns:p14="http://schemas.microsoft.com/office/powerpoint/2010/main" val="30684248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BAB4-7385-E176-0D21-E069522D0489}"/>
              </a:ext>
            </a:extLst>
          </p:cNvPr>
          <p:cNvSpPr>
            <a:spLocks noGrp="1"/>
          </p:cNvSpPr>
          <p:nvPr>
            <p:ph type="title"/>
          </p:nvPr>
        </p:nvSpPr>
        <p:spPr>
          <a:xfrm>
            <a:off x="1055688" y="873125"/>
            <a:ext cx="10080625" cy="451295"/>
          </a:xfrm>
          <a:prstGeom prst="rect">
            <a:avLst/>
          </a:prstGeom>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F8865B4-57E9-9996-2B2F-F5DE913B27CA}"/>
              </a:ext>
            </a:extLst>
          </p:cNvPr>
          <p:cNvSpPr>
            <a:spLocks noGrp="1"/>
          </p:cNvSpPr>
          <p:nvPr>
            <p:ph type="body" orient="vert" idx="1"/>
          </p:nvPr>
        </p:nvSpPr>
        <p:spPr>
          <a:xfrm>
            <a:off x="1055688" y="1704361"/>
            <a:ext cx="10080625" cy="484795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798132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97991A-40F8-7AF0-9F96-E68B993578CD}"/>
              </a:ext>
            </a:extLst>
          </p:cNvPr>
          <p:cNvSpPr>
            <a:spLocks noGrp="1"/>
          </p:cNvSpPr>
          <p:nvPr>
            <p:ph type="title" orient="vert"/>
          </p:nvPr>
        </p:nvSpPr>
        <p:spPr>
          <a:xfrm>
            <a:off x="10293775" y="873125"/>
            <a:ext cx="842538" cy="5303838"/>
          </a:xfrm>
          <a:prstGeom prst="rect">
            <a:avLst/>
          </a:prstGeom>
        </p:spPr>
        <p:txBody>
          <a:bodyPr vert="eaVert" ancho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4EFF6A7-6C1F-9559-9A8C-12532EC928A1}"/>
              </a:ext>
            </a:extLst>
          </p:cNvPr>
          <p:cNvSpPr>
            <a:spLocks noGrp="1"/>
          </p:cNvSpPr>
          <p:nvPr>
            <p:ph type="body" orient="vert" idx="1"/>
          </p:nvPr>
        </p:nvSpPr>
        <p:spPr>
          <a:xfrm>
            <a:off x="1055686" y="873125"/>
            <a:ext cx="8880793" cy="5303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503274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Master 5 Image Option Left">
    <p:spTree>
      <p:nvGrpSpPr>
        <p:cNvPr id="1" name=""/>
        <p:cNvGrpSpPr/>
        <p:nvPr/>
      </p:nvGrpSpPr>
      <p:grpSpPr>
        <a:xfrm>
          <a:off x="0" y="0"/>
          <a:ext cx="0" cy="0"/>
          <a:chOff x="0" y="0"/>
          <a:chExt cx="0" cy="0"/>
        </a:xfrm>
      </p:grpSpPr>
      <p:sp>
        <p:nvSpPr>
          <p:cNvPr id="6" name="Picture Placeholder 13">
            <a:extLst>
              <a:ext uri="{FF2B5EF4-FFF2-40B4-BE49-F238E27FC236}">
                <a16:creationId xmlns:a16="http://schemas.microsoft.com/office/drawing/2014/main" id="{4E849434-6ADE-5B8A-12E5-2D55956E8935}"/>
              </a:ext>
            </a:extLst>
          </p:cNvPr>
          <p:cNvSpPr>
            <a:spLocks noGrp="1"/>
          </p:cNvSpPr>
          <p:nvPr>
            <p:ph type="pic" sz="quarter" idx="10" hasCustomPrompt="1"/>
          </p:nvPr>
        </p:nvSpPr>
        <p:spPr>
          <a:xfrm>
            <a:off x="0" y="-1"/>
            <a:ext cx="6096000" cy="6858001"/>
          </a:xfrm>
          <a:prstGeom prst="rect">
            <a:avLst/>
          </a:prstGeom>
          <a:solidFill>
            <a:schemeClr val="bg1">
              <a:lumMod val="95000"/>
            </a:schemeClr>
          </a:solidFill>
        </p:spPr>
        <p:txBody>
          <a:bodyPr anchor="ctr">
            <a:noAutofit/>
          </a:bodyPr>
          <a:lstStyle>
            <a:lvl1pPr algn="ctr">
              <a:defRPr sz="2000"/>
            </a:lvl1pPr>
          </a:lstStyle>
          <a:p>
            <a:r>
              <a:rPr lang="en-US"/>
              <a:t>Click to insert graphic/image</a:t>
            </a:r>
          </a:p>
        </p:txBody>
      </p:sp>
      <p:sp>
        <p:nvSpPr>
          <p:cNvPr id="4" name="Rectangle 3">
            <a:extLst>
              <a:ext uri="{FF2B5EF4-FFF2-40B4-BE49-F238E27FC236}">
                <a16:creationId xmlns:a16="http://schemas.microsoft.com/office/drawing/2014/main" id="{7F487EF8-61D3-B6F1-B2A8-1C9D9DC484FB}"/>
              </a:ext>
            </a:extLst>
          </p:cNvPr>
          <p:cNvSpPr>
            <a:spLocks noGrp="1" noRot="1" noMove="1" noResize="1" noEditPoints="1" noAdjustHandles="1" noChangeArrowheads="1" noChangeShapeType="1"/>
          </p:cNvSpPr>
          <p:nvPr userDrawn="1"/>
        </p:nvSpPr>
        <p:spPr>
          <a:xfrm>
            <a:off x="6096000" y="0"/>
            <a:ext cx="6096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a:extLst>
              <a:ext uri="{FF2B5EF4-FFF2-40B4-BE49-F238E27FC236}">
                <a16:creationId xmlns:a16="http://schemas.microsoft.com/office/drawing/2014/main" id="{8F37D748-A9C4-08DD-E0F7-965480A9995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02265" y="5864526"/>
            <a:ext cx="2087618" cy="833418"/>
          </a:xfrm>
          <a:prstGeom prst="rect">
            <a:avLst/>
          </a:prstGeom>
        </p:spPr>
      </p:pic>
      <p:sp>
        <p:nvSpPr>
          <p:cNvPr id="7" name="Subtitle 2">
            <a:extLst>
              <a:ext uri="{FF2B5EF4-FFF2-40B4-BE49-F238E27FC236}">
                <a16:creationId xmlns:a16="http://schemas.microsoft.com/office/drawing/2014/main" id="{F2902EC9-5B24-3FD8-4FED-6B2EAAD935FD}"/>
              </a:ext>
            </a:extLst>
          </p:cNvPr>
          <p:cNvSpPr txBox="1">
            <a:spLocks/>
          </p:cNvSpPr>
          <p:nvPr userDrawn="1"/>
        </p:nvSpPr>
        <p:spPr>
          <a:xfrm>
            <a:off x="6888162" y="3556754"/>
            <a:ext cx="4787899" cy="664797"/>
          </a:xfrm>
          <a:prstGeom prst="rect">
            <a:avLst/>
          </a:prstGeom>
        </p:spPr>
        <p:txBody>
          <a:bodyPr vert="horz" wrap="square" lIns="0" tIns="0" rIns="0" bIns="0" rtlCol="0">
            <a:sp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400" b="1" i="0" kern="1200">
                <a:solidFill>
                  <a:srgbClr val="FFFFFF"/>
                </a:solidFill>
                <a:latin typeface="Myriad Pro Light" panose="020B0403030403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yriad Pro" panose="020B0503030403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yriad Pro" panose="020B0503030403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yriad Pro" panose="020B0503030403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yriad Pro" panose="020B0503030403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Sample heading which is of a standard length</a:t>
            </a:r>
            <a:endParaRPr lang="en-AU"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EBC3E8A0-602B-DE68-6339-7DBD216AA763}"/>
              </a:ext>
            </a:extLst>
          </p:cNvPr>
          <p:cNvSpPr txBox="1">
            <a:spLocks/>
          </p:cNvSpPr>
          <p:nvPr userDrawn="1"/>
        </p:nvSpPr>
        <p:spPr>
          <a:xfrm>
            <a:off x="6888162" y="2822962"/>
            <a:ext cx="4560645" cy="557451"/>
          </a:xfrm>
          <a:prstGeom prst="rect">
            <a:avLst/>
          </a:prstGeom>
          <a:solidFill>
            <a:schemeClr val="bg1"/>
          </a:solidFill>
        </p:spPr>
        <p:txBody>
          <a:bodyPr vert="horz" wrap="none" lIns="108000" tIns="72000" rIns="108000" bIns="0" rtlCol="0" anchor="ctr" anchorCtr="0">
            <a:spAutoFit/>
          </a:bodyPr>
          <a:lstStyle>
            <a:lvl1pPr algn="l" defTabSz="914400" rtl="0" eaLnBrk="1" latinLnBrk="0" hangingPunct="1">
              <a:lnSpc>
                <a:spcPct val="90000"/>
              </a:lnSpc>
              <a:spcBef>
                <a:spcPct val="0"/>
              </a:spcBef>
              <a:buNone/>
              <a:defRPr sz="6000" b="1" i="0" kern="1200">
                <a:solidFill>
                  <a:schemeClr val="tx1"/>
                </a:solidFill>
                <a:latin typeface="Myriad Pro" panose="020B0503030403020204" pitchFamily="34" charset="0"/>
                <a:ea typeface="+mj-ea"/>
                <a:cs typeface="+mj-cs"/>
              </a:defRPr>
            </a:lvl1pPr>
          </a:lstStyle>
          <a:p>
            <a:r>
              <a:rPr lang="en-US" sz="3500" dirty="0">
                <a:latin typeface="Arial" panose="020B0604020202020204" pitchFamily="34" charset="0"/>
                <a:cs typeface="Arial" panose="020B0604020202020204" pitchFamily="34" charset="0"/>
              </a:rPr>
              <a:t>Click to edit line two</a:t>
            </a:r>
            <a:endParaRPr lang="en-AU" sz="3500" dirty="0">
              <a:latin typeface="Arial" panose="020B0604020202020204" pitchFamily="34" charset="0"/>
              <a:cs typeface="Arial" panose="020B0604020202020204" pitchFamily="34" charset="0"/>
            </a:endParaRPr>
          </a:p>
        </p:txBody>
      </p:sp>
      <p:sp>
        <p:nvSpPr>
          <p:cNvPr id="10" name="Text Placeholder 11">
            <a:extLst>
              <a:ext uri="{FF2B5EF4-FFF2-40B4-BE49-F238E27FC236}">
                <a16:creationId xmlns:a16="http://schemas.microsoft.com/office/drawing/2014/main" id="{5F906650-2DBE-4CA3-3C9F-CF5E97671A7C}"/>
              </a:ext>
            </a:extLst>
          </p:cNvPr>
          <p:cNvSpPr>
            <a:spLocks noGrp="1"/>
          </p:cNvSpPr>
          <p:nvPr>
            <p:ph type="body" sz="quarter" idx="12" hasCustomPrompt="1"/>
          </p:nvPr>
        </p:nvSpPr>
        <p:spPr>
          <a:xfrm>
            <a:off x="6888162" y="2177340"/>
            <a:ext cx="4038066" cy="557451"/>
          </a:xfrm>
          <a:solidFill>
            <a:schemeClr val="bg1"/>
          </a:solidFill>
        </p:spPr>
        <p:txBody>
          <a:bodyPr wrap="none" lIns="108000" tIns="72000" rIns="108000" anchor="ctr" anchorCtr="0"/>
          <a:lstStyle>
            <a:lvl1pPr marL="0" indent="0">
              <a:buNone/>
              <a:defRPr sz="3500" b="1" i="0">
                <a:latin typeface="Arial" panose="020B0604020202020204" pitchFamily="34" charset="0"/>
                <a:cs typeface="Arial" panose="020B0604020202020204" pitchFamily="34" charset="0"/>
              </a:defRPr>
            </a:lvl1pPr>
          </a:lstStyle>
          <a:p>
            <a:r>
              <a:rPr lang="en-US" dirty="0"/>
              <a:t>Click edit line one</a:t>
            </a:r>
            <a:endParaRPr lang="en-AU" dirty="0"/>
          </a:p>
        </p:txBody>
      </p:sp>
    </p:spTree>
    <p:extLst>
      <p:ext uri="{BB962C8B-B14F-4D97-AF65-F5344CB8AC3E}">
        <p14:creationId xmlns:p14="http://schemas.microsoft.com/office/powerpoint/2010/main" val="102632737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o Not Use">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862EF0-01CF-485F-549E-A115E56D10C9}"/>
              </a:ext>
            </a:extLst>
          </p:cNvPr>
          <p:cNvSpPr txBox="1"/>
          <p:nvPr userDrawn="1"/>
        </p:nvSpPr>
        <p:spPr>
          <a:xfrm>
            <a:off x="930275" y="1449388"/>
            <a:ext cx="10620375" cy="1780487"/>
          </a:xfrm>
          <a:prstGeom prst="rect">
            <a:avLst/>
          </a:prstGeom>
          <a:noFill/>
        </p:spPr>
        <p:txBody>
          <a:bodyPr wrap="square" rtlCol="0">
            <a:spAutoFit/>
          </a:bodyPr>
          <a:lstStyle/>
          <a:p>
            <a:pPr>
              <a:lnSpc>
                <a:spcPts val="13000"/>
              </a:lnSpc>
            </a:pPr>
            <a:r>
              <a:rPr lang="en-US" sz="15000" b="1" i="0" dirty="0">
                <a:solidFill>
                  <a:schemeClr val="bg1"/>
                </a:solidFill>
                <a:latin typeface="Arial" panose="020B0604020202020204" pitchFamily="34" charset="0"/>
                <a:cs typeface="Arial" panose="020B0604020202020204" pitchFamily="34" charset="0"/>
              </a:rPr>
              <a:t>TEXT</a:t>
            </a:r>
          </a:p>
        </p:txBody>
      </p:sp>
      <p:pic>
        <p:nvPicPr>
          <p:cNvPr id="3" name="Picture 2">
            <a:extLst>
              <a:ext uri="{FF2B5EF4-FFF2-40B4-BE49-F238E27FC236}">
                <a16:creationId xmlns:a16="http://schemas.microsoft.com/office/drawing/2014/main" id="{C1064970-D2C1-2052-2131-01099E6270B7}"/>
              </a:ext>
            </a:extLst>
          </p:cNvPr>
          <p:cNvPicPr>
            <a:picLocks noChangeAspect="1"/>
          </p:cNvPicPr>
          <p:nvPr userDrawn="1"/>
        </p:nvPicPr>
        <p:blipFill>
          <a:blip r:embed="rId2"/>
          <a:stretch>
            <a:fillRect/>
          </a:stretch>
        </p:blipFill>
        <p:spPr>
          <a:xfrm>
            <a:off x="1055688" y="3429000"/>
            <a:ext cx="3203575" cy="1484323"/>
          </a:xfrm>
          <a:prstGeom prst="rect">
            <a:avLst/>
          </a:prstGeom>
        </p:spPr>
      </p:pic>
      <p:sp>
        <p:nvSpPr>
          <p:cNvPr id="2" name="TextBox 1">
            <a:extLst>
              <a:ext uri="{FF2B5EF4-FFF2-40B4-BE49-F238E27FC236}">
                <a16:creationId xmlns:a16="http://schemas.microsoft.com/office/drawing/2014/main" id="{D7EAFB15-AAB9-5A1C-B2B9-BEF5FDFF026F}"/>
              </a:ext>
            </a:extLst>
          </p:cNvPr>
          <p:cNvSpPr txBox="1"/>
          <p:nvPr userDrawn="1"/>
        </p:nvSpPr>
        <p:spPr>
          <a:xfrm>
            <a:off x="982859" y="-214810"/>
            <a:ext cx="5040312" cy="1443985"/>
          </a:xfrm>
          <a:prstGeom prst="rect">
            <a:avLst/>
          </a:prstGeom>
          <a:noFill/>
        </p:spPr>
        <p:txBody>
          <a:bodyPr wrap="square" rtlCol="0">
            <a:spAutoFit/>
          </a:bodyPr>
          <a:lstStyle/>
          <a:p>
            <a:pPr>
              <a:lnSpc>
                <a:spcPts val="13000"/>
              </a:lnSpc>
            </a:pPr>
            <a:r>
              <a:rPr lang="en-US" sz="2000" b="1" i="0" dirty="0">
                <a:solidFill>
                  <a:schemeClr val="bg2"/>
                </a:solidFill>
                <a:latin typeface="Arial" panose="020B0604020202020204" pitchFamily="34" charset="0"/>
                <a:cs typeface="Arial" panose="020B0604020202020204" pitchFamily="34" charset="0"/>
              </a:rPr>
              <a:t>GUIDE SLIDE ONLY – DO NOT USE</a:t>
            </a:r>
          </a:p>
        </p:txBody>
      </p:sp>
    </p:spTree>
    <p:extLst>
      <p:ext uri="{BB962C8B-B14F-4D97-AF65-F5344CB8AC3E}">
        <p14:creationId xmlns:p14="http://schemas.microsoft.com/office/powerpoint/2010/main" val="344705919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E330F5B-189B-939B-994C-ADD9DDA7EED5}"/>
              </a:ext>
            </a:extLst>
          </p:cNvPr>
          <p:cNvSpPr>
            <a:spLocks noGrp="1"/>
          </p:cNvSpPr>
          <p:nvPr>
            <p:ph type="title" hasCustomPrompt="1"/>
          </p:nvPr>
        </p:nvSpPr>
        <p:spPr>
          <a:xfrm>
            <a:off x="1055941" y="873125"/>
            <a:ext cx="4032171" cy="524553"/>
          </a:xfrm>
          <a:prstGeom prst="rect">
            <a:avLst/>
          </a:prstGeom>
          <a:solidFill>
            <a:schemeClr val="accent1"/>
          </a:solidFill>
        </p:spPr>
        <p:txBody>
          <a:bodyPr wrap="none" lIns="108000" tIns="72000" rIns="72000" bIns="36000" anchor="ctr" anchorCtr="0">
            <a:spAutoFit/>
          </a:bodyPr>
          <a:lstStyle>
            <a:lvl1pPr>
              <a:defRPr sz="3000">
                <a:solidFill>
                  <a:schemeClr val="bg2"/>
                </a:solidFill>
              </a:defRPr>
            </a:lvl1pPr>
          </a:lstStyle>
          <a:p>
            <a:r>
              <a:rPr lang="en-US" dirty="0"/>
              <a:t>Click to add headline</a:t>
            </a:r>
            <a:endParaRPr lang="en-AU" dirty="0"/>
          </a:p>
        </p:txBody>
      </p:sp>
      <p:sp>
        <p:nvSpPr>
          <p:cNvPr id="6" name="Text Placeholder 5">
            <a:extLst>
              <a:ext uri="{FF2B5EF4-FFF2-40B4-BE49-F238E27FC236}">
                <a16:creationId xmlns:a16="http://schemas.microsoft.com/office/drawing/2014/main" id="{850FB8F9-7475-3CFF-BC8B-CA6D0C14C521}"/>
              </a:ext>
            </a:extLst>
          </p:cNvPr>
          <p:cNvSpPr>
            <a:spLocks noGrp="1"/>
          </p:cNvSpPr>
          <p:nvPr>
            <p:ph type="body" sz="quarter" idx="11" hasCustomPrompt="1"/>
          </p:nvPr>
        </p:nvSpPr>
        <p:spPr>
          <a:xfrm>
            <a:off x="1055687" y="1606933"/>
            <a:ext cx="6877052" cy="304699"/>
          </a:xfrm>
          <a:prstGeom prst="rect">
            <a:avLst/>
          </a:prstGeom>
        </p:spPr>
        <p:txBody>
          <a:bodyPr wrap="square">
            <a:spAutoFit/>
          </a:bodyPr>
          <a:lstStyle>
            <a:lvl1pPr marL="0" indent="0">
              <a:buNone/>
              <a:defRPr sz="2200">
                <a:solidFill>
                  <a:schemeClr val="tx2"/>
                </a:solidFill>
              </a:defRPr>
            </a:lvl1pPr>
          </a:lstStyle>
          <a:p>
            <a:pPr lvl="0"/>
            <a:r>
              <a:rPr lang="en-GB" dirty="0"/>
              <a:t>Sample heading which is of a standard length </a:t>
            </a:r>
          </a:p>
        </p:txBody>
      </p:sp>
      <p:sp>
        <p:nvSpPr>
          <p:cNvPr id="11" name="Text Placeholder 2">
            <a:extLst>
              <a:ext uri="{FF2B5EF4-FFF2-40B4-BE49-F238E27FC236}">
                <a16:creationId xmlns:a16="http://schemas.microsoft.com/office/drawing/2014/main" id="{0A14A6EE-6956-3EDF-621A-AC4F1D966A19}"/>
              </a:ext>
            </a:extLst>
          </p:cNvPr>
          <p:cNvSpPr>
            <a:spLocks noGrp="1"/>
          </p:cNvSpPr>
          <p:nvPr>
            <p:ph type="body" idx="1" hasCustomPrompt="1"/>
          </p:nvPr>
        </p:nvSpPr>
        <p:spPr>
          <a:xfrm>
            <a:off x="1055687" y="1918810"/>
            <a:ext cx="6877051" cy="367005"/>
          </a:xfrm>
          <a:prstGeom prst="rect">
            <a:avLst/>
          </a:prstGeom>
        </p:spPr>
        <p:txBody>
          <a:bodyPr wrap="square" tIns="144000">
            <a:spAutoFit/>
          </a:bodyPr>
          <a:lstStyle>
            <a:lvl1pPr marL="0" indent="0">
              <a:buClr>
                <a:srgbClr val="FF116F"/>
              </a:buClr>
              <a:buSzPct val="110000"/>
              <a:buFont typeface="Arial" panose="020B0604020202020204" pitchFamily="34" charset="0"/>
              <a:buNone/>
              <a:defRPr sz="1600" b="0" i="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8" name="Text Placeholder 6">
            <a:extLst>
              <a:ext uri="{FF2B5EF4-FFF2-40B4-BE49-F238E27FC236}">
                <a16:creationId xmlns:a16="http://schemas.microsoft.com/office/drawing/2014/main" id="{F8303A1B-F066-6119-9307-60B41E43504D}"/>
              </a:ext>
            </a:extLst>
          </p:cNvPr>
          <p:cNvSpPr>
            <a:spLocks noGrp="1"/>
          </p:cNvSpPr>
          <p:nvPr>
            <p:ph type="body" sz="quarter" idx="13" hasCustomPrompt="1"/>
          </p:nvPr>
        </p:nvSpPr>
        <p:spPr>
          <a:xfrm>
            <a:off x="1055688" y="624947"/>
            <a:ext cx="1849399" cy="247554"/>
          </a:xfrm>
          <a:solidFill>
            <a:schemeClr val="accent3"/>
          </a:solidFill>
        </p:spPr>
        <p:txBody>
          <a:bodyPr vert="horz" wrap="none" lIns="72000" tIns="72000" rIns="72000" bIns="36000"/>
          <a:lstStyle>
            <a:lvl1pPr marL="0" indent="0" algn="l">
              <a:buNone/>
              <a:defRPr sz="1000" b="1" i="0" spc="100" baseline="0">
                <a:solidFill>
                  <a:schemeClr val="bg2"/>
                </a:solidFill>
                <a:latin typeface="Arial" panose="020B0604020202020204" pitchFamily="34" charset="0"/>
                <a:cs typeface="Arial" panose="020B0604020202020204" pitchFamily="34" charset="0"/>
              </a:defRPr>
            </a:lvl1pPr>
          </a:lstStyle>
          <a:p>
            <a:pPr lvl="0"/>
            <a:r>
              <a:rPr lang="en-GB" dirty="0"/>
              <a:t>ACTIVITY - LESSON 1.1</a:t>
            </a:r>
          </a:p>
        </p:txBody>
      </p:sp>
    </p:spTree>
    <p:extLst>
      <p:ext uri="{BB962C8B-B14F-4D97-AF65-F5344CB8AC3E}">
        <p14:creationId xmlns:p14="http://schemas.microsoft.com/office/powerpoint/2010/main" val="2570072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2 Column">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41F254D0-E3DA-29E2-B384-ED3864E9E1D7}"/>
              </a:ext>
            </a:extLst>
          </p:cNvPr>
          <p:cNvSpPr>
            <a:spLocks noGrp="1"/>
          </p:cNvSpPr>
          <p:nvPr>
            <p:ph type="body" sz="quarter" idx="11" hasCustomPrompt="1"/>
          </p:nvPr>
        </p:nvSpPr>
        <p:spPr>
          <a:xfrm>
            <a:off x="1064154" y="1707004"/>
            <a:ext cx="4898625" cy="609398"/>
          </a:xfrm>
          <a:prstGeom prst="rect">
            <a:avLst/>
          </a:prstGeom>
        </p:spPr>
        <p:txBody>
          <a:bodyPr wrap="square" anchor="t" anchorCtr="0">
            <a:spAutoFit/>
          </a:bodyPr>
          <a:lstStyle>
            <a:lvl1pPr marL="0" indent="0">
              <a:buNone/>
              <a:defRPr sz="22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Sample heading which is of a standard length</a:t>
            </a:r>
          </a:p>
        </p:txBody>
      </p:sp>
      <p:sp>
        <p:nvSpPr>
          <p:cNvPr id="9" name="Text Placeholder 5">
            <a:extLst>
              <a:ext uri="{FF2B5EF4-FFF2-40B4-BE49-F238E27FC236}">
                <a16:creationId xmlns:a16="http://schemas.microsoft.com/office/drawing/2014/main" id="{7E9EC2F6-221E-C40D-C562-1D405B92E60A}"/>
              </a:ext>
            </a:extLst>
          </p:cNvPr>
          <p:cNvSpPr>
            <a:spLocks noGrp="1"/>
          </p:cNvSpPr>
          <p:nvPr>
            <p:ph type="body" sz="quarter" idx="14" hasCustomPrompt="1"/>
          </p:nvPr>
        </p:nvSpPr>
        <p:spPr>
          <a:xfrm>
            <a:off x="6240463" y="1707004"/>
            <a:ext cx="4898625" cy="609398"/>
          </a:xfrm>
          <a:prstGeom prst="rect">
            <a:avLst/>
          </a:prstGeom>
        </p:spPr>
        <p:txBody>
          <a:bodyPr wrap="square" anchor="t" anchorCtr="0">
            <a:spAutoFit/>
          </a:bodyPr>
          <a:lstStyle>
            <a:lvl1pPr marL="0" indent="0">
              <a:buNone/>
              <a:defRPr sz="22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Sample heading which is of a standard length</a:t>
            </a:r>
          </a:p>
        </p:txBody>
      </p:sp>
      <p:sp>
        <p:nvSpPr>
          <p:cNvPr id="7" name="Text Placeholder 2">
            <a:extLst>
              <a:ext uri="{FF2B5EF4-FFF2-40B4-BE49-F238E27FC236}">
                <a16:creationId xmlns:a16="http://schemas.microsoft.com/office/drawing/2014/main" id="{79D16E7E-98E2-BC93-5FD5-4E0581AC07D3}"/>
              </a:ext>
            </a:extLst>
          </p:cNvPr>
          <p:cNvSpPr>
            <a:spLocks noGrp="1"/>
          </p:cNvSpPr>
          <p:nvPr>
            <p:ph type="body" idx="13" hasCustomPrompt="1"/>
          </p:nvPr>
        </p:nvSpPr>
        <p:spPr>
          <a:xfrm>
            <a:off x="6240463" y="2327828"/>
            <a:ext cx="4895851" cy="367005"/>
          </a:xfrm>
          <a:prstGeom prst="rect">
            <a:avLst/>
          </a:prstGeom>
        </p:spPr>
        <p:txBody>
          <a:bodyPr wrap="square" tIns="144000">
            <a:spAutoFit/>
          </a:bodyPr>
          <a:lstStyle>
            <a:lvl1pPr marL="0" indent="0">
              <a:buClr>
                <a:srgbClr val="FF116F"/>
              </a:buClr>
              <a:buSzPct val="150000"/>
              <a:buFont typeface="Arial" panose="020B0604020202020204" pitchFamily="34" charset="0"/>
              <a:buNone/>
              <a:defRPr sz="1600" b="0" i="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3" name="Text Placeholder 2">
            <a:extLst>
              <a:ext uri="{FF2B5EF4-FFF2-40B4-BE49-F238E27FC236}">
                <a16:creationId xmlns:a16="http://schemas.microsoft.com/office/drawing/2014/main" id="{127F52A5-FE0E-61E7-44B3-9C6AF4B470FF}"/>
              </a:ext>
            </a:extLst>
          </p:cNvPr>
          <p:cNvSpPr>
            <a:spLocks noGrp="1"/>
          </p:cNvSpPr>
          <p:nvPr>
            <p:ph type="body" idx="1" hasCustomPrompt="1"/>
          </p:nvPr>
        </p:nvSpPr>
        <p:spPr>
          <a:xfrm>
            <a:off x="1064154" y="2327828"/>
            <a:ext cx="4895851" cy="367005"/>
          </a:xfrm>
          <a:prstGeom prst="rect">
            <a:avLst/>
          </a:prstGeom>
        </p:spPr>
        <p:txBody>
          <a:bodyPr wrap="square" tIns="144000">
            <a:spAutoFit/>
          </a:bodyPr>
          <a:lstStyle>
            <a:lvl1pPr marL="0" indent="0">
              <a:buClr>
                <a:srgbClr val="FF116F"/>
              </a:buClr>
              <a:buSzPct val="150000"/>
              <a:buFont typeface="Arial" panose="020B0604020202020204" pitchFamily="34" charset="0"/>
              <a:buNone/>
              <a:defRPr sz="1600" b="0" i="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12" name="Title 1">
            <a:extLst>
              <a:ext uri="{FF2B5EF4-FFF2-40B4-BE49-F238E27FC236}">
                <a16:creationId xmlns:a16="http://schemas.microsoft.com/office/drawing/2014/main" id="{129629DF-8E5C-DEA8-2F90-A2E856B892CE}"/>
              </a:ext>
            </a:extLst>
          </p:cNvPr>
          <p:cNvSpPr>
            <a:spLocks noGrp="1"/>
          </p:cNvSpPr>
          <p:nvPr>
            <p:ph type="title" hasCustomPrompt="1"/>
          </p:nvPr>
        </p:nvSpPr>
        <p:spPr>
          <a:xfrm>
            <a:off x="1055941" y="873125"/>
            <a:ext cx="4032171" cy="524553"/>
          </a:xfrm>
          <a:prstGeom prst="rect">
            <a:avLst/>
          </a:prstGeom>
          <a:solidFill>
            <a:schemeClr val="accent1"/>
          </a:solidFill>
        </p:spPr>
        <p:txBody>
          <a:bodyPr wrap="none" lIns="108000" tIns="72000" rIns="72000" bIns="36000" anchor="ctr" anchorCtr="0">
            <a:spAutoFit/>
          </a:bodyPr>
          <a:lstStyle>
            <a:lvl1pPr>
              <a:defRPr sz="3000">
                <a:solidFill>
                  <a:schemeClr val="bg2"/>
                </a:solidFill>
              </a:defRPr>
            </a:lvl1pPr>
          </a:lstStyle>
          <a:p>
            <a:r>
              <a:rPr lang="en-US" dirty="0"/>
              <a:t>Click to add headline</a:t>
            </a:r>
            <a:endParaRPr lang="en-AU" dirty="0"/>
          </a:p>
        </p:txBody>
      </p:sp>
      <p:sp>
        <p:nvSpPr>
          <p:cNvPr id="13" name="Text Placeholder 6">
            <a:extLst>
              <a:ext uri="{FF2B5EF4-FFF2-40B4-BE49-F238E27FC236}">
                <a16:creationId xmlns:a16="http://schemas.microsoft.com/office/drawing/2014/main" id="{924715E9-5830-E2FC-2989-39420C5DB35A}"/>
              </a:ext>
            </a:extLst>
          </p:cNvPr>
          <p:cNvSpPr>
            <a:spLocks noGrp="1"/>
          </p:cNvSpPr>
          <p:nvPr>
            <p:ph type="body" sz="quarter" idx="15" hasCustomPrompt="1"/>
          </p:nvPr>
        </p:nvSpPr>
        <p:spPr>
          <a:xfrm>
            <a:off x="1055688" y="624947"/>
            <a:ext cx="1849399" cy="247554"/>
          </a:xfrm>
          <a:solidFill>
            <a:schemeClr val="accent3"/>
          </a:solidFill>
        </p:spPr>
        <p:txBody>
          <a:bodyPr vert="horz" wrap="none" lIns="72000" tIns="72000" rIns="72000" bIns="36000"/>
          <a:lstStyle>
            <a:lvl1pPr marL="0" indent="0" algn="l">
              <a:buNone/>
              <a:defRPr sz="1000" b="1" i="0" spc="100" baseline="0">
                <a:solidFill>
                  <a:schemeClr val="bg2"/>
                </a:solidFill>
                <a:latin typeface="Arial" panose="020B0604020202020204" pitchFamily="34" charset="0"/>
                <a:cs typeface="Arial" panose="020B0604020202020204" pitchFamily="34" charset="0"/>
              </a:defRPr>
            </a:lvl1pPr>
          </a:lstStyle>
          <a:p>
            <a:pPr lvl="0"/>
            <a:r>
              <a:rPr lang="en-GB" dirty="0"/>
              <a:t>ACTIVITY - LESSON 1.1</a:t>
            </a:r>
          </a:p>
        </p:txBody>
      </p:sp>
    </p:spTree>
    <p:extLst>
      <p:ext uri="{BB962C8B-B14F-4D97-AF65-F5344CB8AC3E}">
        <p14:creationId xmlns:p14="http://schemas.microsoft.com/office/powerpoint/2010/main" val="364446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3 Column Text">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3A5B9AF1-B60F-A8B6-0F56-209C8B4A6615}"/>
              </a:ext>
            </a:extLst>
          </p:cNvPr>
          <p:cNvSpPr>
            <a:spLocks noGrp="1"/>
          </p:cNvSpPr>
          <p:nvPr>
            <p:ph type="body" sz="quarter" idx="14" hasCustomPrompt="1"/>
          </p:nvPr>
        </p:nvSpPr>
        <p:spPr>
          <a:xfrm>
            <a:off x="4511795" y="1700213"/>
            <a:ext cx="3170444" cy="609398"/>
          </a:xfrm>
          <a:prstGeom prst="rect">
            <a:avLst/>
          </a:prstGeom>
        </p:spPr>
        <p:txBody>
          <a:bodyPr wrap="square" anchor="t" anchorCtr="0">
            <a:spAutoFit/>
          </a:bodyPr>
          <a:lstStyle>
            <a:lvl1pPr marL="0" indent="0">
              <a:buNone/>
              <a:defRPr sz="22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Sample heading which is of a standard length</a:t>
            </a:r>
          </a:p>
        </p:txBody>
      </p:sp>
      <p:sp>
        <p:nvSpPr>
          <p:cNvPr id="19" name="Text Placeholder 5">
            <a:extLst>
              <a:ext uri="{FF2B5EF4-FFF2-40B4-BE49-F238E27FC236}">
                <a16:creationId xmlns:a16="http://schemas.microsoft.com/office/drawing/2014/main" id="{FCE1823B-3C73-9BE9-364D-36563FF91190}"/>
              </a:ext>
            </a:extLst>
          </p:cNvPr>
          <p:cNvSpPr>
            <a:spLocks noGrp="1"/>
          </p:cNvSpPr>
          <p:nvPr>
            <p:ph type="body" sz="quarter" idx="17" hasCustomPrompt="1"/>
          </p:nvPr>
        </p:nvSpPr>
        <p:spPr>
          <a:xfrm>
            <a:off x="7939388" y="1700213"/>
            <a:ext cx="3205391" cy="609398"/>
          </a:xfrm>
          <a:prstGeom prst="rect">
            <a:avLst/>
          </a:prstGeom>
        </p:spPr>
        <p:txBody>
          <a:bodyPr wrap="square" anchor="t" anchorCtr="0">
            <a:spAutoFit/>
          </a:bodyPr>
          <a:lstStyle>
            <a:lvl1pPr marL="0" indent="0">
              <a:buNone/>
              <a:defRPr sz="22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Sample heading which is of a standard length</a:t>
            </a:r>
          </a:p>
        </p:txBody>
      </p:sp>
      <p:sp>
        <p:nvSpPr>
          <p:cNvPr id="2" name="Text Placeholder 5">
            <a:extLst>
              <a:ext uri="{FF2B5EF4-FFF2-40B4-BE49-F238E27FC236}">
                <a16:creationId xmlns:a16="http://schemas.microsoft.com/office/drawing/2014/main" id="{E65F584A-DDDF-BC7A-9292-AB3F32A7835F}"/>
              </a:ext>
            </a:extLst>
          </p:cNvPr>
          <p:cNvSpPr>
            <a:spLocks noGrp="1"/>
          </p:cNvSpPr>
          <p:nvPr>
            <p:ph type="body" sz="quarter" idx="18" hasCustomPrompt="1"/>
          </p:nvPr>
        </p:nvSpPr>
        <p:spPr>
          <a:xfrm>
            <a:off x="1065861" y="1700213"/>
            <a:ext cx="3193402" cy="609398"/>
          </a:xfrm>
          <a:prstGeom prst="rect">
            <a:avLst/>
          </a:prstGeom>
        </p:spPr>
        <p:txBody>
          <a:bodyPr wrap="square" anchor="t" anchorCtr="0">
            <a:spAutoFit/>
          </a:bodyPr>
          <a:lstStyle>
            <a:lvl1pPr marL="0" indent="0">
              <a:buNone/>
              <a:defRPr sz="22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Sample heading which is of a standard length</a:t>
            </a:r>
          </a:p>
        </p:txBody>
      </p:sp>
      <p:sp>
        <p:nvSpPr>
          <p:cNvPr id="18" name="Text Placeholder 2">
            <a:extLst>
              <a:ext uri="{FF2B5EF4-FFF2-40B4-BE49-F238E27FC236}">
                <a16:creationId xmlns:a16="http://schemas.microsoft.com/office/drawing/2014/main" id="{2F2C3E46-A109-DF50-FCAE-271F5D85FD8E}"/>
              </a:ext>
            </a:extLst>
          </p:cNvPr>
          <p:cNvSpPr>
            <a:spLocks noGrp="1"/>
          </p:cNvSpPr>
          <p:nvPr>
            <p:ph type="body" idx="16" hasCustomPrompt="1"/>
          </p:nvPr>
        </p:nvSpPr>
        <p:spPr>
          <a:xfrm>
            <a:off x="7939389" y="2319955"/>
            <a:ext cx="3203576" cy="367005"/>
          </a:xfrm>
          <a:prstGeom prst="rect">
            <a:avLst/>
          </a:prstGeom>
        </p:spPr>
        <p:txBody>
          <a:bodyPr wrap="square" tIns="144000">
            <a:spAutoFit/>
          </a:bodyPr>
          <a:lstStyle>
            <a:lvl1pPr marL="0" indent="0">
              <a:buClr>
                <a:srgbClr val="FF116F"/>
              </a:buClr>
              <a:buSzPct val="150000"/>
              <a:buFont typeface="Arial" panose="020B0604020202020204" pitchFamily="34" charset="0"/>
              <a:buNone/>
              <a:defRPr sz="1600" b="0" i="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text</a:t>
            </a:r>
          </a:p>
        </p:txBody>
      </p:sp>
      <p:sp>
        <p:nvSpPr>
          <p:cNvPr id="13" name="Text Placeholder 2">
            <a:extLst>
              <a:ext uri="{FF2B5EF4-FFF2-40B4-BE49-F238E27FC236}">
                <a16:creationId xmlns:a16="http://schemas.microsoft.com/office/drawing/2014/main" id="{F53F6635-3DCB-2CD4-190B-9462C020914F}"/>
              </a:ext>
            </a:extLst>
          </p:cNvPr>
          <p:cNvSpPr>
            <a:spLocks noGrp="1"/>
          </p:cNvSpPr>
          <p:nvPr>
            <p:ph type="body" idx="13" hasCustomPrompt="1"/>
          </p:nvPr>
        </p:nvSpPr>
        <p:spPr>
          <a:xfrm>
            <a:off x="4511795" y="2319955"/>
            <a:ext cx="3168649" cy="367005"/>
          </a:xfrm>
          <a:prstGeom prst="rect">
            <a:avLst/>
          </a:prstGeom>
        </p:spPr>
        <p:txBody>
          <a:bodyPr wrap="square" tIns="144000">
            <a:spAutoFit/>
          </a:bodyPr>
          <a:lstStyle>
            <a:lvl1pPr marL="0" indent="0">
              <a:buClr>
                <a:srgbClr val="FF116F"/>
              </a:buClr>
              <a:buSzPct val="150000"/>
              <a:buFont typeface="Arial" panose="020B0604020202020204" pitchFamily="34" charset="0"/>
              <a:buNone/>
              <a:defRPr sz="1600" b="0" i="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4" name="Text Placeholder 2">
            <a:extLst>
              <a:ext uri="{FF2B5EF4-FFF2-40B4-BE49-F238E27FC236}">
                <a16:creationId xmlns:a16="http://schemas.microsoft.com/office/drawing/2014/main" id="{725C163B-3D86-6C59-751D-D19C07880C6C}"/>
              </a:ext>
            </a:extLst>
          </p:cNvPr>
          <p:cNvSpPr>
            <a:spLocks noGrp="1"/>
          </p:cNvSpPr>
          <p:nvPr>
            <p:ph type="body" idx="19" hasCustomPrompt="1"/>
          </p:nvPr>
        </p:nvSpPr>
        <p:spPr>
          <a:xfrm>
            <a:off x="1065861" y="2319955"/>
            <a:ext cx="3191594" cy="367005"/>
          </a:xfrm>
          <a:prstGeom prst="rect">
            <a:avLst/>
          </a:prstGeom>
        </p:spPr>
        <p:txBody>
          <a:bodyPr wrap="square" tIns="144000">
            <a:spAutoFit/>
          </a:bodyPr>
          <a:lstStyle>
            <a:lvl1pPr marL="0" indent="0">
              <a:buClr>
                <a:srgbClr val="FF116F"/>
              </a:buClr>
              <a:buSzPct val="150000"/>
              <a:buFont typeface="Arial" panose="020B0604020202020204" pitchFamily="34" charset="0"/>
              <a:buNone/>
              <a:defRPr sz="1600" b="0" i="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7" name="Title 1">
            <a:extLst>
              <a:ext uri="{FF2B5EF4-FFF2-40B4-BE49-F238E27FC236}">
                <a16:creationId xmlns:a16="http://schemas.microsoft.com/office/drawing/2014/main" id="{9B6FAEC6-EF9A-9B80-58FA-95FC2D90C566}"/>
              </a:ext>
            </a:extLst>
          </p:cNvPr>
          <p:cNvSpPr>
            <a:spLocks noGrp="1"/>
          </p:cNvSpPr>
          <p:nvPr>
            <p:ph type="title" hasCustomPrompt="1"/>
          </p:nvPr>
        </p:nvSpPr>
        <p:spPr>
          <a:xfrm>
            <a:off x="1055941" y="873125"/>
            <a:ext cx="4032171" cy="524553"/>
          </a:xfrm>
          <a:prstGeom prst="rect">
            <a:avLst/>
          </a:prstGeom>
          <a:solidFill>
            <a:schemeClr val="accent1"/>
          </a:solidFill>
        </p:spPr>
        <p:txBody>
          <a:bodyPr wrap="none" lIns="108000" tIns="72000" rIns="72000" bIns="36000" anchor="ctr" anchorCtr="0">
            <a:spAutoFit/>
          </a:bodyPr>
          <a:lstStyle>
            <a:lvl1pPr>
              <a:defRPr sz="3000">
                <a:solidFill>
                  <a:schemeClr val="bg2"/>
                </a:solidFill>
              </a:defRPr>
            </a:lvl1pPr>
          </a:lstStyle>
          <a:p>
            <a:r>
              <a:rPr lang="en-US" dirty="0"/>
              <a:t>Click to add headline</a:t>
            </a:r>
            <a:endParaRPr lang="en-AU" dirty="0"/>
          </a:p>
        </p:txBody>
      </p:sp>
      <p:sp>
        <p:nvSpPr>
          <p:cNvPr id="8" name="Text Placeholder 6">
            <a:extLst>
              <a:ext uri="{FF2B5EF4-FFF2-40B4-BE49-F238E27FC236}">
                <a16:creationId xmlns:a16="http://schemas.microsoft.com/office/drawing/2014/main" id="{9AD35F7F-4F87-0625-ABBE-2B7535DF4747}"/>
              </a:ext>
            </a:extLst>
          </p:cNvPr>
          <p:cNvSpPr>
            <a:spLocks noGrp="1"/>
          </p:cNvSpPr>
          <p:nvPr>
            <p:ph type="body" sz="quarter" idx="20" hasCustomPrompt="1"/>
          </p:nvPr>
        </p:nvSpPr>
        <p:spPr>
          <a:xfrm>
            <a:off x="1055688" y="624947"/>
            <a:ext cx="1849399" cy="247554"/>
          </a:xfrm>
          <a:solidFill>
            <a:schemeClr val="accent3"/>
          </a:solidFill>
        </p:spPr>
        <p:txBody>
          <a:bodyPr vert="horz" wrap="none" lIns="72000" tIns="72000" rIns="72000" bIns="36000"/>
          <a:lstStyle>
            <a:lvl1pPr marL="0" indent="0" algn="l">
              <a:buNone/>
              <a:defRPr sz="1000" b="1" i="0" spc="100" baseline="0">
                <a:solidFill>
                  <a:schemeClr val="bg2"/>
                </a:solidFill>
                <a:latin typeface="Arial" panose="020B0604020202020204" pitchFamily="34" charset="0"/>
                <a:cs typeface="Arial" panose="020B0604020202020204" pitchFamily="34" charset="0"/>
              </a:defRPr>
            </a:lvl1pPr>
          </a:lstStyle>
          <a:p>
            <a:pPr lvl="0"/>
            <a:r>
              <a:rPr lang="en-GB" dirty="0"/>
              <a:t>ACTIVITY - LESSON 1.1</a:t>
            </a:r>
          </a:p>
        </p:txBody>
      </p:sp>
    </p:spTree>
    <p:extLst>
      <p:ext uri="{BB962C8B-B14F-4D97-AF65-F5344CB8AC3E}">
        <p14:creationId xmlns:p14="http://schemas.microsoft.com/office/powerpoint/2010/main" val="32522522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EE06F2-171C-744A-E13D-C998FFCFAD83}"/>
              </a:ext>
            </a:extLst>
          </p:cNvPr>
          <p:cNvSpPr>
            <a:spLocks noGrp="1"/>
          </p:cNvSpPr>
          <p:nvPr>
            <p:ph type="title"/>
          </p:nvPr>
        </p:nvSpPr>
        <p:spPr>
          <a:xfrm>
            <a:off x="1055688" y="903151"/>
            <a:ext cx="10080625" cy="427040"/>
          </a:xfrm>
          <a:prstGeom prst="rect">
            <a:avLst/>
          </a:prstGeom>
        </p:spPr>
        <p:txBody>
          <a:bodyPr vert="horz" wrap="square" lIns="0" tIns="0" rIns="0" bIns="0" rtlCol="0" anchor="ctr">
            <a:spAutoFit/>
          </a:bodyPr>
          <a:lstStyle/>
          <a:p>
            <a:r>
              <a:rPr lang="en-US"/>
              <a:t>Click to edit Master title style</a:t>
            </a:r>
            <a:endParaRPr lang="en-AU" dirty="0"/>
          </a:p>
        </p:txBody>
      </p:sp>
      <p:sp>
        <p:nvSpPr>
          <p:cNvPr id="8" name="Footer Placeholder 4">
            <a:extLst>
              <a:ext uri="{FF2B5EF4-FFF2-40B4-BE49-F238E27FC236}">
                <a16:creationId xmlns:a16="http://schemas.microsoft.com/office/drawing/2014/main" id="{5F0FC912-1177-BB05-0F8A-D28C9D46C1C5}"/>
              </a:ext>
            </a:extLst>
          </p:cNvPr>
          <p:cNvSpPr txBox="1">
            <a:spLocks/>
          </p:cNvSpPr>
          <p:nvPr userDrawn="1"/>
        </p:nvSpPr>
        <p:spPr>
          <a:xfrm>
            <a:off x="515937" y="6633970"/>
            <a:ext cx="4114800" cy="123111"/>
          </a:xfrm>
          <a:prstGeom prst="rect">
            <a:avLst/>
          </a:prstGeom>
        </p:spPr>
        <p:txBody>
          <a:bodyPr vert="horz" lIns="0" tIns="0" rIns="0" bIns="0" rtlCol="0" anchor="ctr">
            <a:spAutoFit/>
          </a:bodyPr>
          <a:lstStyle>
            <a:defPPr>
              <a:defRPr lang="en-US"/>
            </a:defPPr>
            <a:lvl1pPr marL="0" algn="l" defTabSz="914400" rtl="0" eaLnBrk="1" latinLnBrk="0" hangingPunct="1">
              <a:defRPr sz="800"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b="0" dirty="0">
                <a:solidFill>
                  <a:schemeClr val="accent5"/>
                </a:solidFill>
              </a:rPr>
              <a:t>© Manufacturing Skills Queensland 2025</a:t>
            </a:r>
          </a:p>
        </p:txBody>
      </p:sp>
      <p:sp>
        <p:nvSpPr>
          <p:cNvPr id="9" name="Footer Placeholder 4">
            <a:extLst>
              <a:ext uri="{FF2B5EF4-FFF2-40B4-BE49-F238E27FC236}">
                <a16:creationId xmlns:a16="http://schemas.microsoft.com/office/drawing/2014/main" id="{58039AFE-CCDD-AD37-D34E-F65CFEAB83CA}"/>
              </a:ext>
            </a:extLst>
          </p:cNvPr>
          <p:cNvSpPr txBox="1">
            <a:spLocks/>
          </p:cNvSpPr>
          <p:nvPr userDrawn="1"/>
        </p:nvSpPr>
        <p:spPr>
          <a:xfrm>
            <a:off x="7561263" y="6633970"/>
            <a:ext cx="4114800" cy="123111"/>
          </a:xfrm>
          <a:prstGeom prst="rect">
            <a:avLst/>
          </a:prstGeom>
        </p:spPr>
        <p:txBody>
          <a:bodyPr vert="horz" lIns="0" tIns="0" rIns="0" bIns="0" rtlCol="0" anchor="ctr">
            <a:spAutoFit/>
          </a:bodyPr>
          <a:lstStyle>
            <a:defPPr>
              <a:defRPr lang="en-US"/>
            </a:defPPr>
            <a:lvl1pPr marL="0" algn="l" defTabSz="914400" rtl="0" eaLnBrk="1" latinLnBrk="0" hangingPunct="1">
              <a:defRPr sz="800"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38B2F5-1F4E-421C-A073-1DF85226CA25}" type="slidenum">
              <a:rPr lang="en-AU" b="0" smtClean="0"/>
              <a:pPr algn="r"/>
              <a:t>‹#›</a:t>
            </a:fld>
            <a:endParaRPr lang="en-AU" b="0"/>
          </a:p>
        </p:txBody>
      </p:sp>
      <p:sp>
        <p:nvSpPr>
          <p:cNvPr id="10" name="Rectangle 9">
            <a:extLst>
              <a:ext uri="{FF2B5EF4-FFF2-40B4-BE49-F238E27FC236}">
                <a16:creationId xmlns:a16="http://schemas.microsoft.com/office/drawing/2014/main" id="{A9308AA4-5C48-AED8-084C-DCEE29E1DFE1}"/>
              </a:ext>
            </a:extLst>
          </p:cNvPr>
          <p:cNvSpPr/>
          <p:nvPr userDrawn="1"/>
        </p:nvSpPr>
        <p:spPr>
          <a:xfrm rot="5400000">
            <a:off x="6073138" y="739140"/>
            <a:ext cx="45719" cy="12192001"/>
          </a:xfrm>
          <a:prstGeom prst="rect">
            <a:avLst/>
          </a:prstGeom>
          <a:gradFill>
            <a:gsLst>
              <a:gs pos="0">
                <a:schemeClr val="accent1"/>
              </a:gs>
              <a:gs pos="100000">
                <a:schemeClr val="accent3"/>
              </a:gs>
            </a:gsLst>
            <a:lin ang="12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 Placeholder 2">
            <a:extLst>
              <a:ext uri="{FF2B5EF4-FFF2-40B4-BE49-F238E27FC236}">
                <a16:creationId xmlns:a16="http://schemas.microsoft.com/office/drawing/2014/main" id="{AAF486E1-0E4E-2D16-2331-0B2190DEFA49}"/>
              </a:ext>
            </a:extLst>
          </p:cNvPr>
          <p:cNvSpPr>
            <a:spLocks noGrp="1"/>
          </p:cNvSpPr>
          <p:nvPr>
            <p:ph type="body" idx="1"/>
          </p:nvPr>
        </p:nvSpPr>
        <p:spPr>
          <a:xfrm>
            <a:off x="1055688" y="1704361"/>
            <a:ext cx="10080625" cy="158607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296583910"/>
      </p:ext>
    </p:extLst>
  </p:cSld>
  <p:clrMap bg1="lt1" tx1="dk1" bg2="lt2" tx2="dk2" accent1="accent1" accent2="accent2" accent3="accent3" accent4="accent4" accent5="accent5" accent6="accent6" hlink="hlink" folHlink="folHlink"/>
  <p:sldLayoutIdLst>
    <p:sldLayoutId id="2147483747" r:id="rId1"/>
    <p:sldLayoutId id="2147483649" r:id="rId2"/>
    <p:sldLayoutId id="2147483763" r:id="rId3"/>
    <p:sldLayoutId id="2147483765" r:id="rId4"/>
    <p:sldLayoutId id="2147483766" r:id="rId5"/>
    <p:sldLayoutId id="2147483767" r:id="rId6"/>
    <p:sldLayoutId id="2147483721" r:id="rId7"/>
    <p:sldLayoutId id="2147483683" r:id="rId8"/>
    <p:sldLayoutId id="2147483717" r:id="rId9"/>
    <p:sldLayoutId id="2147483733" r:id="rId10"/>
    <p:sldLayoutId id="2147483749" r:id="rId11"/>
    <p:sldLayoutId id="2147483722" r:id="rId12"/>
    <p:sldLayoutId id="2147483724" r:id="rId13"/>
    <p:sldLayoutId id="2147483750" r:id="rId14"/>
    <p:sldLayoutId id="2147483728" r:id="rId15"/>
    <p:sldLayoutId id="2147483745" r:id="rId16"/>
    <p:sldLayoutId id="2147483752" r:id="rId17"/>
    <p:sldLayoutId id="2147483741" r:id="rId18"/>
    <p:sldLayoutId id="2147483740" r:id="rId19"/>
    <p:sldLayoutId id="2147483676" r:id="rId20"/>
    <p:sldLayoutId id="2147483730" r:id="rId21"/>
    <p:sldLayoutId id="2147483720" r:id="rId22"/>
    <p:sldLayoutId id="2147483731" r:id="rId23"/>
    <p:sldLayoutId id="2147483743" r:id="rId24"/>
    <p:sldLayoutId id="2147483744" r:id="rId25"/>
    <p:sldLayoutId id="2147483753" r:id="rId26"/>
    <p:sldLayoutId id="2147483734" r:id="rId27"/>
    <p:sldLayoutId id="2147483735" r:id="rId28"/>
    <p:sldLayoutId id="2147483736" r:id="rId29"/>
    <p:sldLayoutId id="2147483758" r:id="rId30"/>
    <p:sldLayoutId id="2147483760" r:id="rId31"/>
    <p:sldLayoutId id="2147483768" r:id="rId32"/>
    <p:sldLayoutId id="2147483761" r:id="rId33"/>
    <p:sldLayoutId id="2147483762" r:id="rId34"/>
    <p:sldLayoutId id="2147483754" r:id="rId35"/>
    <p:sldLayoutId id="2147483727" r:id="rId36"/>
    <p:sldLayoutId id="2147483746" r:id="rId37"/>
    <p:sldLayoutId id="2147483650" r:id="rId38"/>
    <p:sldLayoutId id="2147483651" r:id="rId39"/>
    <p:sldLayoutId id="2147483652" r:id="rId40"/>
    <p:sldLayoutId id="2147483653" r:id="rId41"/>
    <p:sldLayoutId id="2147483654" r:id="rId42"/>
    <p:sldLayoutId id="2147483655" r:id="rId43"/>
    <p:sldLayoutId id="2147483657" r:id="rId44"/>
    <p:sldLayoutId id="2147483658" r:id="rId45"/>
    <p:sldLayoutId id="2147483659" r:id="rId46"/>
  </p:sldLayoutIdLst>
  <p:hf hdr="0" dt="0"/>
  <p:txStyles>
    <p:titleStyle>
      <a:lvl1pPr algn="l" defTabSz="914400" rtl="0" eaLnBrk="1" latinLnBrk="0" hangingPunct="1">
        <a:lnSpc>
          <a:spcPct val="9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5" pos="665">
          <p15:clr>
            <a:srgbClr val="F26B43"/>
          </p15:clr>
        </p15:guide>
        <p15:guide id="6" pos="7015">
          <p15:clr>
            <a:srgbClr val="F26B43"/>
          </p15:clr>
        </p15:guide>
        <p15:guide id="7" pos="7355">
          <p15:clr>
            <a:srgbClr val="F26B43"/>
          </p15:clr>
        </p15:guide>
        <p15:guide id="12" pos="2842">
          <p15:clr>
            <a:srgbClr val="F26B43"/>
          </p15:clr>
        </p15:guide>
        <p15:guide id="13" pos="4838">
          <p15:clr>
            <a:srgbClr val="F26B43"/>
          </p15:clr>
        </p15:guide>
        <p15:guide id="14" orient="horz" pos="550">
          <p15:clr>
            <a:srgbClr val="F26B43"/>
          </p15:clr>
        </p15:guide>
        <p15:guide id="15" orient="horz" pos="1071">
          <p15:clr>
            <a:srgbClr val="F26B43"/>
          </p15:clr>
        </p15:guide>
        <p15:guide id="16" orient="horz" pos="4133">
          <p15:clr>
            <a:srgbClr val="F26B43"/>
          </p15:clr>
        </p15:guide>
        <p15:guide id="17" pos="3749">
          <p15:clr>
            <a:srgbClr val="F26B43"/>
          </p15:clr>
        </p15:guide>
        <p15:guide id="18" pos="3931">
          <p15:clr>
            <a:srgbClr val="F26B43"/>
          </p15:clr>
        </p15:guide>
        <p15:guide id="19" pos="2683">
          <p15:clr>
            <a:srgbClr val="F26B43"/>
          </p15:clr>
        </p15:guide>
        <p15:guide id="20" pos="4997">
          <p15:clr>
            <a:srgbClr val="F26B43"/>
          </p15:clr>
        </p15:guide>
        <p15:guide id="21" pos="3341">
          <p15:clr>
            <a:srgbClr val="F26B43"/>
          </p15:clr>
        </p15:guide>
        <p15:guide id="22" pos="43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hyperlink" Target="https://manufacturingmatters.com.au/cook-medical-australia-precision-manufacturing-saving-liv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cookmedical.com.au/"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group of people in a factory&#10;&#10;AI-generated content may be incorrect.">
            <a:extLst>
              <a:ext uri="{FF2B5EF4-FFF2-40B4-BE49-F238E27FC236}">
                <a16:creationId xmlns:a16="http://schemas.microsoft.com/office/drawing/2014/main" id="{CBB57161-E955-CDC8-C2CA-CBB1B6BB7208}"/>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val="0"/>
              </a:ext>
            </a:extLst>
          </a:blip>
          <a:srcRect/>
          <a:stretch>
            <a:fillRect/>
          </a:stretch>
        </p:blipFill>
        <p:spPr/>
      </p:pic>
      <p:sp>
        <p:nvSpPr>
          <p:cNvPr id="3" name="Title 2">
            <a:extLst>
              <a:ext uri="{FF2B5EF4-FFF2-40B4-BE49-F238E27FC236}">
                <a16:creationId xmlns:a16="http://schemas.microsoft.com/office/drawing/2014/main" id="{7747A232-033C-3571-A35D-E0F27AD0468D}"/>
              </a:ext>
            </a:extLst>
          </p:cNvPr>
          <p:cNvSpPr>
            <a:spLocks noGrp="1"/>
          </p:cNvSpPr>
          <p:nvPr>
            <p:ph type="ctrTitle"/>
          </p:nvPr>
        </p:nvSpPr>
        <p:spPr>
          <a:xfrm>
            <a:off x="1064653" y="2626590"/>
            <a:ext cx="5446657" cy="903700"/>
          </a:xfrm>
        </p:spPr>
        <p:txBody>
          <a:bodyPr/>
          <a:lstStyle/>
          <a:p>
            <a:r>
              <a:rPr lang="en-AU" noProof="0" dirty="0"/>
              <a:t>INNOVATIONS</a:t>
            </a:r>
          </a:p>
        </p:txBody>
      </p:sp>
      <p:sp>
        <p:nvSpPr>
          <p:cNvPr id="4" name="Subtitle 3">
            <a:extLst>
              <a:ext uri="{FF2B5EF4-FFF2-40B4-BE49-F238E27FC236}">
                <a16:creationId xmlns:a16="http://schemas.microsoft.com/office/drawing/2014/main" id="{270C55B6-524F-BE85-9536-E2D433296583}"/>
              </a:ext>
            </a:extLst>
          </p:cNvPr>
          <p:cNvSpPr>
            <a:spLocks noGrp="1"/>
          </p:cNvSpPr>
          <p:nvPr>
            <p:ph type="subTitle" idx="1"/>
          </p:nvPr>
        </p:nvSpPr>
        <p:spPr>
          <a:xfrm>
            <a:off x="1064653" y="3698217"/>
            <a:ext cx="6835392" cy="405102"/>
          </a:xfrm>
        </p:spPr>
        <p:txBody>
          <a:bodyPr/>
          <a:lstStyle/>
          <a:p>
            <a:r>
              <a:rPr lang="en-AU" noProof="0" dirty="0"/>
              <a:t>MEDICAL TECHNOLOGY MANUFACTURING</a:t>
            </a:r>
          </a:p>
        </p:txBody>
      </p:sp>
      <p:sp>
        <p:nvSpPr>
          <p:cNvPr id="5" name="Text Placeholder 4">
            <a:extLst>
              <a:ext uri="{FF2B5EF4-FFF2-40B4-BE49-F238E27FC236}">
                <a16:creationId xmlns:a16="http://schemas.microsoft.com/office/drawing/2014/main" id="{BA94A6B6-3E4A-84F0-2AFE-FF00B0EAF31E}"/>
              </a:ext>
            </a:extLst>
          </p:cNvPr>
          <p:cNvSpPr>
            <a:spLocks noGrp="1"/>
          </p:cNvSpPr>
          <p:nvPr>
            <p:ph type="body" sz="quarter" idx="10"/>
          </p:nvPr>
        </p:nvSpPr>
        <p:spPr>
          <a:xfrm>
            <a:off x="1064653" y="1537594"/>
            <a:ext cx="6330360" cy="903700"/>
          </a:xfrm>
        </p:spPr>
        <p:txBody>
          <a:bodyPr/>
          <a:lstStyle/>
          <a:p>
            <a:r>
              <a:rPr lang="en-AU" noProof="0" dirty="0"/>
              <a:t>LIFE-CHANGING</a:t>
            </a:r>
          </a:p>
        </p:txBody>
      </p:sp>
      <p:sp>
        <p:nvSpPr>
          <p:cNvPr id="8" name="Subtitle 3">
            <a:extLst>
              <a:ext uri="{FF2B5EF4-FFF2-40B4-BE49-F238E27FC236}">
                <a16:creationId xmlns:a16="http://schemas.microsoft.com/office/drawing/2014/main" id="{6DCFF044-71E8-DEC5-ADDD-CE71EFC93DD7}"/>
              </a:ext>
            </a:extLst>
          </p:cNvPr>
          <p:cNvSpPr txBox="1">
            <a:spLocks/>
          </p:cNvSpPr>
          <p:nvPr/>
        </p:nvSpPr>
        <p:spPr>
          <a:xfrm>
            <a:off x="1064653" y="4203042"/>
            <a:ext cx="4294569" cy="405102"/>
          </a:xfrm>
          <a:prstGeom prst="rect">
            <a:avLst/>
          </a:prstGeom>
          <a:solidFill>
            <a:schemeClr val="accent1"/>
          </a:solidFill>
        </p:spPr>
        <p:txBody>
          <a:bodyPr vert="horz" wrap="none" lIns="0" tIns="36000" rIns="36000" bIns="36000" rtlCol="0">
            <a:sp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400" b="1" i="0" kern="1200">
                <a:solidFill>
                  <a:srgbClr val="FFFFFF"/>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en-AU" noProof="0" dirty="0"/>
              <a:t>COOK MEDICAL AUSTRALIA</a:t>
            </a:r>
          </a:p>
        </p:txBody>
      </p:sp>
      <p:pic>
        <p:nvPicPr>
          <p:cNvPr id="10" name="Picture 9">
            <a:extLst>
              <a:ext uri="{FF2B5EF4-FFF2-40B4-BE49-F238E27FC236}">
                <a16:creationId xmlns:a16="http://schemas.microsoft.com/office/drawing/2014/main" id="{67BEE806-A51F-4DFC-A8CF-1C8FB09E5C7C}"/>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10989569" y="6035040"/>
            <a:ext cx="952888" cy="622808"/>
          </a:xfrm>
          <a:prstGeom prst="rect">
            <a:avLst/>
          </a:prstGeom>
        </p:spPr>
      </p:pic>
      <p:pic>
        <p:nvPicPr>
          <p:cNvPr id="11" name="Picture 10" descr="A qr code with a blue circle and a letter q&#10;&#10;AI-generated content may be incorrect.">
            <a:extLst>
              <a:ext uri="{FF2B5EF4-FFF2-40B4-BE49-F238E27FC236}">
                <a16:creationId xmlns:a16="http://schemas.microsoft.com/office/drawing/2014/main" id="{6495035A-FF82-7318-A38F-582B6D268EF5}"/>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272840" y="6122480"/>
            <a:ext cx="535368" cy="535368"/>
          </a:xfrm>
          <a:prstGeom prst="rect">
            <a:avLst/>
          </a:prstGeom>
        </p:spPr>
      </p:pic>
    </p:spTree>
    <p:extLst>
      <p:ext uri="{BB962C8B-B14F-4D97-AF65-F5344CB8AC3E}">
        <p14:creationId xmlns:p14="http://schemas.microsoft.com/office/powerpoint/2010/main" val="2060061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F84F2-117E-9B64-9E15-B5D84BE108BA}"/>
            </a:ext>
          </a:extLst>
        </p:cNvPr>
        <p:cNvGrpSpPr/>
        <p:nvPr/>
      </p:nvGrpSpPr>
      <p:grpSpPr>
        <a:xfrm>
          <a:off x="0" y="0"/>
          <a:ext cx="0" cy="0"/>
          <a:chOff x="0" y="0"/>
          <a:chExt cx="0" cy="0"/>
        </a:xfrm>
      </p:grpSpPr>
      <p:pic>
        <p:nvPicPr>
          <p:cNvPr id="7" name="Picture Placeholder 6" descr="Several people working in a factory&#10;&#10;AI-generated content may be incorrect.">
            <a:extLst>
              <a:ext uri="{FF2B5EF4-FFF2-40B4-BE49-F238E27FC236}">
                <a16:creationId xmlns:a16="http://schemas.microsoft.com/office/drawing/2014/main" id="{5BB57D7C-47B2-ABC9-422A-BD723737D2D8}"/>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val="0"/>
              </a:ext>
            </a:extLst>
          </a:blip>
          <a:srcRect/>
          <a:stretch>
            <a:fillRect/>
          </a:stretch>
        </p:blipFill>
        <p:spPr/>
      </p:pic>
      <p:sp>
        <p:nvSpPr>
          <p:cNvPr id="3" name="Title 2">
            <a:extLst>
              <a:ext uri="{FF2B5EF4-FFF2-40B4-BE49-F238E27FC236}">
                <a16:creationId xmlns:a16="http://schemas.microsoft.com/office/drawing/2014/main" id="{A3ABE47B-E0FF-6334-698A-DD8D847A3752}"/>
              </a:ext>
            </a:extLst>
          </p:cNvPr>
          <p:cNvSpPr>
            <a:spLocks noGrp="1"/>
          </p:cNvSpPr>
          <p:nvPr>
            <p:ph type="ctrTitle"/>
          </p:nvPr>
        </p:nvSpPr>
        <p:spPr>
          <a:xfrm>
            <a:off x="1064653" y="2626590"/>
            <a:ext cx="5446657" cy="903700"/>
          </a:xfrm>
        </p:spPr>
        <p:txBody>
          <a:bodyPr/>
          <a:lstStyle/>
          <a:p>
            <a:r>
              <a:rPr lang="en-AU" noProof="0" dirty="0"/>
              <a:t>INNOVATIONS</a:t>
            </a:r>
          </a:p>
        </p:txBody>
      </p:sp>
      <p:sp>
        <p:nvSpPr>
          <p:cNvPr id="4" name="Subtitle 3">
            <a:extLst>
              <a:ext uri="{FF2B5EF4-FFF2-40B4-BE49-F238E27FC236}">
                <a16:creationId xmlns:a16="http://schemas.microsoft.com/office/drawing/2014/main" id="{EB2B8F24-9382-641D-7D25-82F035CDA03E}"/>
              </a:ext>
            </a:extLst>
          </p:cNvPr>
          <p:cNvSpPr>
            <a:spLocks noGrp="1"/>
          </p:cNvSpPr>
          <p:nvPr>
            <p:ph type="subTitle" idx="1"/>
          </p:nvPr>
        </p:nvSpPr>
        <p:spPr>
          <a:xfrm>
            <a:off x="1064653" y="3698217"/>
            <a:ext cx="6835392" cy="405102"/>
          </a:xfrm>
        </p:spPr>
        <p:txBody>
          <a:bodyPr/>
          <a:lstStyle/>
          <a:p>
            <a:r>
              <a:rPr lang="en-AU" noProof="0" dirty="0"/>
              <a:t>MEDICAL TECHNOLOGY MANUFACTURING</a:t>
            </a:r>
          </a:p>
        </p:txBody>
      </p:sp>
      <p:sp>
        <p:nvSpPr>
          <p:cNvPr id="5" name="Text Placeholder 4">
            <a:extLst>
              <a:ext uri="{FF2B5EF4-FFF2-40B4-BE49-F238E27FC236}">
                <a16:creationId xmlns:a16="http://schemas.microsoft.com/office/drawing/2014/main" id="{FA8663F1-F0AB-7311-DE7A-97D55879C288}"/>
              </a:ext>
            </a:extLst>
          </p:cNvPr>
          <p:cNvSpPr>
            <a:spLocks noGrp="1"/>
          </p:cNvSpPr>
          <p:nvPr>
            <p:ph type="body" sz="quarter" idx="10"/>
          </p:nvPr>
        </p:nvSpPr>
        <p:spPr>
          <a:xfrm>
            <a:off x="1064653" y="1537594"/>
            <a:ext cx="6330360" cy="903700"/>
          </a:xfrm>
        </p:spPr>
        <p:txBody>
          <a:bodyPr/>
          <a:lstStyle/>
          <a:p>
            <a:r>
              <a:rPr lang="en-AU" noProof="0" dirty="0"/>
              <a:t>LIFE-CHANGING</a:t>
            </a:r>
          </a:p>
        </p:txBody>
      </p:sp>
      <p:sp>
        <p:nvSpPr>
          <p:cNvPr id="8" name="Subtitle 3">
            <a:extLst>
              <a:ext uri="{FF2B5EF4-FFF2-40B4-BE49-F238E27FC236}">
                <a16:creationId xmlns:a16="http://schemas.microsoft.com/office/drawing/2014/main" id="{EAC9BB1C-B34A-BDC3-2CAE-CA5FB27EE2F5}"/>
              </a:ext>
            </a:extLst>
          </p:cNvPr>
          <p:cNvSpPr txBox="1">
            <a:spLocks/>
          </p:cNvSpPr>
          <p:nvPr/>
        </p:nvSpPr>
        <p:spPr>
          <a:xfrm>
            <a:off x="1064653" y="4203042"/>
            <a:ext cx="4294569" cy="405102"/>
          </a:xfrm>
          <a:prstGeom prst="rect">
            <a:avLst/>
          </a:prstGeom>
          <a:solidFill>
            <a:schemeClr val="accent1"/>
          </a:solidFill>
        </p:spPr>
        <p:txBody>
          <a:bodyPr vert="horz" wrap="none" lIns="0" tIns="36000" rIns="36000" bIns="36000" rtlCol="0">
            <a:sp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400" b="1" i="0" kern="1200">
                <a:solidFill>
                  <a:srgbClr val="FFFFFF"/>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en-AU" noProof="0" dirty="0"/>
              <a:t>COOK MEDICAL AUSTRALIA</a:t>
            </a:r>
          </a:p>
        </p:txBody>
      </p:sp>
      <p:pic>
        <p:nvPicPr>
          <p:cNvPr id="2" name="Picture 1">
            <a:extLst>
              <a:ext uri="{FF2B5EF4-FFF2-40B4-BE49-F238E27FC236}">
                <a16:creationId xmlns:a16="http://schemas.microsoft.com/office/drawing/2014/main" id="{89C979EF-9C5F-94A1-720B-DE1E310E6FB4}"/>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10989569" y="6035040"/>
            <a:ext cx="952888" cy="622808"/>
          </a:xfrm>
          <a:prstGeom prst="rect">
            <a:avLst/>
          </a:prstGeom>
        </p:spPr>
      </p:pic>
    </p:spTree>
    <p:extLst>
      <p:ext uri="{BB962C8B-B14F-4D97-AF65-F5344CB8AC3E}">
        <p14:creationId xmlns:p14="http://schemas.microsoft.com/office/powerpoint/2010/main" val="648081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70030-90BE-328E-2D4C-5BE86265C5EA}"/>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D5CC49BA-770B-A562-56D1-1CCB3AA0CFC6}"/>
              </a:ext>
            </a:extLst>
          </p:cNvPr>
          <p:cNvSpPr>
            <a:spLocks noGrp="1" noRot="1" noMove="1" noResize="1" noEditPoints="1" noAdjustHandles="1" noChangeArrowheads="1" noChangeShapeType="1"/>
          </p:cNvSpPr>
          <p:nvPr/>
        </p:nvSpPr>
        <p:spPr>
          <a:xfrm>
            <a:off x="6888163" y="0"/>
            <a:ext cx="5303837" cy="680499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12" name="Title 11">
            <a:extLst>
              <a:ext uri="{FF2B5EF4-FFF2-40B4-BE49-F238E27FC236}">
                <a16:creationId xmlns:a16="http://schemas.microsoft.com/office/drawing/2014/main" id="{E9D38CBE-03BE-8430-2522-B193D49335A2}"/>
              </a:ext>
            </a:extLst>
          </p:cNvPr>
          <p:cNvSpPr>
            <a:spLocks noGrp="1"/>
          </p:cNvSpPr>
          <p:nvPr>
            <p:ph type="title"/>
          </p:nvPr>
        </p:nvSpPr>
        <p:spPr>
          <a:xfrm>
            <a:off x="1055941" y="886975"/>
            <a:ext cx="5262764" cy="496853"/>
          </a:xfrm>
        </p:spPr>
        <p:txBody>
          <a:bodyPr/>
          <a:lstStyle/>
          <a:p>
            <a:r>
              <a:rPr lang="en-AU" sz="2800" noProof="0" dirty="0"/>
              <a:t>About Cook Medical Australia</a:t>
            </a:r>
          </a:p>
        </p:txBody>
      </p:sp>
      <p:sp>
        <p:nvSpPr>
          <p:cNvPr id="15" name="Text Placeholder 14">
            <a:extLst>
              <a:ext uri="{FF2B5EF4-FFF2-40B4-BE49-F238E27FC236}">
                <a16:creationId xmlns:a16="http://schemas.microsoft.com/office/drawing/2014/main" id="{72CAA141-C290-F295-8357-F16AEC29A51B}"/>
              </a:ext>
            </a:extLst>
          </p:cNvPr>
          <p:cNvSpPr>
            <a:spLocks noGrp="1"/>
          </p:cNvSpPr>
          <p:nvPr>
            <p:ph type="body" sz="quarter" idx="13"/>
          </p:nvPr>
        </p:nvSpPr>
        <p:spPr>
          <a:xfrm>
            <a:off x="1055688" y="624947"/>
            <a:ext cx="1658641" cy="247554"/>
          </a:xfrm>
        </p:spPr>
        <p:txBody>
          <a:bodyPr/>
          <a:lstStyle/>
          <a:p>
            <a:r>
              <a:rPr lang="en-AU" noProof="0" dirty="0"/>
              <a:t>EMPLOYER PROFILE</a:t>
            </a:r>
          </a:p>
        </p:txBody>
      </p:sp>
      <p:sp>
        <p:nvSpPr>
          <p:cNvPr id="30" name="Text Placeholder 2">
            <a:extLst>
              <a:ext uri="{FF2B5EF4-FFF2-40B4-BE49-F238E27FC236}">
                <a16:creationId xmlns:a16="http://schemas.microsoft.com/office/drawing/2014/main" id="{0186A9CF-8D50-8338-401B-86841C814E02}"/>
              </a:ext>
            </a:extLst>
          </p:cNvPr>
          <p:cNvSpPr txBox="1">
            <a:spLocks/>
          </p:cNvSpPr>
          <p:nvPr/>
        </p:nvSpPr>
        <p:spPr>
          <a:xfrm>
            <a:off x="7632273" y="5817975"/>
            <a:ext cx="3641367" cy="619895"/>
          </a:xfrm>
          <a:prstGeom prst="rect">
            <a:avLst/>
          </a:prstGeom>
        </p:spPr>
        <p:txBody>
          <a:bodyPr vert="horz" wrap="square" lIns="0" tIns="144000" rIns="0" bIns="0" rtlCol="0">
            <a:spAutoFit/>
          </a:bodyPr>
          <a:lstStyle>
            <a:lvl1pPr marL="0" indent="0" algn="l" defTabSz="914400" rtl="0" eaLnBrk="1" latinLnBrk="0" hangingPunct="1">
              <a:lnSpc>
                <a:spcPct val="90000"/>
              </a:lnSpc>
              <a:spcBef>
                <a:spcPts val="1000"/>
              </a:spcBef>
              <a:buClr>
                <a:srgbClr val="FF116F"/>
              </a:buClr>
              <a:buSzPct val="110000"/>
              <a:buFont typeface="Arial" panose="020B0604020202020204" pitchFamily="34" charset="0"/>
              <a:buNone/>
              <a:defRPr sz="1600" b="0" i="0" kern="1200">
                <a:solidFill>
                  <a:srgbClr val="373234"/>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buClr>
                <a:schemeClr val="accent3"/>
              </a:buClr>
            </a:pPr>
            <a:r>
              <a:rPr lang="en-AU" sz="1400" b="1" noProof="0" dirty="0">
                <a:solidFill>
                  <a:schemeClr val="tx2"/>
                </a:solidFill>
              </a:rPr>
              <a:t>“Everything we do impacts someone’s life” </a:t>
            </a:r>
          </a:p>
          <a:p>
            <a:pPr>
              <a:buClr>
                <a:schemeClr val="accent3"/>
              </a:buClr>
            </a:pPr>
            <a:r>
              <a:rPr lang="en-AU" sz="1100" dirty="0">
                <a:solidFill>
                  <a:schemeClr val="tx2"/>
                </a:solidFill>
              </a:rPr>
              <a:t>- </a:t>
            </a:r>
            <a:r>
              <a:rPr lang="en-AU" sz="1100" noProof="0" dirty="0">
                <a:solidFill>
                  <a:schemeClr val="tx2"/>
                </a:solidFill>
              </a:rPr>
              <a:t>Josh Griffin, Senior Manager, Manufacturing Operations</a:t>
            </a:r>
            <a:endParaRPr lang="en-AU" sz="1100" noProof="0" dirty="0"/>
          </a:p>
        </p:txBody>
      </p:sp>
      <p:sp>
        <p:nvSpPr>
          <p:cNvPr id="4" name="Text Placeholder 2">
            <a:extLst>
              <a:ext uri="{FF2B5EF4-FFF2-40B4-BE49-F238E27FC236}">
                <a16:creationId xmlns:a16="http://schemas.microsoft.com/office/drawing/2014/main" id="{E78C0C49-A0F2-A436-6373-94644BD30AFF}"/>
              </a:ext>
            </a:extLst>
          </p:cNvPr>
          <p:cNvSpPr txBox="1">
            <a:spLocks/>
          </p:cNvSpPr>
          <p:nvPr/>
        </p:nvSpPr>
        <p:spPr>
          <a:xfrm>
            <a:off x="1055687" y="1700212"/>
            <a:ext cx="5430838" cy="373948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Clr>
                <a:srgbClr val="FF116F"/>
              </a:buClr>
              <a:buSzPct val="110000"/>
              <a:buFont typeface="Arial" panose="020B0604020202020204" pitchFamily="34" charset="0"/>
              <a:buNone/>
              <a:defRPr sz="1600" b="0" i="0" kern="1200">
                <a:solidFill>
                  <a:srgbClr val="373234"/>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171450" indent="-171450">
              <a:lnSpc>
                <a:spcPct val="100000"/>
              </a:lnSpc>
              <a:spcBef>
                <a:spcPts val="600"/>
              </a:spcBef>
              <a:buClr>
                <a:schemeClr val="tx2"/>
              </a:buClr>
              <a:buFont typeface="Arial" panose="020B0604020202020204" pitchFamily="34" charset="0"/>
              <a:buChar char="•"/>
            </a:pPr>
            <a:r>
              <a:rPr lang="en-AU" sz="1400" noProof="0" dirty="0">
                <a:solidFill>
                  <a:schemeClr val="tx2"/>
                </a:solidFill>
              </a:rPr>
              <a:t>Established in 1979 in Victoria; relocated to Eight Mile Plains, Queensland in 1988</a:t>
            </a:r>
          </a:p>
          <a:p>
            <a:pPr marL="171450" indent="-171450">
              <a:lnSpc>
                <a:spcPct val="100000"/>
              </a:lnSpc>
              <a:spcBef>
                <a:spcPts val="600"/>
              </a:spcBef>
              <a:buClr>
                <a:schemeClr val="tx2"/>
              </a:buClr>
              <a:buFont typeface="Arial" panose="020B0604020202020204" pitchFamily="34" charset="0"/>
              <a:buChar char="•"/>
            </a:pPr>
            <a:r>
              <a:rPr lang="en-AU" sz="1400" noProof="0" dirty="0">
                <a:solidFill>
                  <a:schemeClr val="tx2"/>
                </a:solidFill>
              </a:rPr>
              <a:t>One of the first businesses to operate from Brisbane Technology Park</a:t>
            </a:r>
          </a:p>
          <a:p>
            <a:pPr marL="171450" indent="-171450">
              <a:lnSpc>
                <a:spcPct val="100000"/>
              </a:lnSpc>
              <a:spcBef>
                <a:spcPts val="600"/>
              </a:spcBef>
              <a:buClr>
                <a:schemeClr val="tx2"/>
              </a:buClr>
              <a:buFont typeface="Arial" panose="020B0604020202020204" pitchFamily="34" charset="0"/>
              <a:buChar char="•"/>
            </a:pPr>
            <a:r>
              <a:rPr lang="en-AU" sz="1400" noProof="0" dirty="0">
                <a:solidFill>
                  <a:schemeClr val="tx2"/>
                </a:solidFill>
              </a:rPr>
              <a:t>Family-owned global company creating quality medical products</a:t>
            </a:r>
          </a:p>
          <a:p>
            <a:pPr marL="171450" indent="-171450">
              <a:lnSpc>
                <a:spcPct val="100000"/>
              </a:lnSpc>
              <a:spcBef>
                <a:spcPts val="600"/>
              </a:spcBef>
              <a:buClr>
                <a:schemeClr val="tx2"/>
              </a:buClr>
              <a:buFont typeface="Arial" panose="020B0604020202020204" pitchFamily="34" charset="0"/>
              <a:buChar char="•"/>
            </a:pPr>
            <a:r>
              <a:rPr lang="en-AU" sz="1400" noProof="0" dirty="0">
                <a:solidFill>
                  <a:schemeClr val="tx2"/>
                </a:solidFill>
              </a:rPr>
              <a:t>One of Queensland’s largest medical device manufacturers and exporters</a:t>
            </a:r>
          </a:p>
          <a:p>
            <a:pPr marL="171450" indent="-171450">
              <a:lnSpc>
                <a:spcPct val="100000"/>
              </a:lnSpc>
              <a:spcBef>
                <a:spcPts val="600"/>
              </a:spcBef>
              <a:buClr>
                <a:schemeClr val="tx2"/>
              </a:buClr>
              <a:buFont typeface="Arial" panose="020B0604020202020204" pitchFamily="34" charset="0"/>
              <a:buChar char="•"/>
            </a:pPr>
            <a:r>
              <a:rPr lang="en-AU" sz="1400" noProof="0" dirty="0">
                <a:solidFill>
                  <a:schemeClr val="tx2"/>
                </a:solidFill>
              </a:rPr>
              <a:t>Over 800 employees in diverse roles across the organisation; more than 200 manufacturing employees</a:t>
            </a:r>
          </a:p>
          <a:p>
            <a:pPr marL="171450" indent="-171450">
              <a:lnSpc>
                <a:spcPct val="100000"/>
              </a:lnSpc>
              <a:spcBef>
                <a:spcPts val="600"/>
              </a:spcBef>
              <a:buClr>
                <a:schemeClr val="tx2"/>
              </a:buClr>
              <a:buFont typeface="Arial" panose="020B0604020202020204" pitchFamily="34" charset="0"/>
              <a:buChar char="•"/>
            </a:pPr>
            <a:r>
              <a:rPr lang="en-AU" sz="1400" noProof="0" dirty="0">
                <a:solidFill>
                  <a:schemeClr val="tx2"/>
                </a:solidFill>
              </a:rPr>
              <a:t>Products exported to 64 countries worldwide</a:t>
            </a:r>
          </a:p>
          <a:p>
            <a:pPr marL="171450" indent="-171450">
              <a:spcBef>
                <a:spcPts val="600"/>
              </a:spcBef>
              <a:buClr>
                <a:schemeClr val="tx2"/>
              </a:buClr>
              <a:buFont typeface="Arial" panose="020B0604020202020204" pitchFamily="34" charset="0"/>
              <a:buChar char="•"/>
            </a:pPr>
            <a:r>
              <a:rPr lang="en-AU" sz="1400" noProof="0" dirty="0">
                <a:solidFill>
                  <a:schemeClr val="tx2"/>
                </a:solidFill>
              </a:rPr>
              <a:t>Services nearly 60 clinical specialties globally</a:t>
            </a:r>
          </a:p>
          <a:p>
            <a:pPr marL="171450" indent="-171450">
              <a:spcBef>
                <a:spcPts val="600"/>
              </a:spcBef>
              <a:buClr>
                <a:schemeClr val="tx2"/>
              </a:buClr>
              <a:buFont typeface="Arial" panose="020B0604020202020204" pitchFamily="34" charset="0"/>
              <a:buChar char="•"/>
            </a:pPr>
            <a:r>
              <a:rPr lang="en-AU" sz="1400" noProof="0" dirty="0">
                <a:solidFill>
                  <a:schemeClr val="tx2"/>
                </a:solidFill>
              </a:rPr>
              <a:t>Contributing to revolutionary patient care through innovative medical devices</a:t>
            </a:r>
          </a:p>
          <a:p>
            <a:pPr marL="171450" indent="-171450">
              <a:spcBef>
                <a:spcPts val="600"/>
              </a:spcBef>
              <a:buClr>
                <a:schemeClr val="tx2"/>
              </a:buClr>
              <a:buFont typeface="Arial" panose="020B0604020202020204" pitchFamily="34" charset="0"/>
              <a:buChar char="•"/>
            </a:pPr>
            <a:r>
              <a:rPr lang="en-AU" sz="1400" noProof="0" dirty="0">
                <a:solidFill>
                  <a:schemeClr val="tx2"/>
                </a:solidFill>
              </a:rPr>
              <a:t>Strengthening Queensland’s reputation as a biomedical innovation hub</a:t>
            </a:r>
          </a:p>
        </p:txBody>
      </p:sp>
      <p:pic>
        <p:nvPicPr>
          <p:cNvPr id="3" name="Picture 2" descr="A person in a lab&#10;&#10;AI-generated content may be incorrect.">
            <a:extLst>
              <a:ext uri="{FF2B5EF4-FFF2-40B4-BE49-F238E27FC236}">
                <a16:creationId xmlns:a16="http://schemas.microsoft.com/office/drawing/2014/main" id="{A427BA12-A889-F19C-C127-3AC969A6659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632274" y="585787"/>
            <a:ext cx="3641366" cy="2428875"/>
          </a:xfrm>
          <a:prstGeom prst="rect">
            <a:avLst/>
          </a:prstGeom>
        </p:spPr>
      </p:pic>
      <p:pic>
        <p:nvPicPr>
          <p:cNvPr id="6" name="Picture 5" descr="A sewing machine on a table&#10;&#10;AI-generated content may be incorrect.">
            <a:extLst>
              <a:ext uri="{FF2B5EF4-FFF2-40B4-BE49-F238E27FC236}">
                <a16:creationId xmlns:a16="http://schemas.microsoft.com/office/drawing/2014/main" id="{B5049015-8C26-AA77-769D-94BDCD9B4D3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32273" y="3181350"/>
            <a:ext cx="3641565" cy="2428874"/>
          </a:xfrm>
          <a:prstGeom prst="rect">
            <a:avLst/>
          </a:prstGeom>
        </p:spPr>
      </p:pic>
    </p:spTree>
    <p:extLst>
      <p:ext uri="{BB962C8B-B14F-4D97-AF65-F5344CB8AC3E}">
        <p14:creationId xmlns:p14="http://schemas.microsoft.com/office/powerpoint/2010/main" val="2206892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BA0F0-A35B-A300-2F60-D48EC804EDBE}"/>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72FD29AE-48C7-F09B-40E6-6D1F423CD9BF}"/>
              </a:ext>
            </a:extLst>
          </p:cNvPr>
          <p:cNvSpPr>
            <a:spLocks noGrp="1" noRot="1" noMove="1" noResize="1" noEditPoints="1" noAdjustHandles="1" noChangeArrowheads="1" noChangeShapeType="1"/>
          </p:cNvSpPr>
          <p:nvPr/>
        </p:nvSpPr>
        <p:spPr>
          <a:xfrm>
            <a:off x="6888163" y="0"/>
            <a:ext cx="5303837" cy="680499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12" name="Title 11">
            <a:extLst>
              <a:ext uri="{FF2B5EF4-FFF2-40B4-BE49-F238E27FC236}">
                <a16:creationId xmlns:a16="http://schemas.microsoft.com/office/drawing/2014/main" id="{7016AA3A-094C-0CBB-8666-4E93381ABC75}"/>
              </a:ext>
            </a:extLst>
          </p:cNvPr>
          <p:cNvSpPr>
            <a:spLocks noGrp="1"/>
          </p:cNvSpPr>
          <p:nvPr>
            <p:ph type="title"/>
          </p:nvPr>
        </p:nvSpPr>
        <p:spPr>
          <a:xfrm>
            <a:off x="1055941" y="873125"/>
            <a:ext cx="3832116" cy="524553"/>
          </a:xfrm>
        </p:spPr>
        <p:txBody>
          <a:bodyPr/>
          <a:lstStyle/>
          <a:p>
            <a:r>
              <a:rPr lang="en-AU" noProof="0" dirty="0"/>
              <a:t>Medical Technology</a:t>
            </a:r>
          </a:p>
        </p:txBody>
      </p:sp>
      <p:sp>
        <p:nvSpPr>
          <p:cNvPr id="15" name="Text Placeholder 14">
            <a:extLst>
              <a:ext uri="{FF2B5EF4-FFF2-40B4-BE49-F238E27FC236}">
                <a16:creationId xmlns:a16="http://schemas.microsoft.com/office/drawing/2014/main" id="{4E39573B-DBFB-91FE-9810-E1AC72D6F0F6}"/>
              </a:ext>
            </a:extLst>
          </p:cNvPr>
          <p:cNvSpPr>
            <a:spLocks noGrp="1"/>
          </p:cNvSpPr>
          <p:nvPr>
            <p:ph type="body" sz="quarter" idx="13"/>
          </p:nvPr>
        </p:nvSpPr>
        <p:spPr>
          <a:xfrm>
            <a:off x="1055688" y="624947"/>
            <a:ext cx="1705129" cy="247554"/>
          </a:xfrm>
        </p:spPr>
        <p:txBody>
          <a:bodyPr/>
          <a:lstStyle/>
          <a:p>
            <a:r>
              <a:rPr lang="en-AU" noProof="0" dirty="0"/>
              <a:t>INDUSTRY SUMMARY</a:t>
            </a:r>
          </a:p>
        </p:txBody>
      </p:sp>
      <p:sp>
        <p:nvSpPr>
          <p:cNvPr id="4" name="Text Placeholder 2">
            <a:extLst>
              <a:ext uri="{FF2B5EF4-FFF2-40B4-BE49-F238E27FC236}">
                <a16:creationId xmlns:a16="http://schemas.microsoft.com/office/drawing/2014/main" id="{C5264FDB-4644-8EBE-3492-6B49B542A1C5}"/>
              </a:ext>
            </a:extLst>
          </p:cNvPr>
          <p:cNvSpPr txBox="1">
            <a:spLocks/>
          </p:cNvSpPr>
          <p:nvPr/>
        </p:nvSpPr>
        <p:spPr>
          <a:xfrm>
            <a:off x="1055686" y="1700212"/>
            <a:ext cx="5299077" cy="2841804"/>
          </a:xfrm>
          <a:prstGeom prst="rect">
            <a:avLst/>
          </a:prstGeom>
        </p:spPr>
        <p:txBody>
          <a:bodyPr vert="horz" wrap="square" lIns="0" tIns="0" rIns="0" bIns="0" rtlCol="0" anchor="t">
            <a:spAutoFit/>
          </a:bodyPr>
          <a:lstStyle>
            <a:lvl1pPr marL="0" indent="0" algn="l" defTabSz="914400" rtl="0" eaLnBrk="1" latinLnBrk="0" hangingPunct="1">
              <a:lnSpc>
                <a:spcPct val="90000"/>
              </a:lnSpc>
              <a:spcBef>
                <a:spcPts val="1000"/>
              </a:spcBef>
              <a:buClr>
                <a:srgbClr val="FF116F"/>
              </a:buClr>
              <a:buSzPct val="110000"/>
              <a:buFont typeface="Arial" panose="020B0604020202020204" pitchFamily="34" charset="0"/>
              <a:buNone/>
              <a:defRPr sz="1600" b="0" i="0" kern="1200">
                <a:solidFill>
                  <a:srgbClr val="373234"/>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pPr>
            <a:r>
              <a:rPr lang="en-AU" sz="1400" noProof="0" dirty="0">
                <a:solidFill>
                  <a:schemeClr val="tx2"/>
                </a:solidFill>
              </a:rPr>
              <a:t>Medical technology manufacturing represents a vital sector within Australia’s innovation economy, creating sophisticated devices that revolutionise patient care and treatment outcomes. </a:t>
            </a:r>
          </a:p>
          <a:p>
            <a:pPr>
              <a:lnSpc>
                <a:spcPct val="100000"/>
              </a:lnSpc>
            </a:pPr>
            <a:r>
              <a:rPr lang="en-AU" sz="1400" noProof="0" dirty="0">
                <a:solidFill>
                  <a:schemeClr val="tx2"/>
                </a:solidFill>
                <a:latin typeface="Arial"/>
                <a:cs typeface="Arial"/>
              </a:rPr>
              <a:t>In Queensland, companies like Cook Medical exemplify the industry’s potential, designing and producing life-saving products that are exported to over 60 countries. </a:t>
            </a:r>
            <a:r>
              <a:rPr lang="en-AU" sz="1400" dirty="0">
                <a:solidFill>
                  <a:schemeClr val="tx2"/>
                </a:solidFill>
                <a:latin typeface="Arial"/>
                <a:cs typeface="Arial"/>
              </a:rPr>
              <a:t>The pharmaceutical and medical technology industries are worth approximately $6.7 billion to Australian economy</a:t>
            </a:r>
            <a:r>
              <a:rPr lang="en-AU" sz="1400" noProof="0" dirty="0">
                <a:solidFill>
                  <a:schemeClr val="tx2"/>
                </a:solidFill>
                <a:latin typeface="Arial"/>
                <a:cs typeface="Arial"/>
              </a:rPr>
              <a:t> annually. </a:t>
            </a:r>
          </a:p>
          <a:p>
            <a:pPr>
              <a:lnSpc>
                <a:spcPct val="100000"/>
              </a:lnSpc>
            </a:pPr>
            <a:r>
              <a:rPr lang="en-AU" sz="1400" dirty="0">
                <a:solidFill>
                  <a:schemeClr val="tx2"/>
                </a:solidFill>
                <a:latin typeface="Arial"/>
                <a:cs typeface="Arial"/>
              </a:rPr>
              <a:t>This</a:t>
            </a:r>
            <a:r>
              <a:rPr lang="en-AU" sz="1400" noProof="0" dirty="0">
                <a:solidFill>
                  <a:schemeClr val="tx2"/>
                </a:solidFill>
                <a:latin typeface="Arial"/>
                <a:cs typeface="Arial"/>
              </a:rPr>
              <a:t> industry combines precision engineering with medical expertise to develop products that enable physicians to diagnose earlier, perform less invasive procedures, and deliver more effective treatments. </a:t>
            </a:r>
          </a:p>
        </p:txBody>
      </p:sp>
      <p:sp>
        <p:nvSpPr>
          <p:cNvPr id="5" name="Text Placeholder 5">
            <a:extLst>
              <a:ext uri="{FF2B5EF4-FFF2-40B4-BE49-F238E27FC236}">
                <a16:creationId xmlns:a16="http://schemas.microsoft.com/office/drawing/2014/main" id="{B7A21827-F9FC-144D-E417-11DD2F479AB3}"/>
              </a:ext>
            </a:extLst>
          </p:cNvPr>
          <p:cNvSpPr txBox="1">
            <a:spLocks/>
          </p:cNvSpPr>
          <p:nvPr/>
        </p:nvSpPr>
        <p:spPr>
          <a:xfrm>
            <a:off x="7680325" y="1700213"/>
            <a:ext cx="1410771" cy="249299"/>
          </a:xfrm>
          <a:prstGeom prst="rect">
            <a:avLst/>
          </a:prstGeom>
        </p:spPr>
        <p:txBody>
          <a:bodyPr vert="horz" wrap="non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2200" b="1"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noProof="0" dirty="0">
                <a:solidFill>
                  <a:schemeClr val="accent3"/>
                </a:solidFill>
              </a:rPr>
              <a:t>FAST FACTS</a:t>
            </a:r>
          </a:p>
        </p:txBody>
      </p:sp>
      <p:sp>
        <p:nvSpPr>
          <p:cNvPr id="8" name="Text Placeholder 2">
            <a:extLst>
              <a:ext uri="{FF2B5EF4-FFF2-40B4-BE49-F238E27FC236}">
                <a16:creationId xmlns:a16="http://schemas.microsoft.com/office/drawing/2014/main" id="{CA5FF6D9-7507-E972-67D2-CA4FD08DC5D2}"/>
              </a:ext>
            </a:extLst>
          </p:cNvPr>
          <p:cNvSpPr txBox="1">
            <a:spLocks/>
          </p:cNvSpPr>
          <p:nvPr/>
        </p:nvSpPr>
        <p:spPr>
          <a:xfrm>
            <a:off x="7680325" y="2044114"/>
            <a:ext cx="3978276" cy="2406813"/>
          </a:xfrm>
          <a:prstGeom prst="rect">
            <a:avLst/>
          </a:prstGeom>
        </p:spPr>
        <p:txBody>
          <a:bodyPr vert="horz" wrap="square" lIns="0" tIns="0" rIns="0" bIns="0" rtlCol="0" anchor="t">
            <a:spAutoFit/>
          </a:bodyPr>
          <a:lstStyle>
            <a:lvl1pPr marL="0" indent="0" algn="l" defTabSz="914400" rtl="0" eaLnBrk="1" latinLnBrk="0" hangingPunct="1">
              <a:lnSpc>
                <a:spcPct val="90000"/>
              </a:lnSpc>
              <a:spcBef>
                <a:spcPts val="1000"/>
              </a:spcBef>
              <a:buClr>
                <a:srgbClr val="FF116F"/>
              </a:buClr>
              <a:buSzPct val="110000"/>
              <a:buFont typeface="Arial" panose="020B0604020202020204" pitchFamily="34" charset="0"/>
              <a:buNone/>
              <a:defRPr sz="1600" b="0" i="0" kern="1200">
                <a:solidFill>
                  <a:srgbClr val="373234"/>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Clr>
                <a:schemeClr val="tx2"/>
              </a:buClr>
              <a:buFont typeface="Arial" panose="020B0604020202020204" pitchFamily="34" charset="0"/>
              <a:buChar char="•"/>
            </a:pPr>
            <a:r>
              <a:rPr lang="en-AU" sz="1400" dirty="0">
                <a:solidFill>
                  <a:schemeClr val="tx2"/>
                </a:solidFill>
              </a:rPr>
              <a:t>Pharmaceutical and medical technology industries are worth approximately $6.7 billion to Australian economy annually </a:t>
            </a:r>
          </a:p>
          <a:p>
            <a:pPr marL="285750" indent="-285750">
              <a:buClr>
                <a:schemeClr val="tx2"/>
              </a:buClr>
              <a:buFont typeface="Arial" panose="020B0604020202020204" pitchFamily="34" charset="0"/>
              <a:buChar char="•"/>
            </a:pPr>
            <a:r>
              <a:rPr lang="en-AU" sz="1400" noProof="0" dirty="0">
                <a:solidFill>
                  <a:schemeClr val="tx2"/>
                </a:solidFill>
              </a:rPr>
              <a:t>The industry creates high-skilled jobs spanning engineering, quality assurance, regulatory affairs, and precision manufacturing</a:t>
            </a:r>
          </a:p>
          <a:p>
            <a:pPr marL="285750" indent="-285750">
              <a:buClr>
                <a:schemeClr val="tx2"/>
              </a:buClr>
              <a:buFont typeface="Arial" panose="020B0604020202020204" pitchFamily="34" charset="0"/>
              <a:buChar char="•"/>
            </a:pPr>
            <a:r>
              <a:rPr lang="en-AU" sz="1400" noProof="0" dirty="0">
                <a:solidFill>
                  <a:schemeClr val="tx2"/>
                </a:solidFill>
              </a:rPr>
              <a:t>Medical devices undergo rigorous testing and validation, with many products requiring skilled hand-crafting that cannot be fully automated</a:t>
            </a:r>
          </a:p>
          <a:p>
            <a:pPr>
              <a:buClr>
                <a:schemeClr val="tx2"/>
              </a:buClr>
            </a:pPr>
            <a:r>
              <a:rPr lang="en-AU" sz="1000" i="1" dirty="0">
                <a:solidFill>
                  <a:schemeClr val="tx2"/>
                </a:solidFill>
                <a:latin typeface="Arial"/>
                <a:cs typeface="Arial"/>
              </a:rPr>
              <a:t>Source: ABS (Australia Industry – Manufacturing, and Australian National Accounts: State Accounts – Queensland)</a:t>
            </a:r>
          </a:p>
        </p:txBody>
      </p:sp>
    </p:spTree>
    <p:extLst>
      <p:ext uri="{BB962C8B-B14F-4D97-AF65-F5344CB8AC3E}">
        <p14:creationId xmlns:p14="http://schemas.microsoft.com/office/powerpoint/2010/main" val="819750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DED27-8922-0360-E036-6333C29AD9B0}"/>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2A902DFF-4FF1-68D3-A915-B27FC2D07449}"/>
              </a:ext>
            </a:extLst>
          </p:cNvPr>
          <p:cNvSpPr>
            <a:spLocks noGrp="1" noRot="1" noMove="1" noResize="1" noEditPoints="1" noAdjustHandles="1" noChangeArrowheads="1" noChangeShapeType="1"/>
          </p:cNvSpPr>
          <p:nvPr/>
        </p:nvSpPr>
        <p:spPr>
          <a:xfrm>
            <a:off x="6888163" y="0"/>
            <a:ext cx="5303837" cy="6804991"/>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12" name="Title 11">
            <a:extLst>
              <a:ext uri="{FF2B5EF4-FFF2-40B4-BE49-F238E27FC236}">
                <a16:creationId xmlns:a16="http://schemas.microsoft.com/office/drawing/2014/main" id="{39A422FA-134F-0598-255B-D21878249540}"/>
              </a:ext>
            </a:extLst>
          </p:cNvPr>
          <p:cNvSpPr>
            <a:spLocks noGrp="1"/>
          </p:cNvSpPr>
          <p:nvPr>
            <p:ph type="title"/>
          </p:nvPr>
        </p:nvSpPr>
        <p:spPr>
          <a:xfrm>
            <a:off x="1055941" y="873125"/>
            <a:ext cx="5463653" cy="524553"/>
          </a:xfrm>
        </p:spPr>
        <p:txBody>
          <a:bodyPr/>
          <a:lstStyle/>
          <a:p>
            <a:r>
              <a:rPr lang="en-AU" noProof="0" dirty="0"/>
              <a:t>Manufactured in Queensland</a:t>
            </a:r>
          </a:p>
        </p:txBody>
      </p:sp>
      <p:sp>
        <p:nvSpPr>
          <p:cNvPr id="15" name="Text Placeholder 14">
            <a:extLst>
              <a:ext uri="{FF2B5EF4-FFF2-40B4-BE49-F238E27FC236}">
                <a16:creationId xmlns:a16="http://schemas.microsoft.com/office/drawing/2014/main" id="{D51C956C-44C2-3884-D70F-649D11E91ABA}"/>
              </a:ext>
            </a:extLst>
          </p:cNvPr>
          <p:cNvSpPr>
            <a:spLocks noGrp="1"/>
          </p:cNvSpPr>
          <p:nvPr>
            <p:ph type="body" sz="quarter" idx="13"/>
          </p:nvPr>
        </p:nvSpPr>
        <p:spPr>
          <a:xfrm>
            <a:off x="1055688" y="624947"/>
            <a:ext cx="1705129" cy="247554"/>
          </a:xfrm>
        </p:spPr>
        <p:txBody>
          <a:bodyPr/>
          <a:lstStyle/>
          <a:p>
            <a:r>
              <a:rPr lang="en-AU" noProof="0" dirty="0"/>
              <a:t>INDUSTRY SUMMARY</a:t>
            </a:r>
          </a:p>
        </p:txBody>
      </p:sp>
      <p:sp>
        <p:nvSpPr>
          <p:cNvPr id="4" name="Text Placeholder 2">
            <a:extLst>
              <a:ext uri="{FF2B5EF4-FFF2-40B4-BE49-F238E27FC236}">
                <a16:creationId xmlns:a16="http://schemas.microsoft.com/office/drawing/2014/main" id="{BFF8AAA6-BD32-9ECC-4158-7335D8269F64}"/>
              </a:ext>
            </a:extLst>
          </p:cNvPr>
          <p:cNvSpPr txBox="1">
            <a:spLocks/>
          </p:cNvSpPr>
          <p:nvPr/>
        </p:nvSpPr>
        <p:spPr>
          <a:xfrm>
            <a:off x="1055686" y="1700212"/>
            <a:ext cx="5299077" cy="414882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Clr>
                <a:srgbClr val="FF116F"/>
              </a:buClr>
              <a:buSzPct val="110000"/>
              <a:buFont typeface="Arial" panose="020B0604020202020204" pitchFamily="34" charset="0"/>
              <a:buNone/>
              <a:defRPr sz="1600" b="0" i="0" kern="1200">
                <a:solidFill>
                  <a:srgbClr val="373234"/>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AU" sz="1400" b="1" noProof="0" dirty="0">
                <a:solidFill>
                  <a:schemeClr val="tx2"/>
                </a:solidFill>
              </a:rPr>
              <a:t>Life-Changing Products Designed and Made in Australia</a:t>
            </a:r>
          </a:p>
          <a:p>
            <a:pPr>
              <a:lnSpc>
                <a:spcPct val="100000"/>
              </a:lnSpc>
            </a:pPr>
            <a:r>
              <a:rPr lang="en-AU" sz="1400" b="1" noProof="0" dirty="0">
                <a:solidFill>
                  <a:schemeClr val="tx2"/>
                </a:solidFill>
              </a:rPr>
              <a:t>Endovascular Stent Grafts</a:t>
            </a:r>
          </a:p>
          <a:p>
            <a:pPr marL="285750" indent="-285750">
              <a:lnSpc>
                <a:spcPct val="100000"/>
              </a:lnSpc>
              <a:buClr>
                <a:schemeClr val="tx2"/>
              </a:buClr>
              <a:buFont typeface="Arial" panose="020B0604020202020204" pitchFamily="34" charset="0"/>
              <a:buChar char="•"/>
            </a:pPr>
            <a:r>
              <a:rPr lang="en-AU" sz="1400" noProof="0" dirty="0">
                <a:solidFill>
                  <a:schemeClr val="tx2"/>
                </a:solidFill>
              </a:rPr>
              <a:t>Sophisticated grafts for treating life-threatening vascular diseases</a:t>
            </a:r>
          </a:p>
          <a:p>
            <a:pPr marL="285750" indent="-285750">
              <a:lnSpc>
                <a:spcPct val="100000"/>
              </a:lnSpc>
              <a:buClr>
                <a:schemeClr val="tx2"/>
              </a:buClr>
              <a:buFont typeface="Arial" panose="020B0604020202020204" pitchFamily="34" charset="0"/>
              <a:buChar char="•"/>
            </a:pPr>
            <a:r>
              <a:rPr lang="en-AU" sz="1400" noProof="0" dirty="0">
                <a:solidFill>
                  <a:schemeClr val="tx2"/>
                </a:solidFill>
              </a:rPr>
              <a:t>Custom-made to fit each patient’s unique anatomy</a:t>
            </a:r>
          </a:p>
          <a:p>
            <a:pPr marL="285750" indent="-285750">
              <a:lnSpc>
                <a:spcPct val="100000"/>
              </a:lnSpc>
              <a:buClr>
                <a:schemeClr val="tx2"/>
              </a:buClr>
              <a:buFont typeface="Arial" panose="020B0604020202020204" pitchFamily="34" charset="0"/>
              <a:buChar char="•"/>
            </a:pPr>
            <a:r>
              <a:rPr lang="en-AU" sz="1400" noProof="0" dirty="0">
                <a:solidFill>
                  <a:schemeClr val="tx2"/>
                </a:solidFill>
              </a:rPr>
              <a:t>Hand-sewn and hand-knotted with medical-grade polyester thread by skilled technicians</a:t>
            </a:r>
          </a:p>
          <a:p>
            <a:pPr marL="285750" indent="-285750">
              <a:lnSpc>
                <a:spcPct val="100000"/>
              </a:lnSpc>
              <a:buClr>
                <a:schemeClr val="tx2"/>
              </a:buClr>
              <a:buFont typeface="Arial" panose="020B0604020202020204" pitchFamily="34" charset="0"/>
              <a:buChar char="•"/>
            </a:pPr>
            <a:r>
              <a:rPr lang="en-AU" sz="1400" noProof="0" dirty="0">
                <a:solidFill>
                  <a:schemeClr val="tx2"/>
                </a:solidFill>
              </a:rPr>
              <a:t>Developed in partnership with Perth-based vascular clinicians</a:t>
            </a:r>
          </a:p>
          <a:p>
            <a:pPr>
              <a:lnSpc>
                <a:spcPct val="100000"/>
              </a:lnSpc>
            </a:pPr>
            <a:r>
              <a:rPr lang="en-AU" sz="1400" b="1" noProof="0" dirty="0">
                <a:solidFill>
                  <a:schemeClr val="tx2"/>
                </a:solidFill>
              </a:rPr>
              <a:t>IVF Products</a:t>
            </a:r>
          </a:p>
          <a:p>
            <a:pPr marL="285750" indent="-285750">
              <a:lnSpc>
                <a:spcPct val="100000"/>
              </a:lnSpc>
              <a:buClr>
                <a:schemeClr val="tx2"/>
              </a:buClr>
              <a:buFont typeface="Arial" panose="020B0604020202020204" pitchFamily="34" charset="0"/>
              <a:buChar char="•"/>
            </a:pPr>
            <a:r>
              <a:rPr lang="en-AU" sz="1400" noProof="0" dirty="0">
                <a:solidFill>
                  <a:schemeClr val="tx2"/>
                </a:solidFill>
              </a:rPr>
              <a:t>Innovative fertility technologies expanding parenthood possibilities worldwide</a:t>
            </a:r>
          </a:p>
          <a:p>
            <a:pPr marL="285750" indent="-285750">
              <a:lnSpc>
                <a:spcPct val="100000"/>
              </a:lnSpc>
              <a:buClr>
                <a:schemeClr val="tx2"/>
              </a:buClr>
              <a:buFont typeface="Arial" panose="020B0604020202020204" pitchFamily="34" charset="0"/>
              <a:buChar char="•"/>
            </a:pPr>
            <a:r>
              <a:rPr lang="en-AU" sz="1400" noProof="0" dirty="0">
                <a:solidFill>
                  <a:schemeClr val="tx2"/>
                </a:solidFill>
              </a:rPr>
              <a:t>Developed with pioneering fertility units in Melbourne and Sydney</a:t>
            </a:r>
          </a:p>
          <a:p>
            <a:pPr marL="285750" indent="-285750">
              <a:lnSpc>
                <a:spcPct val="100000"/>
              </a:lnSpc>
              <a:buClr>
                <a:schemeClr val="tx2"/>
              </a:buClr>
              <a:buFont typeface="Arial" panose="020B0604020202020204" pitchFamily="34" charset="0"/>
              <a:buChar char="•"/>
            </a:pPr>
            <a:r>
              <a:rPr lang="en-AU" sz="1400" noProof="0" dirty="0">
                <a:solidFill>
                  <a:schemeClr val="tx2"/>
                </a:solidFill>
              </a:rPr>
              <a:t>Represents Australian innovation with global impact</a:t>
            </a:r>
          </a:p>
        </p:txBody>
      </p:sp>
      <p:sp>
        <p:nvSpPr>
          <p:cNvPr id="5" name="Text Placeholder 5">
            <a:extLst>
              <a:ext uri="{FF2B5EF4-FFF2-40B4-BE49-F238E27FC236}">
                <a16:creationId xmlns:a16="http://schemas.microsoft.com/office/drawing/2014/main" id="{FF05B679-9BD0-0E8D-C80D-E5B60EC71A5E}"/>
              </a:ext>
            </a:extLst>
          </p:cNvPr>
          <p:cNvSpPr txBox="1">
            <a:spLocks/>
          </p:cNvSpPr>
          <p:nvPr/>
        </p:nvSpPr>
        <p:spPr>
          <a:xfrm>
            <a:off x="7632273" y="5747440"/>
            <a:ext cx="2398092" cy="249299"/>
          </a:xfrm>
          <a:prstGeom prst="rect">
            <a:avLst/>
          </a:prstGeom>
        </p:spPr>
        <p:txBody>
          <a:bodyPr vert="horz" wrap="non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2200" b="1"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noProof="0" dirty="0">
                <a:solidFill>
                  <a:schemeClr val="accent3"/>
                </a:solidFill>
              </a:rPr>
              <a:t>DESIGN PRINCIPLES</a:t>
            </a:r>
          </a:p>
        </p:txBody>
      </p:sp>
      <p:sp>
        <p:nvSpPr>
          <p:cNvPr id="8" name="Text Placeholder 2">
            <a:extLst>
              <a:ext uri="{FF2B5EF4-FFF2-40B4-BE49-F238E27FC236}">
                <a16:creationId xmlns:a16="http://schemas.microsoft.com/office/drawing/2014/main" id="{3CD9B3AB-4243-32D7-F9F6-393E3EDF20AE}"/>
              </a:ext>
            </a:extLst>
          </p:cNvPr>
          <p:cNvSpPr txBox="1">
            <a:spLocks/>
          </p:cNvSpPr>
          <p:nvPr/>
        </p:nvSpPr>
        <p:spPr>
          <a:xfrm>
            <a:off x="7632273" y="6098339"/>
            <a:ext cx="3978276" cy="58169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Clr>
                <a:srgbClr val="FF116F"/>
              </a:buClr>
              <a:buSzPct val="110000"/>
              <a:buFont typeface="Arial" panose="020B0604020202020204" pitchFamily="34" charset="0"/>
              <a:buNone/>
              <a:defRPr sz="1600" b="0" i="0" kern="1200">
                <a:solidFill>
                  <a:srgbClr val="373234"/>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buClr>
                <a:schemeClr val="tx2"/>
              </a:buClr>
            </a:pPr>
            <a:r>
              <a:rPr lang="en-AU" sz="1050" i="1" noProof="0" dirty="0">
                <a:solidFill>
                  <a:schemeClr val="tx2"/>
                </a:solidFill>
              </a:rPr>
              <a:t>Customer-centric design crafted to serve both patients and healthcare profession, close collaboration with physicians to address real clinical needs, focus on usability and intuitive design for high-pressure situations</a:t>
            </a:r>
          </a:p>
        </p:txBody>
      </p:sp>
      <p:pic>
        <p:nvPicPr>
          <p:cNvPr id="11" name="Picture 10">
            <a:extLst>
              <a:ext uri="{FF2B5EF4-FFF2-40B4-BE49-F238E27FC236}">
                <a16:creationId xmlns:a16="http://schemas.microsoft.com/office/drawing/2014/main" id="{9B65C1FE-C700-4B0E-2541-B3FCF7F1F50F}"/>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7632277" y="585787"/>
            <a:ext cx="3641360" cy="2428875"/>
          </a:xfrm>
          <a:prstGeom prst="rect">
            <a:avLst/>
          </a:prstGeom>
        </p:spPr>
      </p:pic>
      <p:pic>
        <p:nvPicPr>
          <p:cNvPr id="14" name="Picture 13">
            <a:extLst>
              <a:ext uri="{FF2B5EF4-FFF2-40B4-BE49-F238E27FC236}">
                <a16:creationId xmlns:a16="http://schemas.microsoft.com/office/drawing/2014/main" id="{460CB05C-AF89-95F3-F5BC-7447172AB8ED}"/>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7632273" y="3181350"/>
            <a:ext cx="3641565" cy="2428873"/>
          </a:xfrm>
          <a:prstGeom prst="rect">
            <a:avLst/>
          </a:prstGeom>
        </p:spPr>
      </p:pic>
    </p:spTree>
    <p:extLst>
      <p:ext uri="{BB962C8B-B14F-4D97-AF65-F5344CB8AC3E}">
        <p14:creationId xmlns:p14="http://schemas.microsoft.com/office/powerpoint/2010/main" val="1923474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0B5A1-1EB2-E45F-94FE-2E8C8C60DA95}"/>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AF8C778E-C3CD-567F-F382-95C9FA17FEBB}"/>
              </a:ext>
            </a:extLst>
          </p:cNvPr>
          <p:cNvSpPr>
            <a:spLocks noGrp="1" noRot="1" noMove="1" noResize="1" noEditPoints="1" noAdjustHandles="1" noChangeArrowheads="1" noChangeShapeType="1"/>
          </p:cNvSpPr>
          <p:nvPr/>
        </p:nvSpPr>
        <p:spPr>
          <a:xfrm>
            <a:off x="6888163" y="0"/>
            <a:ext cx="5303837" cy="680499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12" name="Title 11">
            <a:extLst>
              <a:ext uri="{FF2B5EF4-FFF2-40B4-BE49-F238E27FC236}">
                <a16:creationId xmlns:a16="http://schemas.microsoft.com/office/drawing/2014/main" id="{44CFB524-4B03-ABA7-CC3A-8EB4EDC0FDA5}"/>
              </a:ext>
            </a:extLst>
          </p:cNvPr>
          <p:cNvSpPr>
            <a:spLocks noGrp="1"/>
          </p:cNvSpPr>
          <p:nvPr>
            <p:ph type="title"/>
          </p:nvPr>
        </p:nvSpPr>
        <p:spPr>
          <a:xfrm>
            <a:off x="1055941" y="873125"/>
            <a:ext cx="4974737" cy="524553"/>
          </a:xfrm>
        </p:spPr>
        <p:txBody>
          <a:bodyPr/>
          <a:lstStyle/>
          <a:p>
            <a:r>
              <a:rPr lang="en-AU" noProof="0" dirty="0"/>
              <a:t>Life-changing innovations</a:t>
            </a:r>
          </a:p>
        </p:txBody>
      </p:sp>
      <p:sp>
        <p:nvSpPr>
          <p:cNvPr id="15" name="Text Placeholder 14">
            <a:extLst>
              <a:ext uri="{FF2B5EF4-FFF2-40B4-BE49-F238E27FC236}">
                <a16:creationId xmlns:a16="http://schemas.microsoft.com/office/drawing/2014/main" id="{0F0244F4-C16E-F7F4-810A-DB3110B39F56}"/>
              </a:ext>
            </a:extLst>
          </p:cNvPr>
          <p:cNvSpPr>
            <a:spLocks noGrp="1"/>
          </p:cNvSpPr>
          <p:nvPr>
            <p:ph type="body" sz="quarter" idx="13"/>
          </p:nvPr>
        </p:nvSpPr>
        <p:spPr>
          <a:xfrm>
            <a:off x="1055688" y="624947"/>
            <a:ext cx="1477502" cy="247554"/>
          </a:xfrm>
        </p:spPr>
        <p:txBody>
          <a:bodyPr/>
          <a:lstStyle/>
          <a:p>
            <a:r>
              <a:rPr lang="en-AU" noProof="0" dirty="0"/>
              <a:t>Explore &amp; Reflect</a:t>
            </a:r>
          </a:p>
        </p:txBody>
      </p:sp>
      <p:sp>
        <p:nvSpPr>
          <p:cNvPr id="8" name="Text Placeholder 2">
            <a:extLst>
              <a:ext uri="{FF2B5EF4-FFF2-40B4-BE49-F238E27FC236}">
                <a16:creationId xmlns:a16="http://schemas.microsoft.com/office/drawing/2014/main" id="{262DCF6C-2540-7333-653D-5B5EB682D362}"/>
              </a:ext>
            </a:extLst>
          </p:cNvPr>
          <p:cNvSpPr txBox="1">
            <a:spLocks/>
          </p:cNvSpPr>
          <p:nvPr/>
        </p:nvSpPr>
        <p:spPr>
          <a:xfrm>
            <a:off x="1101710" y="1835500"/>
            <a:ext cx="4897457" cy="44504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Clr>
                <a:srgbClr val="FF116F"/>
              </a:buClr>
              <a:buSzPct val="110000"/>
              <a:buFont typeface="Arial" panose="020B0604020202020204" pitchFamily="34" charset="0"/>
              <a:buNone/>
              <a:defRPr sz="1600" b="0" i="0" kern="1200">
                <a:solidFill>
                  <a:srgbClr val="373234"/>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AU" sz="1400" b="1" noProof="0" dirty="0">
                <a:solidFill>
                  <a:schemeClr val="tx2"/>
                </a:solidFill>
              </a:rPr>
              <a:t>Activity Instructions:</a:t>
            </a:r>
          </a:p>
          <a:p>
            <a:pPr marL="285750" indent="-285750">
              <a:buClr>
                <a:schemeClr val="tx2"/>
              </a:buClr>
              <a:buFont typeface="Arial" panose="020B0604020202020204" pitchFamily="34" charset="0"/>
              <a:buChar char="•"/>
            </a:pPr>
            <a:r>
              <a:rPr lang="en-AU" sz="1400" b="1" noProof="0" dirty="0">
                <a:solidFill>
                  <a:schemeClr val="tx2"/>
                </a:solidFill>
              </a:rPr>
              <a:t>Download</a:t>
            </a:r>
            <a:r>
              <a:rPr lang="en-AU" sz="1400" noProof="0" dirty="0">
                <a:solidFill>
                  <a:schemeClr val="tx2"/>
                </a:solidFill>
              </a:rPr>
              <a:t> the Cook Medical Australia case study from the Manufacturing Matters website</a:t>
            </a:r>
          </a:p>
          <a:p>
            <a:pPr marL="285750" indent="-285750">
              <a:buClr>
                <a:schemeClr val="tx2"/>
              </a:buClr>
              <a:buFont typeface="Arial" panose="020B0604020202020204" pitchFamily="34" charset="0"/>
              <a:buChar char="•"/>
            </a:pPr>
            <a:r>
              <a:rPr lang="en-AU" sz="1400" b="1" noProof="0" dirty="0">
                <a:solidFill>
                  <a:schemeClr val="tx2"/>
                </a:solidFill>
              </a:rPr>
              <a:t>Read</a:t>
            </a:r>
            <a:r>
              <a:rPr lang="en-AU" sz="1400" noProof="0" dirty="0">
                <a:solidFill>
                  <a:schemeClr val="tx2"/>
                </a:solidFill>
              </a:rPr>
              <a:t> about their innovative approach to medical technology manufacturing</a:t>
            </a:r>
          </a:p>
          <a:p>
            <a:pPr marL="285750" indent="-285750">
              <a:buClr>
                <a:schemeClr val="tx2"/>
              </a:buClr>
              <a:buFont typeface="Arial" panose="020B0604020202020204" pitchFamily="34" charset="0"/>
              <a:buChar char="•"/>
            </a:pPr>
            <a:r>
              <a:rPr lang="en-AU" sz="1400" b="1" noProof="0" dirty="0">
                <a:solidFill>
                  <a:schemeClr val="tx2"/>
                </a:solidFill>
              </a:rPr>
              <a:t>Reflect</a:t>
            </a:r>
            <a:r>
              <a:rPr lang="en-AU" sz="1400" noProof="0" dirty="0">
                <a:solidFill>
                  <a:schemeClr val="tx2"/>
                </a:solidFill>
              </a:rPr>
              <a:t> on the following questions:</a:t>
            </a:r>
          </a:p>
          <a:p>
            <a:r>
              <a:rPr lang="en-AU" sz="1400" b="1" noProof="0" dirty="0">
                <a:solidFill>
                  <a:schemeClr val="tx2"/>
                </a:solidFill>
              </a:rPr>
              <a:t>Discussion Points:</a:t>
            </a:r>
          </a:p>
          <a:p>
            <a:pPr marL="342900" indent="-342900">
              <a:buClr>
                <a:schemeClr val="tx2"/>
              </a:buClr>
              <a:buFont typeface="+mj-lt"/>
              <a:buAutoNum type="arabicPeriod"/>
            </a:pPr>
            <a:r>
              <a:rPr lang="en-AU" sz="1400" noProof="0" dirty="0">
                <a:solidFill>
                  <a:schemeClr val="tx2"/>
                </a:solidFill>
              </a:rPr>
              <a:t>Why are companies like Cook Medical so important to healthcare and the economy?</a:t>
            </a:r>
          </a:p>
          <a:p>
            <a:pPr marL="342900" indent="-342900">
              <a:buClr>
                <a:schemeClr val="tx2"/>
              </a:buClr>
              <a:buFont typeface="+mj-lt"/>
              <a:buAutoNum type="arabicPeriod"/>
            </a:pPr>
            <a:r>
              <a:rPr lang="en-AU" sz="1400" noProof="0" dirty="0">
                <a:solidFill>
                  <a:schemeClr val="tx2"/>
                </a:solidFill>
              </a:rPr>
              <a:t>What specific medical technologies does Cook manufacture in Queensland?</a:t>
            </a:r>
          </a:p>
          <a:p>
            <a:pPr marL="342900" indent="-342900">
              <a:buClr>
                <a:schemeClr val="tx2"/>
              </a:buClr>
              <a:buFont typeface="+mj-lt"/>
              <a:buAutoNum type="arabicPeriod"/>
            </a:pPr>
            <a:r>
              <a:rPr lang="en-AU" sz="1400" noProof="0" dirty="0">
                <a:solidFill>
                  <a:schemeClr val="tx2"/>
                </a:solidFill>
              </a:rPr>
              <a:t>What impact do these technologies have on patients worldwide?</a:t>
            </a:r>
          </a:p>
          <a:p>
            <a:pPr marL="342900" indent="-342900">
              <a:buClr>
                <a:schemeClr val="tx2"/>
              </a:buClr>
              <a:buFont typeface="+mj-lt"/>
              <a:buAutoNum type="arabicPeriod"/>
            </a:pPr>
            <a:r>
              <a:rPr lang="en-AU" sz="1400" noProof="0" dirty="0">
                <a:solidFill>
                  <a:schemeClr val="tx2"/>
                </a:solidFill>
              </a:rPr>
              <a:t>What other medical technologies or devices can you think of?</a:t>
            </a:r>
          </a:p>
          <a:p>
            <a:pPr marL="342900" indent="-342900">
              <a:buClr>
                <a:schemeClr val="tx2"/>
              </a:buClr>
              <a:buFont typeface="+mj-lt"/>
              <a:buAutoNum type="arabicPeriod"/>
            </a:pPr>
            <a:r>
              <a:rPr lang="en-AU" sz="1400" noProof="0" dirty="0">
                <a:solidFill>
                  <a:schemeClr val="tx2"/>
                </a:solidFill>
              </a:rPr>
              <a:t>How might these technologies require similar manufacturing skills?</a:t>
            </a:r>
          </a:p>
        </p:txBody>
      </p:sp>
      <p:pic>
        <p:nvPicPr>
          <p:cNvPr id="16" name="Picture 15">
            <a:extLst>
              <a:ext uri="{FF2B5EF4-FFF2-40B4-BE49-F238E27FC236}">
                <a16:creationId xmlns:a16="http://schemas.microsoft.com/office/drawing/2014/main" id="{A32ED748-BE0E-6241-726F-A7613F591952}"/>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8581871" y="872501"/>
            <a:ext cx="3176886" cy="4493254"/>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A394DCB1-72D6-6D9A-6DA9-565400C5D596}"/>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7236303" y="1807181"/>
            <a:ext cx="2855174" cy="4038237"/>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5DEE5DDF-0963-E39D-8DB5-7ABED5DA06E2}"/>
              </a:ext>
            </a:extLst>
          </p:cNvPr>
          <p:cNvSpPr txBox="1"/>
          <p:nvPr/>
        </p:nvSpPr>
        <p:spPr>
          <a:xfrm>
            <a:off x="7236303" y="6101283"/>
            <a:ext cx="4522455" cy="461665"/>
          </a:xfrm>
          <a:prstGeom prst="rect">
            <a:avLst/>
          </a:prstGeom>
          <a:noFill/>
        </p:spPr>
        <p:txBody>
          <a:bodyPr wrap="square">
            <a:spAutoFit/>
          </a:bodyPr>
          <a:lstStyle/>
          <a:p>
            <a:pPr algn="ctr">
              <a:buClr>
                <a:schemeClr val="tx2"/>
              </a:buClr>
            </a:pPr>
            <a:r>
              <a:rPr lang="en-AU" sz="1200" dirty="0">
                <a:hlinkClick r:id="rId4"/>
              </a:rPr>
              <a:t>https://manufacturingmatters.com.au/cook-medical-australia-precision-manufacturing-saving-lives</a:t>
            </a:r>
            <a:r>
              <a:rPr lang="en-AU" sz="1200" dirty="0"/>
              <a:t> </a:t>
            </a:r>
            <a:endParaRPr lang="en-AU" sz="1200" noProof="0" dirty="0"/>
          </a:p>
        </p:txBody>
      </p:sp>
    </p:spTree>
    <p:extLst>
      <p:ext uri="{BB962C8B-B14F-4D97-AF65-F5344CB8AC3E}">
        <p14:creationId xmlns:p14="http://schemas.microsoft.com/office/powerpoint/2010/main" val="3139265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7D119-E49F-796C-BAE9-10E6532079E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12B3A76-BC91-6B3C-4601-75D0ADEF220F}"/>
              </a:ext>
            </a:extLst>
          </p:cNvPr>
          <p:cNvSpPr>
            <a:spLocks noGrp="1"/>
          </p:cNvSpPr>
          <p:nvPr>
            <p:ph type="body" sz="quarter" idx="14"/>
          </p:nvPr>
        </p:nvSpPr>
        <p:spPr>
          <a:xfrm>
            <a:off x="4511795" y="1700213"/>
            <a:ext cx="3170444" cy="276999"/>
          </a:xfrm>
        </p:spPr>
        <p:txBody>
          <a:bodyPr/>
          <a:lstStyle/>
          <a:p>
            <a:pPr algn="ctr"/>
            <a:r>
              <a:rPr lang="en-AU" sz="2000" noProof="0" dirty="0"/>
              <a:t>Engineering Specialist</a:t>
            </a:r>
          </a:p>
        </p:txBody>
      </p:sp>
      <p:sp>
        <p:nvSpPr>
          <p:cNvPr id="3" name="Text Placeholder 2">
            <a:extLst>
              <a:ext uri="{FF2B5EF4-FFF2-40B4-BE49-F238E27FC236}">
                <a16:creationId xmlns:a16="http://schemas.microsoft.com/office/drawing/2014/main" id="{3EF20E3C-E363-3C04-1334-3E3C3E69041B}"/>
              </a:ext>
            </a:extLst>
          </p:cNvPr>
          <p:cNvSpPr>
            <a:spLocks noGrp="1"/>
          </p:cNvSpPr>
          <p:nvPr>
            <p:ph type="body" sz="quarter" idx="17"/>
          </p:nvPr>
        </p:nvSpPr>
        <p:spPr>
          <a:xfrm>
            <a:off x="7939388" y="1700213"/>
            <a:ext cx="3205391" cy="276999"/>
          </a:xfrm>
        </p:spPr>
        <p:txBody>
          <a:bodyPr/>
          <a:lstStyle/>
          <a:p>
            <a:pPr algn="ctr"/>
            <a:r>
              <a:rPr lang="en-AU" sz="2000" noProof="0" dirty="0"/>
              <a:t>Quality Assurance</a:t>
            </a:r>
          </a:p>
        </p:txBody>
      </p:sp>
      <p:sp>
        <p:nvSpPr>
          <p:cNvPr id="4" name="Text Placeholder 3">
            <a:extLst>
              <a:ext uri="{FF2B5EF4-FFF2-40B4-BE49-F238E27FC236}">
                <a16:creationId xmlns:a16="http://schemas.microsoft.com/office/drawing/2014/main" id="{37EC7FF3-BE97-0BF0-B104-C019082DD830}"/>
              </a:ext>
            </a:extLst>
          </p:cNvPr>
          <p:cNvSpPr>
            <a:spLocks noGrp="1"/>
          </p:cNvSpPr>
          <p:nvPr>
            <p:ph type="body" sz="quarter" idx="18"/>
          </p:nvPr>
        </p:nvSpPr>
        <p:spPr>
          <a:xfrm>
            <a:off x="1065861" y="1700213"/>
            <a:ext cx="3193402" cy="276999"/>
          </a:xfrm>
        </p:spPr>
        <p:txBody>
          <a:bodyPr/>
          <a:lstStyle/>
          <a:p>
            <a:pPr algn="ctr"/>
            <a:r>
              <a:rPr lang="en-AU" sz="2000" noProof="0" dirty="0"/>
              <a:t>Manufacturing Technician</a:t>
            </a:r>
          </a:p>
        </p:txBody>
      </p:sp>
      <p:sp>
        <p:nvSpPr>
          <p:cNvPr id="5" name="Text Placeholder 4">
            <a:extLst>
              <a:ext uri="{FF2B5EF4-FFF2-40B4-BE49-F238E27FC236}">
                <a16:creationId xmlns:a16="http://schemas.microsoft.com/office/drawing/2014/main" id="{FD6B8C21-2F8B-C28D-7C90-87B2A9A1FE82}"/>
              </a:ext>
            </a:extLst>
          </p:cNvPr>
          <p:cNvSpPr>
            <a:spLocks noGrp="1"/>
          </p:cNvSpPr>
          <p:nvPr>
            <p:ph type="body" idx="16"/>
          </p:nvPr>
        </p:nvSpPr>
        <p:spPr>
          <a:xfrm>
            <a:off x="7939389" y="2319955"/>
            <a:ext cx="3203576" cy="3854114"/>
          </a:xfrm>
        </p:spPr>
        <p:txBody>
          <a:bodyPr/>
          <a:lstStyle/>
          <a:p>
            <a:r>
              <a:rPr lang="en-AU" sz="1200" b="1" noProof="0" dirty="0"/>
              <a:t>Job overview: </a:t>
            </a:r>
            <a:r>
              <a:rPr lang="en-AU" sz="1200" noProof="0" dirty="0"/>
              <a:t>Quality Assurance Professionals establish and maintain comprehensive quality management systems to ensure medical devices consistently meet safety standards and regulatory requirements.</a:t>
            </a:r>
          </a:p>
          <a:p>
            <a:r>
              <a:rPr lang="en-AU" sz="1200" b="1" noProof="0" dirty="0"/>
              <a:t>Key Duties:</a:t>
            </a:r>
            <a:r>
              <a:rPr lang="en-AU" sz="1200" noProof="0" dirty="0"/>
              <a:t> They develop and implement testing protocols to verify product quality at various stages of manufacturing and conduct thorough documentation reviews to ensure compliance with international standards. They also lead quality investigations when deviations occur and coordinate regulatory audits.</a:t>
            </a:r>
          </a:p>
          <a:p>
            <a:r>
              <a:rPr lang="en-AU" sz="1200" b="1" noProof="0" dirty="0"/>
              <a:t>Key Skills:</a:t>
            </a:r>
            <a:r>
              <a:rPr lang="en-AU" sz="1200" noProof="0" dirty="0"/>
              <a:t> Analytical thinking, attention to detail, knowledge of ISO standards, regulatory awareness, documentation expertise, problem-solving, statistical analysis, risk assessment</a:t>
            </a:r>
          </a:p>
          <a:p>
            <a:r>
              <a:rPr lang="en-AU" sz="1200" b="1" noProof="0" dirty="0"/>
              <a:t>Educational Pathway:</a:t>
            </a:r>
            <a:r>
              <a:rPr lang="en-AU" sz="1200" noProof="0" dirty="0"/>
              <a:t> Higher Education or Vocational Education and Training (Bachelor’s degree in Science/Engineering or Diploma in Quality Management with relevant experience)</a:t>
            </a:r>
          </a:p>
        </p:txBody>
      </p:sp>
      <p:sp>
        <p:nvSpPr>
          <p:cNvPr id="6" name="Text Placeholder 5">
            <a:extLst>
              <a:ext uri="{FF2B5EF4-FFF2-40B4-BE49-F238E27FC236}">
                <a16:creationId xmlns:a16="http://schemas.microsoft.com/office/drawing/2014/main" id="{CE006198-7DEC-2CC8-147D-C62C227405CA}"/>
              </a:ext>
            </a:extLst>
          </p:cNvPr>
          <p:cNvSpPr>
            <a:spLocks noGrp="1"/>
          </p:cNvSpPr>
          <p:nvPr>
            <p:ph type="body" idx="13"/>
          </p:nvPr>
        </p:nvSpPr>
        <p:spPr>
          <a:xfrm>
            <a:off x="4511795" y="2319955"/>
            <a:ext cx="3168649" cy="3687914"/>
          </a:xfrm>
        </p:spPr>
        <p:txBody>
          <a:bodyPr/>
          <a:lstStyle/>
          <a:p>
            <a:r>
              <a:rPr lang="en-AU" sz="1200" b="1" noProof="0" dirty="0"/>
              <a:t>Job overview: </a:t>
            </a:r>
            <a:r>
              <a:rPr lang="en-AU" sz="1200" noProof="0" dirty="0"/>
              <a:t>Engineering Specialists design, develop, and improve medical devices and manufacturing processes to ensure optimal functionality, safety, and efficiency.</a:t>
            </a:r>
          </a:p>
          <a:p>
            <a:r>
              <a:rPr lang="en-AU" sz="1200" b="1" noProof="0" dirty="0"/>
              <a:t>Key Duties:</a:t>
            </a:r>
            <a:r>
              <a:rPr lang="en-AU" sz="1200" noProof="0" dirty="0"/>
              <a:t> They create technical specifications and blueprints for new medical products while solving complex design challenges through innovative engineering solutions. They also collaborate with cross-functional teams to ensure manufacturability and regulatory compliance of designs.</a:t>
            </a:r>
          </a:p>
          <a:p>
            <a:r>
              <a:rPr lang="en-AU" sz="1200" b="1" noProof="0" dirty="0"/>
              <a:t>Key Skills:</a:t>
            </a:r>
            <a:r>
              <a:rPr lang="en-AU" sz="1200" noProof="0" dirty="0"/>
              <a:t> Technical design expertise, problem-solving, 3D modelling, materials knowledge, analytical thinking, project management, regulatory awareness, CAD proficiency</a:t>
            </a:r>
          </a:p>
          <a:p>
            <a:r>
              <a:rPr lang="en-AU" sz="1200" b="1" noProof="0" dirty="0"/>
              <a:t>Educational Pathway:</a:t>
            </a:r>
            <a:r>
              <a:rPr lang="en-AU" sz="1200" noProof="0" dirty="0"/>
              <a:t> Higher Education (Bachelor’s or Master’s degree in Biomedical, Mechanical, or Materials Engineering)</a:t>
            </a:r>
          </a:p>
        </p:txBody>
      </p:sp>
      <p:sp>
        <p:nvSpPr>
          <p:cNvPr id="7" name="Text Placeholder 6">
            <a:extLst>
              <a:ext uri="{FF2B5EF4-FFF2-40B4-BE49-F238E27FC236}">
                <a16:creationId xmlns:a16="http://schemas.microsoft.com/office/drawing/2014/main" id="{7C17F4F8-4C82-4240-2093-C5B053EC15C9}"/>
              </a:ext>
            </a:extLst>
          </p:cNvPr>
          <p:cNvSpPr>
            <a:spLocks noGrp="1"/>
          </p:cNvSpPr>
          <p:nvPr>
            <p:ph type="body" idx="19"/>
          </p:nvPr>
        </p:nvSpPr>
        <p:spPr>
          <a:xfrm>
            <a:off x="1065861" y="2319955"/>
            <a:ext cx="3191594" cy="4020313"/>
          </a:xfrm>
        </p:spPr>
        <p:txBody>
          <a:bodyPr/>
          <a:lstStyle/>
          <a:p>
            <a:r>
              <a:rPr lang="en-AU" sz="1200" b="1" noProof="0" dirty="0"/>
              <a:t>Job overview: </a:t>
            </a:r>
            <a:r>
              <a:rPr lang="en-AU" sz="1200" noProof="0" dirty="0"/>
              <a:t>Manufacturing technicians craft medical devices with meticulous attention to detail, ensuring each component meets exact specifications for patient use.</a:t>
            </a:r>
          </a:p>
          <a:p>
            <a:r>
              <a:rPr lang="en-AU" sz="1200" b="1" noProof="0" dirty="0"/>
              <a:t>Key Duties:</a:t>
            </a:r>
            <a:r>
              <a:rPr lang="en-AU" sz="1200" noProof="0" dirty="0"/>
              <a:t> They operate specialised equipment to produce medical components according to strict quality standards and perform detailed hand-assembly of complex medical devices like stent grafts and surgical tools. They also conduct initial quality checks and maintain detailed production documentation essential for regulatory compliance.</a:t>
            </a:r>
          </a:p>
          <a:p>
            <a:r>
              <a:rPr lang="en-AU" sz="1200" b="1" noProof="0" dirty="0"/>
              <a:t>Key Skills:</a:t>
            </a:r>
            <a:r>
              <a:rPr lang="en-AU" sz="1200" noProof="0" dirty="0"/>
              <a:t> Manual dexterity, attention to detail, ability to follow precise protocols, technical comprehension, quality focus, patience, basic understanding of medical terminology</a:t>
            </a:r>
          </a:p>
          <a:p>
            <a:r>
              <a:rPr lang="en-AU" sz="1200" b="1" noProof="0" dirty="0"/>
              <a:t>Educational Pathway:</a:t>
            </a:r>
            <a:r>
              <a:rPr lang="en-AU" sz="1200" noProof="0" dirty="0"/>
              <a:t> Vocational Education and Training (Certificate III/IV in Manufacturing Technology or similar)</a:t>
            </a:r>
          </a:p>
        </p:txBody>
      </p:sp>
      <p:sp>
        <p:nvSpPr>
          <p:cNvPr id="8" name="Title 7">
            <a:extLst>
              <a:ext uri="{FF2B5EF4-FFF2-40B4-BE49-F238E27FC236}">
                <a16:creationId xmlns:a16="http://schemas.microsoft.com/office/drawing/2014/main" id="{30727166-7383-9F78-E8E5-A90715E6E97F}"/>
              </a:ext>
            </a:extLst>
          </p:cNvPr>
          <p:cNvSpPr>
            <a:spLocks noGrp="1"/>
          </p:cNvSpPr>
          <p:nvPr>
            <p:ph type="title"/>
          </p:nvPr>
        </p:nvSpPr>
        <p:spPr>
          <a:xfrm>
            <a:off x="1055941" y="873125"/>
            <a:ext cx="5886846" cy="524553"/>
          </a:xfrm>
        </p:spPr>
        <p:txBody>
          <a:bodyPr/>
          <a:lstStyle/>
          <a:p>
            <a:r>
              <a:rPr lang="en-AU" noProof="0" dirty="0"/>
              <a:t>Medical Manufacturing Careers</a:t>
            </a:r>
          </a:p>
        </p:txBody>
      </p:sp>
      <p:sp>
        <p:nvSpPr>
          <p:cNvPr id="9" name="Text Placeholder 8">
            <a:extLst>
              <a:ext uri="{FF2B5EF4-FFF2-40B4-BE49-F238E27FC236}">
                <a16:creationId xmlns:a16="http://schemas.microsoft.com/office/drawing/2014/main" id="{C27C4E2E-CF83-0C34-7A2E-85A2CDF90328}"/>
              </a:ext>
            </a:extLst>
          </p:cNvPr>
          <p:cNvSpPr>
            <a:spLocks noGrp="1"/>
          </p:cNvSpPr>
          <p:nvPr>
            <p:ph type="body" sz="quarter" idx="20"/>
          </p:nvPr>
        </p:nvSpPr>
        <p:spPr>
          <a:xfrm>
            <a:off x="1055688" y="624947"/>
            <a:ext cx="2210074" cy="247554"/>
          </a:xfrm>
        </p:spPr>
        <p:txBody>
          <a:bodyPr/>
          <a:lstStyle/>
          <a:p>
            <a:r>
              <a:rPr lang="en-AU" noProof="0" dirty="0"/>
              <a:t>COOK MEDICAL AUSTRALIA</a:t>
            </a:r>
          </a:p>
        </p:txBody>
      </p:sp>
    </p:spTree>
    <p:extLst>
      <p:ext uri="{BB962C8B-B14F-4D97-AF65-F5344CB8AC3E}">
        <p14:creationId xmlns:p14="http://schemas.microsoft.com/office/powerpoint/2010/main" val="1189497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124E7-704D-0DEB-F990-675410B9BC5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8B90BAD-AE25-7CC9-CEEB-4E5C8BE706A4}"/>
              </a:ext>
            </a:extLst>
          </p:cNvPr>
          <p:cNvSpPr>
            <a:spLocks noGrp="1"/>
          </p:cNvSpPr>
          <p:nvPr>
            <p:ph type="body" sz="quarter" idx="14"/>
          </p:nvPr>
        </p:nvSpPr>
        <p:spPr>
          <a:xfrm>
            <a:off x="4511795" y="1700213"/>
            <a:ext cx="3170444" cy="553998"/>
          </a:xfrm>
        </p:spPr>
        <p:txBody>
          <a:bodyPr/>
          <a:lstStyle/>
          <a:p>
            <a:pPr algn="ctr"/>
            <a:r>
              <a:rPr lang="en-AU" sz="2000" noProof="0" dirty="0"/>
              <a:t>Research and Development Scientist</a:t>
            </a:r>
          </a:p>
        </p:txBody>
      </p:sp>
      <p:sp>
        <p:nvSpPr>
          <p:cNvPr id="3" name="Text Placeholder 2">
            <a:extLst>
              <a:ext uri="{FF2B5EF4-FFF2-40B4-BE49-F238E27FC236}">
                <a16:creationId xmlns:a16="http://schemas.microsoft.com/office/drawing/2014/main" id="{E47A37D8-4C61-5850-9546-3EE52402C44F}"/>
              </a:ext>
            </a:extLst>
          </p:cNvPr>
          <p:cNvSpPr>
            <a:spLocks noGrp="1"/>
          </p:cNvSpPr>
          <p:nvPr>
            <p:ph type="body" sz="quarter" idx="17"/>
          </p:nvPr>
        </p:nvSpPr>
        <p:spPr>
          <a:xfrm>
            <a:off x="7939388" y="1700213"/>
            <a:ext cx="3205391" cy="553998"/>
          </a:xfrm>
        </p:spPr>
        <p:txBody>
          <a:bodyPr/>
          <a:lstStyle/>
          <a:p>
            <a:pPr algn="ctr"/>
            <a:r>
              <a:rPr lang="en-AU" sz="2000" noProof="0" dirty="0"/>
              <a:t>Business Operations and Support</a:t>
            </a:r>
          </a:p>
        </p:txBody>
      </p:sp>
      <p:sp>
        <p:nvSpPr>
          <p:cNvPr id="4" name="Text Placeholder 3">
            <a:extLst>
              <a:ext uri="{FF2B5EF4-FFF2-40B4-BE49-F238E27FC236}">
                <a16:creationId xmlns:a16="http://schemas.microsoft.com/office/drawing/2014/main" id="{51DC5119-EB03-E3CE-1D0A-9619843AC40C}"/>
              </a:ext>
            </a:extLst>
          </p:cNvPr>
          <p:cNvSpPr>
            <a:spLocks noGrp="1"/>
          </p:cNvSpPr>
          <p:nvPr>
            <p:ph type="body" sz="quarter" idx="18"/>
          </p:nvPr>
        </p:nvSpPr>
        <p:spPr>
          <a:xfrm>
            <a:off x="1065861" y="1700213"/>
            <a:ext cx="3193402" cy="553998"/>
          </a:xfrm>
        </p:spPr>
        <p:txBody>
          <a:bodyPr/>
          <a:lstStyle/>
          <a:p>
            <a:pPr algn="ctr"/>
            <a:r>
              <a:rPr lang="en-AU" sz="2000" noProof="0" dirty="0"/>
              <a:t>Regulatory Affairs Manager</a:t>
            </a:r>
          </a:p>
        </p:txBody>
      </p:sp>
      <p:sp>
        <p:nvSpPr>
          <p:cNvPr id="5" name="Text Placeholder 4">
            <a:extLst>
              <a:ext uri="{FF2B5EF4-FFF2-40B4-BE49-F238E27FC236}">
                <a16:creationId xmlns:a16="http://schemas.microsoft.com/office/drawing/2014/main" id="{34FFB04B-55E2-81D7-3AA0-E295E98B387D}"/>
              </a:ext>
            </a:extLst>
          </p:cNvPr>
          <p:cNvSpPr>
            <a:spLocks noGrp="1"/>
          </p:cNvSpPr>
          <p:nvPr>
            <p:ph type="body" idx="16"/>
          </p:nvPr>
        </p:nvSpPr>
        <p:spPr>
          <a:xfrm>
            <a:off x="7939389" y="2319955"/>
            <a:ext cx="3203576" cy="4186513"/>
          </a:xfrm>
        </p:spPr>
        <p:txBody>
          <a:bodyPr/>
          <a:lstStyle/>
          <a:p>
            <a:r>
              <a:rPr lang="en-AU" sz="1200" b="1" noProof="0" dirty="0"/>
              <a:t>Job overview: </a:t>
            </a:r>
            <a:r>
              <a:rPr lang="en-AU" sz="1200" noProof="0" dirty="0"/>
              <a:t>Business Operations professionals provide essential support services that enable the core manufacturing functions to operate efficiently while ensuring commercial success.</a:t>
            </a:r>
          </a:p>
          <a:p>
            <a:r>
              <a:rPr lang="en-AU" sz="1200" b="1" noProof="0" dirty="0"/>
              <a:t>Key Duties:</a:t>
            </a:r>
            <a:r>
              <a:rPr lang="en-AU" sz="1200" noProof="0" dirty="0"/>
              <a:t> They manage diverse business aspects from supply chain logistics and customer relations to financial planning and human resources development. They also coordinate between departments to optimise workflow and support the overall business strategy in the highly specialised medical device market.</a:t>
            </a:r>
          </a:p>
          <a:p>
            <a:r>
              <a:rPr lang="en-AU" sz="1200" b="1" noProof="0" dirty="0"/>
              <a:t>Key Skills:</a:t>
            </a:r>
            <a:r>
              <a:rPr lang="en-AU" sz="1200" noProof="0" dirty="0"/>
              <a:t> Business acumen, communication skills, organisational abilities, problem-solving, adaptability, industry knowledge, project management, stakeholder management</a:t>
            </a:r>
          </a:p>
          <a:p>
            <a:r>
              <a:rPr lang="en-AU" sz="1200" b="1" noProof="0" dirty="0"/>
              <a:t>Educational Pathway:</a:t>
            </a:r>
            <a:r>
              <a:rPr lang="en-AU" sz="1200" noProof="0" dirty="0"/>
              <a:t> All from Direct Entry to Higher Education (pathways vary widely from Certificate IV to Bachelor’s degrees in Business, Commerce, Supply Chain, or specialised fields depending on specific role)</a:t>
            </a:r>
          </a:p>
        </p:txBody>
      </p:sp>
      <p:sp>
        <p:nvSpPr>
          <p:cNvPr id="6" name="Text Placeholder 5">
            <a:extLst>
              <a:ext uri="{FF2B5EF4-FFF2-40B4-BE49-F238E27FC236}">
                <a16:creationId xmlns:a16="http://schemas.microsoft.com/office/drawing/2014/main" id="{6CA83FDE-7A3B-3AE8-5BF9-5CF45060CA5D}"/>
              </a:ext>
            </a:extLst>
          </p:cNvPr>
          <p:cNvSpPr>
            <a:spLocks noGrp="1"/>
          </p:cNvSpPr>
          <p:nvPr>
            <p:ph type="body" idx="13"/>
          </p:nvPr>
        </p:nvSpPr>
        <p:spPr>
          <a:xfrm>
            <a:off x="4511795" y="2319955"/>
            <a:ext cx="3168649" cy="3854114"/>
          </a:xfrm>
        </p:spPr>
        <p:txBody>
          <a:bodyPr/>
          <a:lstStyle/>
          <a:p>
            <a:r>
              <a:rPr lang="en-AU" sz="1200" b="1" noProof="0" dirty="0"/>
              <a:t>Job overview: </a:t>
            </a:r>
            <a:r>
              <a:rPr lang="en-AU" sz="1200" noProof="0" dirty="0"/>
              <a:t>Research and Development Scientists drive innovation by conceptualising, designing, and testing new medical technologies that address unmet clinical needs.</a:t>
            </a:r>
          </a:p>
          <a:p>
            <a:r>
              <a:rPr lang="en-AU" sz="1200" b="1" noProof="0" dirty="0"/>
              <a:t>Key Duties:</a:t>
            </a:r>
            <a:r>
              <a:rPr lang="en-AU" sz="1200" noProof="0" dirty="0"/>
              <a:t> They conduct extensive research to identify opportunities for new medical device development and perform systematic testing of materials, designs, and prototypes to validate concepts. They also collaborate with physicians and engineers to translate clinical needs into viable product specifications.</a:t>
            </a:r>
          </a:p>
          <a:p>
            <a:r>
              <a:rPr lang="en-AU" sz="1200" b="1" noProof="0" dirty="0"/>
              <a:t>Key Skills:</a:t>
            </a:r>
            <a:r>
              <a:rPr lang="en-AU" sz="1200" noProof="0" dirty="0"/>
              <a:t> Scientific method expertise, creative problem-solving, technical knowledge, research skills, analytical thinking, innovation mindset, collaborative approach, clinical awareness</a:t>
            </a:r>
          </a:p>
          <a:p>
            <a:r>
              <a:rPr lang="en-AU" sz="1200" b="1" noProof="0" dirty="0"/>
              <a:t>Educational Pathway:</a:t>
            </a:r>
            <a:r>
              <a:rPr lang="en-AU" sz="1200" noProof="0" dirty="0"/>
              <a:t> Higher Education (Master’s or PhD in Biomedical Science, Materials Science, or related field)</a:t>
            </a:r>
          </a:p>
        </p:txBody>
      </p:sp>
      <p:sp>
        <p:nvSpPr>
          <p:cNvPr id="7" name="Text Placeholder 6">
            <a:extLst>
              <a:ext uri="{FF2B5EF4-FFF2-40B4-BE49-F238E27FC236}">
                <a16:creationId xmlns:a16="http://schemas.microsoft.com/office/drawing/2014/main" id="{BE98F9F7-F76D-CC7D-8C1E-F236A06D8E34}"/>
              </a:ext>
            </a:extLst>
          </p:cNvPr>
          <p:cNvSpPr>
            <a:spLocks noGrp="1"/>
          </p:cNvSpPr>
          <p:nvPr>
            <p:ph type="body" idx="19"/>
          </p:nvPr>
        </p:nvSpPr>
        <p:spPr>
          <a:xfrm>
            <a:off x="1065861" y="2319955"/>
            <a:ext cx="3191594" cy="4020313"/>
          </a:xfrm>
        </p:spPr>
        <p:txBody>
          <a:bodyPr/>
          <a:lstStyle/>
          <a:p>
            <a:r>
              <a:rPr lang="en-AU" sz="1200" b="1" noProof="0" dirty="0"/>
              <a:t>Job overview: </a:t>
            </a:r>
            <a:r>
              <a:rPr lang="en-AU" sz="1200" noProof="0" dirty="0"/>
              <a:t>Regulatory Affairs Experts navigate the complex landscape of medical device regulations to ensure products meet all legal requirements for market approval worldwide.</a:t>
            </a:r>
          </a:p>
          <a:p>
            <a:r>
              <a:rPr lang="en-AU" sz="1200" b="1" noProof="0" dirty="0"/>
              <a:t>Key Duties:</a:t>
            </a:r>
            <a:r>
              <a:rPr lang="en-AU" sz="1200" noProof="0" dirty="0"/>
              <a:t> They prepare and submit comprehensive documentation packages to regulatory bodies like the TGA and FDA to obtain and maintain product approvals. They also monitor changing regulations across global markets and advise internal teams on compliance requirements throughout the product lifecycle.</a:t>
            </a:r>
          </a:p>
          <a:p>
            <a:r>
              <a:rPr lang="en-AU" sz="1200" b="1" noProof="0" dirty="0"/>
              <a:t>Key Skills:</a:t>
            </a:r>
            <a:r>
              <a:rPr lang="en-AU" sz="1200" noProof="0" dirty="0"/>
              <a:t> Regulatory knowledge, analytical thinking, attention to detail, technical writing, project management, negotiation skills, cross-cultural communication, legal interpretation</a:t>
            </a:r>
          </a:p>
          <a:p>
            <a:r>
              <a:rPr lang="en-AU" sz="1200" b="1" noProof="0" dirty="0"/>
              <a:t>Educational Pathway:</a:t>
            </a:r>
            <a:r>
              <a:rPr lang="en-AU" sz="1200" noProof="0" dirty="0"/>
              <a:t> Higher Education (Bachelor’s or Master’s degree in Science, Engineering, or Law with specialised regulatory affairs training)</a:t>
            </a:r>
          </a:p>
        </p:txBody>
      </p:sp>
      <p:sp>
        <p:nvSpPr>
          <p:cNvPr id="8" name="Title 7">
            <a:extLst>
              <a:ext uri="{FF2B5EF4-FFF2-40B4-BE49-F238E27FC236}">
                <a16:creationId xmlns:a16="http://schemas.microsoft.com/office/drawing/2014/main" id="{2589BB84-F1F1-212E-3DFC-0E2BB03597B1}"/>
              </a:ext>
            </a:extLst>
          </p:cNvPr>
          <p:cNvSpPr>
            <a:spLocks noGrp="1"/>
          </p:cNvSpPr>
          <p:nvPr>
            <p:ph type="title"/>
          </p:nvPr>
        </p:nvSpPr>
        <p:spPr>
          <a:xfrm>
            <a:off x="1055941" y="873125"/>
            <a:ext cx="5886846" cy="524553"/>
          </a:xfrm>
        </p:spPr>
        <p:txBody>
          <a:bodyPr/>
          <a:lstStyle/>
          <a:p>
            <a:r>
              <a:rPr lang="en-AU" noProof="0" dirty="0"/>
              <a:t>Medical Manufacturing Careers</a:t>
            </a:r>
          </a:p>
        </p:txBody>
      </p:sp>
      <p:sp>
        <p:nvSpPr>
          <p:cNvPr id="9" name="Text Placeholder 8">
            <a:extLst>
              <a:ext uri="{FF2B5EF4-FFF2-40B4-BE49-F238E27FC236}">
                <a16:creationId xmlns:a16="http://schemas.microsoft.com/office/drawing/2014/main" id="{64FD8151-B26C-1B38-1791-6F2963FBB969}"/>
              </a:ext>
            </a:extLst>
          </p:cNvPr>
          <p:cNvSpPr>
            <a:spLocks noGrp="1"/>
          </p:cNvSpPr>
          <p:nvPr>
            <p:ph type="body" sz="quarter" idx="20"/>
          </p:nvPr>
        </p:nvSpPr>
        <p:spPr>
          <a:xfrm>
            <a:off x="1055688" y="624947"/>
            <a:ext cx="2210074" cy="247554"/>
          </a:xfrm>
        </p:spPr>
        <p:txBody>
          <a:bodyPr/>
          <a:lstStyle/>
          <a:p>
            <a:r>
              <a:rPr lang="en-AU" noProof="0" dirty="0"/>
              <a:t>COOK MEDICAL AUSTRALIA</a:t>
            </a:r>
          </a:p>
        </p:txBody>
      </p:sp>
    </p:spTree>
    <p:extLst>
      <p:ext uri="{BB962C8B-B14F-4D97-AF65-F5344CB8AC3E}">
        <p14:creationId xmlns:p14="http://schemas.microsoft.com/office/powerpoint/2010/main" val="4011437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25A00-6461-46E3-34BE-8FFFC58DF191}"/>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353B2A6D-3D1A-99BB-60E7-E2AE4260C58F}"/>
              </a:ext>
            </a:extLst>
          </p:cNvPr>
          <p:cNvSpPr>
            <a:spLocks noGrp="1"/>
          </p:cNvSpPr>
          <p:nvPr>
            <p:ph type="title"/>
          </p:nvPr>
        </p:nvSpPr>
        <p:spPr>
          <a:xfrm>
            <a:off x="1055941" y="873125"/>
            <a:ext cx="4749803" cy="524553"/>
          </a:xfrm>
        </p:spPr>
        <p:txBody>
          <a:bodyPr/>
          <a:lstStyle/>
          <a:p>
            <a:r>
              <a:rPr lang="en-AU" noProof="0" dirty="0"/>
              <a:t>MEDICAL TECHNOLOGY</a:t>
            </a:r>
          </a:p>
        </p:txBody>
      </p:sp>
      <p:sp>
        <p:nvSpPr>
          <p:cNvPr id="15" name="Text Placeholder 14">
            <a:extLst>
              <a:ext uri="{FF2B5EF4-FFF2-40B4-BE49-F238E27FC236}">
                <a16:creationId xmlns:a16="http://schemas.microsoft.com/office/drawing/2014/main" id="{AF28357F-2B46-2E5A-448F-124C0E4A8D18}"/>
              </a:ext>
            </a:extLst>
          </p:cNvPr>
          <p:cNvSpPr>
            <a:spLocks noGrp="1"/>
          </p:cNvSpPr>
          <p:nvPr>
            <p:ph type="body" sz="quarter" idx="13"/>
          </p:nvPr>
        </p:nvSpPr>
        <p:spPr>
          <a:xfrm>
            <a:off x="1055688" y="624947"/>
            <a:ext cx="831492" cy="247554"/>
          </a:xfrm>
        </p:spPr>
        <p:txBody>
          <a:bodyPr/>
          <a:lstStyle/>
          <a:p>
            <a:r>
              <a:rPr lang="en-AU" noProof="0" dirty="0"/>
              <a:t>ACTIVITY</a:t>
            </a:r>
          </a:p>
        </p:txBody>
      </p:sp>
      <p:graphicFrame>
        <p:nvGraphicFramePr>
          <p:cNvPr id="4" name="Table 3">
            <a:extLst>
              <a:ext uri="{FF2B5EF4-FFF2-40B4-BE49-F238E27FC236}">
                <a16:creationId xmlns:a16="http://schemas.microsoft.com/office/drawing/2014/main" id="{325D08C0-61BA-3D67-F5BB-10E269D58DCB}"/>
              </a:ext>
            </a:extLst>
          </p:cNvPr>
          <p:cNvGraphicFramePr>
            <a:graphicFrameLocks noGrp="1"/>
          </p:cNvGraphicFramePr>
          <p:nvPr>
            <p:extLst>
              <p:ext uri="{D42A27DB-BD31-4B8C-83A1-F6EECF244321}">
                <p14:modId xmlns:p14="http://schemas.microsoft.com/office/powerpoint/2010/main" val="4223108663"/>
              </p:ext>
            </p:extLst>
          </p:nvPr>
        </p:nvGraphicFramePr>
        <p:xfrm>
          <a:off x="1055685" y="2276856"/>
          <a:ext cx="5184778" cy="4178807"/>
        </p:xfrm>
        <a:graphic>
          <a:graphicData uri="http://schemas.openxmlformats.org/drawingml/2006/table">
            <a:tbl>
              <a:tblPr firstRow="1" bandRow="1">
                <a:tableStyleId>{9DCAF9ED-07DC-4A11-8D7F-57B35C25682E}</a:tableStyleId>
              </a:tblPr>
              <a:tblGrid>
                <a:gridCol w="1210437">
                  <a:extLst>
                    <a:ext uri="{9D8B030D-6E8A-4147-A177-3AD203B41FA5}">
                      <a16:colId xmlns:a16="http://schemas.microsoft.com/office/drawing/2014/main" val="1502491819"/>
                    </a:ext>
                  </a:extLst>
                </a:gridCol>
                <a:gridCol w="3974341">
                  <a:extLst>
                    <a:ext uri="{9D8B030D-6E8A-4147-A177-3AD203B41FA5}">
                      <a16:colId xmlns:a16="http://schemas.microsoft.com/office/drawing/2014/main" val="1860710087"/>
                    </a:ext>
                  </a:extLst>
                </a:gridCol>
              </a:tblGrid>
              <a:tr h="1508579">
                <a:tc>
                  <a:txBody>
                    <a:bodyPr/>
                    <a:lstStyle/>
                    <a:p>
                      <a:pPr algn="l"/>
                      <a:r>
                        <a:rPr lang="en-AU" sz="1400" noProof="0" dirty="0">
                          <a:solidFill>
                            <a:schemeClr val="bg2"/>
                          </a:solidFill>
                        </a:rPr>
                        <a:t>Task</a:t>
                      </a:r>
                    </a:p>
                  </a:txBody>
                  <a:tcPr anchor="ctr">
                    <a:lnL w="12700" cmpd="sng">
                      <a:noFill/>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indent="0" algn="l">
                        <a:lnSpc>
                          <a:spcPct val="100000"/>
                        </a:lnSpc>
                        <a:buFont typeface="+mj-lt"/>
                        <a:buNone/>
                      </a:pPr>
                      <a:r>
                        <a:rPr lang="en-AU" sz="1100" b="0" i="0" kern="1200" noProof="0" dirty="0">
                          <a:solidFill>
                            <a:schemeClr val="tx2"/>
                          </a:solidFill>
                          <a:effectLst/>
                          <a:latin typeface="+mn-lt"/>
                          <a:ea typeface="+mn-ea"/>
                          <a:cs typeface="+mn-cs"/>
                        </a:rPr>
                        <a:t>Your task is to explore one medical technology product manufactured by Cook Medical Australia (</a:t>
                      </a:r>
                      <a:r>
                        <a:rPr lang="en-AU" sz="1100" b="0" i="0" kern="1200" noProof="0" dirty="0">
                          <a:solidFill>
                            <a:schemeClr val="tx2"/>
                          </a:solidFill>
                          <a:effectLst/>
                          <a:latin typeface="+mn-lt"/>
                          <a:ea typeface="+mn-ea"/>
                          <a:cs typeface="+mn-cs"/>
                          <a:hlinkClick r:id="rId2"/>
                        </a:rPr>
                        <a:t>https://www.cookmedical.com.au</a:t>
                      </a:r>
                      <a:r>
                        <a:rPr lang="en-AU" sz="1100" b="0" i="0" kern="1200" noProof="0" dirty="0">
                          <a:solidFill>
                            <a:schemeClr val="tx2"/>
                          </a:solidFill>
                          <a:effectLst/>
                          <a:latin typeface="+mn-lt"/>
                          <a:ea typeface="+mn-ea"/>
                          <a:cs typeface="+mn-cs"/>
                        </a:rPr>
                        <a:t>) and find information on:</a:t>
                      </a:r>
                    </a:p>
                    <a:p>
                      <a:pPr marL="285750" indent="-285750" algn="l">
                        <a:lnSpc>
                          <a:spcPct val="100000"/>
                        </a:lnSpc>
                        <a:buFont typeface="Arial" panose="020B0604020202020204" pitchFamily="34" charset="0"/>
                        <a:buChar char="•"/>
                      </a:pPr>
                      <a:r>
                        <a:rPr lang="en-AU" sz="1100" b="1" noProof="0" dirty="0">
                          <a:solidFill>
                            <a:schemeClr val="tx2"/>
                          </a:solidFill>
                        </a:rPr>
                        <a:t>Product purpose and patient impact</a:t>
                      </a:r>
                    </a:p>
                    <a:p>
                      <a:pPr marL="285750" indent="-285750" algn="l">
                        <a:lnSpc>
                          <a:spcPct val="100000"/>
                        </a:lnSpc>
                        <a:buFont typeface="Arial" panose="020B0604020202020204" pitchFamily="34" charset="0"/>
                        <a:buChar char="•"/>
                      </a:pPr>
                      <a:r>
                        <a:rPr lang="en-AU" sz="1100" b="1" noProof="0" dirty="0">
                          <a:solidFill>
                            <a:schemeClr val="tx2"/>
                          </a:solidFill>
                        </a:rPr>
                        <a:t>Manufacturing processes involved</a:t>
                      </a:r>
                    </a:p>
                    <a:p>
                      <a:pPr marL="285750" indent="-285750" algn="l">
                        <a:lnSpc>
                          <a:spcPct val="100000"/>
                        </a:lnSpc>
                        <a:buFont typeface="Arial" panose="020B0604020202020204" pitchFamily="34" charset="0"/>
                        <a:buChar char="•"/>
                      </a:pPr>
                      <a:r>
                        <a:rPr lang="en-AU" sz="1100" b="1" noProof="0" dirty="0">
                          <a:solidFill>
                            <a:schemeClr val="tx2"/>
                          </a:solidFill>
                        </a:rPr>
                        <a:t>Careers/skills that contribute to its development and production</a:t>
                      </a:r>
                    </a:p>
                  </a:txBody>
                  <a:tcPr anchor="ctr">
                    <a:lnL>
                      <a:noFill/>
                    </a:lnL>
                    <a:solidFill>
                      <a:schemeClr val="bg2"/>
                    </a:solidFill>
                  </a:tcPr>
                </a:tc>
                <a:extLst>
                  <a:ext uri="{0D108BD9-81ED-4DB2-BD59-A6C34878D82A}">
                    <a16:rowId xmlns:a16="http://schemas.microsoft.com/office/drawing/2014/main" val="479762216"/>
                  </a:ext>
                </a:extLst>
              </a:tr>
              <a:tr h="1846072">
                <a:tc>
                  <a:txBody>
                    <a:bodyPr/>
                    <a:lstStyle/>
                    <a:p>
                      <a:pPr marL="0" indent="0" algn="l">
                        <a:lnSpc>
                          <a:spcPct val="100000"/>
                        </a:lnSpc>
                        <a:buFont typeface="+mj-lt"/>
                        <a:buNone/>
                      </a:pPr>
                      <a:r>
                        <a:rPr lang="en-AU" sz="1400" b="1" noProof="0" dirty="0">
                          <a:solidFill>
                            <a:schemeClr val="bg2"/>
                          </a:solidFill>
                        </a:rPr>
                        <a:t>Reflection</a:t>
                      </a:r>
                    </a:p>
                  </a:txBody>
                  <a:tcPr anchor="ctr">
                    <a:lnL w="12700" cmpd="sng">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228600" indent="-228600" algn="l">
                        <a:lnSpc>
                          <a:spcPct val="100000"/>
                        </a:lnSpc>
                        <a:buFont typeface="+mj-lt"/>
                        <a:buAutoNum type="arabicPeriod"/>
                      </a:pPr>
                      <a:r>
                        <a:rPr lang="en-AU" sz="1100" b="0" noProof="0" dirty="0">
                          <a:solidFill>
                            <a:schemeClr val="tx2"/>
                          </a:solidFill>
                        </a:rPr>
                        <a:t>What aspects of creating this medical product would you find most interesting to be involved with and why?</a:t>
                      </a:r>
                    </a:p>
                    <a:p>
                      <a:pPr marL="228600" indent="-228600" algn="l">
                        <a:lnSpc>
                          <a:spcPct val="100000"/>
                        </a:lnSpc>
                        <a:buFont typeface="+mj-lt"/>
                        <a:buAutoNum type="arabicPeriod"/>
                      </a:pPr>
                      <a:r>
                        <a:rPr lang="en-AU" sz="1100" b="0" noProof="0" dirty="0">
                          <a:solidFill>
                            <a:schemeClr val="tx2"/>
                          </a:solidFill>
                        </a:rPr>
                        <a:t>Is there sufficient information about this product to understand the career pathways involved in its creation? Why or why not? What are they?</a:t>
                      </a:r>
                    </a:p>
                    <a:p>
                      <a:pPr marL="228600" indent="-228600" algn="l">
                        <a:lnSpc>
                          <a:spcPct val="100000"/>
                        </a:lnSpc>
                        <a:buFont typeface="+mj-lt"/>
                        <a:buAutoNum type="arabicPeriod"/>
                      </a:pPr>
                      <a:r>
                        <a:rPr lang="en-AU" sz="1100" b="0" noProof="0" dirty="0">
                          <a:solidFill>
                            <a:schemeClr val="tx2"/>
                          </a:solidFill>
                        </a:rPr>
                        <a:t>What skills might be required to design and manufacture this product?</a:t>
                      </a:r>
                    </a:p>
                  </a:txBody>
                  <a:tcPr anchor="ctr">
                    <a:lnL>
                      <a:noFill/>
                    </a:lnL>
                    <a:solidFill>
                      <a:schemeClr val="bg2"/>
                    </a:solidFill>
                  </a:tcPr>
                </a:tc>
                <a:extLst>
                  <a:ext uri="{0D108BD9-81ED-4DB2-BD59-A6C34878D82A}">
                    <a16:rowId xmlns:a16="http://schemas.microsoft.com/office/drawing/2014/main" val="508081052"/>
                  </a:ext>
                </a:extLst>
              </a:tr>
              <a:tr h="824156">
                <a:tc>
                  <a:txBody>
                    <a:bodyPr/>
                    <a:lstStyle/>
                    <a:p>
                      <a:pPr marL="0" indent="0" algn="l">
                        <a:lnSpc>
                          <a:spcPct val="100000"/>
                        </a:lnSpc>
                        <a:buFont typeface="+mj-lt"/>
                        <a:buNone/>
                      </a:pPr>
                      <a:r>
                        <a:rPr lang="en-AU" sz="1400" b="1" noProof="0" dirty="0">
                          <a:solidFill>
                            <a:schemeClr val="bg2"/>
                          </a:solidFill>
                        </a:rPr>
                        <a:t>Goal</a:t>
                      </a:r>
                    </a:p>
                  </a:txBody>
                  <a:tcPr anchor="ctr">
                    <a:lnL w="12700" cmpd="sng">
                      <a:noFill/>
                    </a:lnL>
                    <a:lnR>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tc>
                  <a:txBody>
                    <a:bodyPr/>
                    <a:lstStyle/>
                    <a:p>
                      <a:pPr marL="0" indent="0" algn="l">
                        <a:lnSpc>
                          <a:spcPct val="100000"/>
                        </a:lnSpc>
                        <a:buFont typeface="Arial" panose="020B0604020202020204" pitchFamily="34" charset="0"/>
                        <a:buNone/>
                      </a:pPr>
                      <a:r>
                        <a:rPr lang="en-AU" sz="1100" b="0" i="0" kern="1200" noProof="0" dirty="0">
                          <a:solidFill>
                            <a:schemeClr val="tx2"/>
                          </a:solidFill>
                          <a:effectLst/>
                          <a:latin typeface="+mn-lt"/>
                          <a:ea typeface="+mn-ea"/>
                          <a:cs typeface="+mn-cs"/>
                        </a:rPr>
                        <a:t>This activity aims to help you understand how medical products manufactured in Queensland require various skills and career paths to bring them from concept to patient care.</a:t>
                      </a:r>
                      <a:endParaRPr lang="en-AU" sz="1100" b="0" noProof="0" dirty="0">
                        <a:solidFill>
                          <a:schemeClr val="tx2"/>
                        </a:solidFill>
                      </a:endParaRPr>
                    </a:p>
                  </a:txBody>
                  <a:tcPr anchor="ctr">
                    <a:lnL>
                      <a:noFill/>
                    </a:lnL>
                    <a:solidFill>
                      <a:schemeClr val="bg2"/>
                    </a:solidFill>
                  </a:tcPr>
                </a:tc>
                <a:extLst>
                  <a:ext uri="{0D108BD9-81ED-4DB2-BD59-A6C34878D82A}">
                    <a16:rowId xmlns:a16="http://schemas.microsoft.com/office/drawing/2014/main" val="2144323780"/>
                  </a:ext>
                </a:extLst>
              </a:tr>
            </a:tbl>
          </a:graphicData>
        </a:graphic>
      </p:graphicFrame>
      <p:sp>
        <p:nvSpPr>
          <p:cNvPr id="7" name="Title 11">
            <a:extLst>
              <a:ext uri="{FF2B5EF4-FFF2-40B4-BE49-F238E27FC236}">
                <a16:creationId xmlns:a16="http://schemas.microsoft.com/office/drawing/2014/main" id="{2CBFA3B6-7D8C-6FAF-1532-B870FA7318D6}"/>
              </a:ext>
            </a:extLst>
          </p:cNvPr>
          <p:cNvSpPr txBox="1">
            <a:spLocks/>
          </p:cNvSpPr>
          <p:nvPr/>
        </p:nvSpPr>
        <p:spPr>
          <a:xfrm>
            <a:off x="1055941" y="1459536"/>
            <a:ext cx="5740972" cy="524553"/>
          </a:xfrm>
          <a:prstGeom prst="rect">
            <a:avLst/>
          </a:prstGeom>
          <a:solidFill>
            <a:schemeClr val="accent1"/>
          </a:solidFill>
        </p:spPr>
        <p:txBody>
          <a:bodyPr vert="horz" wrap="none" lIns="108000" tIns="72000" rIns="72000" bIns="36000" rtlCol="0" anchor="ctr" anchorCtr="0">
            <a:spAutoFit/>
          </a:bodyPr>
          <a:lstStyle>
            <a:lvl1pPr algn="l" defTabSz="914400" rtl="0" eaLnBrk="1" latinLnBrk="0" hangingPunct="1">
              <a:lnSpc>
                <a:spcPct val="90000"/>
              </a:lnSpc>
              <a:spcBef>
                <a:spcPct val="0"/>
              </a:spcBef>
              <a:buNone/>
              <a:defRPr sz="3000" b="1" i="0" kern="1200">
                <a:solidFill>
                  <a:schemeClr val="bg2"/>
                </a:solidFill>
                <a:latin typeface="Arial" panose="020B0604020202020204" pitchFamily="34" charset="0"/>
                <a:ea typeface="+mj-ea"/>
                <a:cs typeface="Arial" panose="020B0604020202020204" pitchFamily="34" charset="0"/>
              </a:defRPr>
            </a:lvl1pPr>
          </a:lstStyle>
          <a:p>
            <a:r>
              <a:rPr lang="en-AU" noProof="0" dirty="0"/>
              <a:t>PURPOSE, PROCESS, SKILLS</a:t>
            </a:r>
          </a:p>
        </p:txBody>
      </p:sp>
      <p:pic>
        <p:nvPicPr>
          <p:cNvPr id="20" name="Picture 19" descr="A person in a lab&#10;&#10;AI-generated content may be incorrect.">
            <a:extLst>
              <a:ext uri="{FF2B5EF4-FFF2-40B4-BE49-F238E27FC236}">
                <a16:creationId xmlns:a16="http://schemas.microsoft.com/office/drawing/2014/main" id="{A1AC890E-1BD2-B7E7-1DD6-FF4C1651D72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32274" y="585787"/>
            <a:ext cx="3641366" cy="2428875"/>
          </a:xfrm>
          <a:prstGeom prst="rect">
            <a:avLst/>
          </a:prstGeom>
        </p:spPr>
      </p:pic>
      <p:graphicFrame>
        <p:nvGraphicFramePr>
          <p:cNvPr id="21" name="Table 20">
            <a:extLst>
              <a:ext uri="{FF2B5EF4-FFF2-40B4-BE49-F238E27FC236}">
                <a16:creationId xmlns:a16="http://schemas.microsoft.com/office/drawing/2014/main" id="{89896C98-3B1F-0FEB-6935-901E853F95FD}"/>
              </a:ext>
            </a:extLst>
          </p:cNvPr>
          <p:cNvGraphicFramePr>
            <a:graphicFrameLocks noGrp="1"/>
          </p:cNvGraphicFramePr>
          <p:nvPr>
            <p:extLst>
              <p:ext uri="{D42A27DB-BD31-4B8C-83A1-F6EECF244321}">
                <p14:modId xmlns:p14="http://schemas.microsoft.com/office/powerpoint/2010/main" val="1740625465"/>
              </p:ext>
            </p:extLst>
          </p:nvPr>
        </p:nvGraphicFramePr>
        <p:xfrm>
          <a:off x="7632274" y="3428999"/>
          <a:ext cx="3641366" cy="3050963"/>
        </p:xfrm>
        <a:graphic>
          <a:graphicData uri="http://schemas.openxmlformats.org/drawingml/2006/table">
            <a:tbl>
              <a:tblPr firstRow="1" bandRow="1">
                <a:tableStyleId>{9DCAF9ED-07DC-4A11-8D7F-57B35C25682E}</a:tableStyleId>
              </a:tblPr>
              <a:tblGrid>
                <a:gridCol w="850113">
                  <a:extLst>
                    <a:ext uri="{9D8B030D-6E8A-4147-A177-3AD203B41FA5}">
                      <a16:colId xmlns:a16="http://schemas.microsoft.com/office/drawing/2014/main" val="1502491819"/>
                    </a:ext>
                  </a:extLst>
                </a:gridCol>
                <a:gridCol w="2791253">
                  <a:extLst>
                    <a:ext uri="{9D8B030D-6E8A-4147-A177-3AD203B41FA5}">
                      <a16:colId xmlns:a16="http://schemas.microsoft.com/office/drawing/2014/main" val="1860710087"/>
                    </a:ext>
                  </a:extLst>
                </a:gridCol>
              </a:tblGrid>
              <a:tr h="804430">
                <a:tc>
                  <a:txBody>
                    <a:bodyPr/>
                    <a:lstStyle/>
                    <a:p>
                      <a:pPr algn="l"/>
                      <a:r>
                        <a:rPr lang="en-AU" sz="1050" noProof="0" dirty="0">
                          <a:solidFill>
                            <a:schemeClr val="bg2"/>
                          </a:solidFill>
                        </a:rPr>
                        <a:t>Step 1</a:t>
                      </a:r>
                    </a:p>
                  </a:txBody>
                  <a:tcPr anchor="ctr">
                    <a:lnL w="12700" cmpd="sng">
                      <a:noFill/>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a:buNone/>
                      </a:pPr>
                      <a:r>
                        <a:rPr lang="en-AU" sz="900" b="1" noProof="0" dirty="0">
                          <a:solidFill>
                            <a:schemeClr val="tx2"/>
                          </a:solidFill>
                        </a:rPr>
                        <a:t>Step 1: Select One Product (1 minute)</a:t>
                      </a:r>
                    </a:p>
                    <a:p>
                      <a:r>
                        <a:rPr lang="en-AU" sz="900" b="0" noProof="0" dirty="0">
                          <a:solidFill>
                            <a:schemeClr val="tx2"/>
                          </a:solidFill>
                        </a:rPr>
                        <a:t>Choose one product from Cook Medical Australia’s Endovascular Product Line:</a:t>
                      </a:r>
                    </a:p>
                    <a:p>
                      <a:pPr marL="285750" indent="-285750">
                        <a:buFont typeface="Arial" panose="020B0604020202020204" pitchFamily="34" charset="0"/>
                        <a:buChar char="•"/>
                      </a:pPr>
                      <a:r>
                        <a:rPr lang="en-AU" sz="900" b="0" noProof="0" dirty="0">
                          <a:solidFill>
                            <a:schemeClr val="tx2"/>
                          </a:solidFill>
                        </a:rPr>
                        <a:t>Custom-made stent grafts</a:t>
                      </a:r>
                    </a:p>
                    <a:p>
                      <a:pPr marL="285750" indent="-285750">
                        <a:buFont typeface="Arial" panose="020B0604020202020204" pitchFamily="34" charset="0"/>
                        <a:buChar char="•"/>
                      </a:pPr>
                      <a:r>
                        <a:rPr lang="en-AU" sz="900" b="0" noProof="0" dirty="0">
                          <a:solidFill>
                            <a:schemeClr val="tx2"/>
                          </a:solidFill>
                        </a:rPr>
                        <a:t>Endovascular delivery systems</a:t>
                      </a:r>
                    </a:p>
                  </a:txBody>
                  <a:tcPr anchor="ctr">
                    <a:lnL>
                      <a:noFill/>
                    </a:lnL>
                    <a:solidFill>
                      <a:schemeClr val="bg2"/>
                    </a:solidFill>
                  </a:tcPr>
                </a:tc>
                <a:extLst>
                  <a:ext uri="{0D108BD9-81ED-4DB2-BD59-A6C34878D82A}">
                    <a16:rowId xmlns:a16="http://schemas.microsoft.com/office/drawing/2014/main" val="479762216"/>
                  </a:ext>
                </a:extLst>
              </a:tr>
              <a:tr h="1438740">
                <a:tc>
                  <a:txBody>
                    <a:bodyPr/>
                    <a:lstStyle/>
                    <a:p>
                      <a:pPr marL="0" indent="0" algn="l">
                        <a:lnSpc>
                          <a:spcPct val="100000"/>
                        </a:lnSpc>
                        <a:buFont typeface="+mj-lt"/>
                        <a:buNone/>
                      </a:pPr>
                      <a:r>
                        <a:rPr lang="en-AU" sz="1050" b="1" noProof="0" dirty="0">
                          <a:solidFill>
                            <a:schemeClr val="bg2"/>
                          </a:solidFill>
                        </a:rPr>
                        <a:t>Step 2</a:t>
                      </a:r>
                    </a:p>
                  </a:txBody>
                  <a:tcPr anchor="ctr">
                    <a:lnL w="12700" cmpd="sng">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a:buNone/>
                      </a:pPr>
                      <a:r>
                        <a:rPr lang="en-AU" sz="900" b="1" noProof="0" dirty="0">
                          <a:solidFill>
                            <a:schemeClr val="tx2"/>
                          </a:solidFill>
                        </a:rPr>
                        <a:t>Step 2: Research (5 minutes)</a:t>
                      </a:r>
                    </a:p>
                    <a:p>
                      <a:pPr>
                        <a:buNone/>
                      </a:pPr>
                      <a:r>
                        <a:rPr lang="en-AU" sz="900" b="0" noProof="0" dirty="0">
                          <a:solidFill>
                            <a:schemeClr val="tx2"/>
                          </a:solidFill>
                        </a:rPr>
                        <a:t>Use the information about Cook Medical Australia to complete the following:</a:t>
                      </a:r>
                    </a:p>
                    <a:p>
                      <a:pPr marL="285750" indent="-285750">
                        <a:buFont typeface="Arial" panose="020B0604020202020204" pitchFamily="34" charset="0"/>
                        <a:buChar char="•"/>
                      </a:pPr>
                      <a:r>
                        <a:rPr lang="en-AU" sz="900" b="0" noProof="0" dirty="0">
                          <a:solidFill>
                            <a:schemeClr val="tx2"/>
                          </a:solidFill>
                        </a:rPr>
                        <a:t>Medical purpose of this product</a:t>
                      </a:r>
                    </a:p>
                    <a:p>
                      <a:pPr marL="285750" indent="-285750">
                        <a:buFont typeface="Arial" panose="020B0604020202020204" pitchFamily="34" charset="0"/>
                        <a:buChar char="•"/>
                      </a:pPr>
                      <a:r>
                        <a:rPr lang="en-AU" sz="900" b="0" noProof="0" dirty="0">
                          <a:solidFill>
                            <a:schemeClr val="tx2"/>
                          </a:solidFill>
                        </a:rPr>
                        <a:t>How it improves patient outcomes</a:t>
                      </a:r>
                    </a:p>
                    <a:p>
                      <a:pPr marL="285750" indent="-285750">
                        <a:buFont typeface="Arial" panose="020B0604020202020204" pitchFamily="34" charset="0"/>
                        <a:buChar char="•"/>
                      </a:pPr>
                      <a:r>
                        <a:rPr lang="en-AU" sz="900" b="0" noProof="0" dirty="0">
                          <a:solidFill>
                            <a:schemeClr val="tx2"/>
                          </a:solidFill>
                        </a:rPr>
                        <a:t>Key manufacturing processes required</a:t>
                      </a:r>
                    </a:p>
                    <a:p>
                      <a:pPr marL="285750" indent="-285750">
                        <a:buFont typeface="Arial" panose="020B0604020202020204" pitchFamily="34" charset="0"/>
                        <a:buChar char="•"/>
                      </a:pPr>
                      <a:r>
                        <a:rPr lang="en-AU" sz="900" b="0" noProof="0" dirty="0">
                          <a:solidFill>
                            <a:schemeClr val="tx2"/>
                          </a:solidFill>
                        </a:rPr>
                        <a:t>Technical skills needed to produce it</a:t>
                      </a:r>
                    </a:p>
                    <a:p>
                      <a:pPr marL="285750" indent="-285750">
                        <a:buFont typeface="Arial" panose="020B0604020202020204" pitchFamily="34" charset="0"/>
                        <a:buChar char="•"/>
                      </a:pPr>
                      <a:r>
                        <a:rPr lang="en-AU" sz="900" b="0" noProof="0" dirty="0">
                          <a:solidFill>
                            <a:schemeClr val="tx2"/>
                          </a:solidFill>
                        </a:rPr>
                        <a:t>Careers involved in its development and production</a:t>
                      </a:r>
                    </a:p>
                    <a:p>
                      <a:pPr marL="285750" indent="-285750">
                        <a:buFont typeface="Arial" panose="020B0604020202020204" pitchFamily="34" charset="0"/>
                        <a:buChar char="•"/>
                      </a:pPr>
                      <a:r>
                        <a:rPr lang="en-AU" sz="900" b="0" noProof="0" dirty="0">
                          <a:solidFill>
                            <a:schemeClr val="tx2"/>
                          </a:solidFill>
                        </a:rPr>
                        <a:t>Where in the world this product is used</a:t>
                      </a:r>
                    </a:p>
                  </a:txBody>
                  <a:tcPr anchor="ctr">
                    <a:lnL>
                      <a:noFill/>
                    </a:lnL>
                    <a:solidFill>
                      <a:schemeClr val="bg2"/>
                    </a:solidFill>
                  </a:tcPr>
                </a:tc>
                <a:extLst>
                  <a:ext uri="{0D108BD9-81ED-4DB2-BD59-A6C34878D82A}">
                    <a16:rowId xmlns:a16="http://schemas.microsoft.com/office/drawing/2014/main" val="508081052"/>
                  </a:ext>
                </a:extLst>
              </a:tr>
              <a:tr h="783493">
                <a:tc>
                  <a:txBody>
                    <a:bodyPr/>
                    <a:lstStyle/>
                    <a:p>
                      <a:pPr marL="0" indent="0" algn="l">
                        <a:lnSpc>
                          <a:spcPct val="100000"/>
                        </a:lnSpc>
                        <a:buFont typeface="+mj-lt"/>
                        <a:buNone/>
                      </a:pPr>
                      <a:r>
                        <a:rPr lang="en-AU" sz="1050" b="1" noProof="0" dirty="0">
                          <a:solidFill>
                            <a:schemeClr val="bg2"/>
                          </a:solidFill>
                        </a:rPr>
                        <a:t>Step 3</a:t>
                      </a:r>
                    </a:p>
                  </a:txBody>
                  <a:tcPr anchor="ctr">
                    <a:lnL w="12700" cmpd="sng">
                      <a:noFill/>
                    </a:lnL>
                    <a:lnR>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60000"/>
                        <a:lumOff val="40000"/>
                      </a:schemeClr>
                    </a:solidFill>
                  </a:tcPr>
                </a:tc>
                <a:tc>
                  <a:txBody>
                    <a:bodyPr/>
                    <a:lstStyle/>
                    <a:p>
                      <a:pPr>
                        <a:buNone/>
                      </a:pPr>
                      <a:r>
                        <a:rPr lang="en-AU" sz="900" b="1" noProof="0" dirty="0">
                          <a:solidFill>
                            <a:schemeClr val="tx2"/>
                          </a:solidFill>
                        </a:rPr>
                        <a:t>Step 3: Reflect (5 minutes</a:t>
                      </a:r>
                      <a:r>
                        <a:rPr lang="en-AU" sz="900" b="0" noProof="0" dirty="0">
                          <a:solidFill>
                            <a:schemeClr val="tx2"/>
                          </a:solidFill>
                        </a:rPr>
                        <a:t>)</a:t>
                      </a:r>
                    </a:p>
                    <a:p>
                      <a:pPr>
                        <a:buNone/>
                      </a:pPr>
                      <a:r>
                        <a:rPr lang="en-AU" sz="900" b="0" noProof="0" dirty="0">
                          <a:solidFill>
                            <a:schemeClr val="tx2"/>
                          </a:solidFill>
                        </a:rPr>
                        <a:t>Choose two of the reflection questions to answer. </a:t>
                      </a:r>
                    </a:p>
                  </a:txBody>
                  <a:tcPr anchor="ctr">
                    <a:lnL>
                      <a:noFill/>
                    </a:lnL>
                    <a:solidFill>
                      <a:schemeClr val="bg2"/>
                    </a:solidFill>
                  </a:tcPr>
                </a:tc>
                <a:extLst>
                  <a:ext uri="{0D108BD9-81ED-4DB2-BD59-A6C34878D82A}">
                    <a16:rowId xmlns:a16="http://schemas.microsoft.com/office/drawing/2014/main" val="2144323780"/>
                  </a:ext>
                </a:extLst>
              </a:tr>
            </a:tbl>
          </a:graphicData>
        </a:graphic>
      </p:graphicFrame>
      <p:sp>
        <p:nvSpPr>
          <p:cNvPr id="23" name="TextBox 22">
            <a:extLst>
              <a:ext uri="{FF2B5EF4-FFF2-40B4-BE49-F238E27FC236}">
                <a16:creationId xmlns:a16="http://schemas.microsoft.com/office/drawing/2014/main" id="{1B4A1354-9F36-E6C8-1D08-5331F009511C}"/>
              </a:ext>
            </a:extLst>
          </p:cNvPr>
          <p:cNvSpPr txBox="1"/>
          <p:nvPr/>
        </p:nvSpPr>
        <p:spPr>
          <a:xfrm>
            <a:off x="7632274" y="3091025"/>
            <a:ext cx="3641366" cy="261610"/>
          </a:xfrm>
          <a:prstGeom prst="rect">
            <a:avLst/>
          </a:prstGeom>
          <a:noFill/>
        </p:spPr>
        <p:txBody>
          <a:bodyPr wrap="square">
            <a:spAutoFit/>
          </a:bodyPr>
          <a:lstStyle/>
          <a:p>
            <a:r>
              <a:rPr lang="en-AU" sz="1100" b="1" i="0" kern="1200" noProof="0" dirty="0">
                <a:solidFill>
                  <a:schemeClr val="tx2"/>
                </a:solidFill>
                <a:effectLst/>
                <a:latin typeface="+mn-lt"/>
                <a:ea typeface="+mn-ea"/>
                <a:cs typeface="+mn-cs"/>
              </a:rPr>
              <a:t>Task instructions</a:t>
            </a:r>
            <a:endParaRPr lang="en-AU" sz="1100" b="1" noProof="0" dirty="0"/>
          </a:p>
        </p:txBody>
      </p:sp>
    </p:spTree>
    <p:extLst>
      <p:ext uri="{BB962C8B-B14F-4D97-AF65-F5344CB8AC3E}">
        <p14:creationId xmlns:p14="http://schemas.microsoft.com/office/powerpoint/2010/main" val="1327385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F00AE-03FD-234E-7929-1349A9A0AEB3}"/>
            </a:ext>
          </a:extLst>
        </p:cNvPr>
        <p:cNvGrpSpPr/>
        <p:nvPr/>
      </p:nvGrpSpPr>
      <p:grpSpPr>
        <a:xfrm>
          <a:off x="0" y="0"/>
          <a:ext cx="0" cy="0"/>
          <a:chOff x="0" y="0"/>
          <a:chExt cx="0" cy="0"/>
        </a:xfrm>
      </p:grpSpPr>
      <p:sp>
        <p:nvSpPr>
          <p:cNvPr id="8" name="Text Placeholder 2">
            <a:extLst>
              <a:ext uri="{FF2B5EF4-FFF2-40B4-BE49-F238E27FC236}">
                <a16:creationId xmlns:a16="http://schemas.microsoft.com/office/drawing/2014/main" id="{08B383C4-67E4-554B-AFD1-3A08A2EC3574}"/>
              </a:ext>
            </a:extLst>
          </p:cNvPr>
          <p:cNvSpPr txBox="1">
            <a:spLocks/>
          </p:cNvSpPr>
          <p:nvPr/>
        </p:nvSpPr>
        <p:spPr>
          <a:xfrm>
            <a:off x="1458022" y="4589716"/>
            <a:ext cx="9441625" cy="107721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Clr>
                <a:srgbClr val="FF116F"/>
              </a:buClr>
              <a:buSzPct val="110000"/>
              <a:buFont typeface="Arial" panose="020B0604020202020204" pitchFamily="34" charset="0"/>
              <a:buNone/>
              <a:defRPr sz="1600" b="0" i="0" kern="1200">
                <a:solidFill>
                  <a:srgbClr val="373234"/>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00000"/>
              </a:lnSpc>
              <a:spcBef>
                <a:spcPts val="600"/>
              </a:spcBef>
              <a:buClr>
                <a:schemeClr val="tx2"/>
              </a:buClr>
            </a:pPr>
            <a:r>
              <a:rPr lang="en-AU" sz="1400" noProof="0" dirty="0">
                <a:solidFill>
                  <a:schemeClr val="tx2"/>
                </a:solidFill>
              </a:rPr>
              <a:t>Manufacturing Skills Queensland gratefully acknowledges Cook Medical Australia for providing valuable information and photography for this case study. Their willingness to share insights into their innovative medical technology manufacturing processes has enriched this educational resource. The real-world examples of precision manufacturing and career pathways showcased through Cook Medical's Queensland operations offer students authentic perspectives on opportunities in manufacturing.</a:t>
            </a:r>
          </a:p>
        </p:txBody>
      </p:sp>
      <p:pic>
        <p:nvPicPr>
          <p:cNvPr id="10" name="Picture 9">
            <a:extLst>
              <a:ext uri="{FF2B5EF4-FFF2-40B4-BE49-F238E27FC236}">
                <a16:creationId xmlns:a16="http://schemas.microsoft.com/office/drawing/2014/main" id="{2C441F0E-96A5-6EC0-020C-90514A6CF615}"/>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4857322" y="1626758"/>
            <a:ext cx="2757408" cy="1802242"/>
          </a:xfrm>
          <a:prstGeom prst="rect">
            <a:avLst/>
          </a:prstGeom>
        </p:spPr>
      </p:pic>
    </p:spTree>
    <p:extLst>
      <p:ext uri="{BB962C8B-B14F-4D97-AF65-F5344CB8AC3E}">
        <p14:creationId xmlns:p14="http://schemas.microsoft.com/office/powerpoint/2010/main" val="3011512273"/>
      </p:ext>
    </p:extLst>
  </p:cSld>
  <p:clrMapOvr>
    <a:masterClrMapping/>
  </p:clrMapOvr>
</p:sld>
</file>

<file path=ppt/theme/theme1.xml><?xml version="1.0" encoding="utf-8"?>
<a:theme xmlns:a="http://schemas.openxmlformats.org/drawingml/2006/main" name="Office Theme">
  <a:themeElements>
    <a:clrScheme name="MSQ ">
      <a:dk1>
        <a:srgbClr val="030083"/>
      </a:dk1>
      <a:lt1>
        <a:srgbClr val="FFFFFF"/>
      </a:lt1>
      <a:dk2>
        <a:srgbClr val="000000"/>
      </a:dk2>
      <a:lt2>
        <a:srgbClr val="FFFFFF"/>
      </a:lt2>
      <a:accent1>
        <a:srgbClr val="030083"/>
      </a:accent1>
      <a:accent2>
        <a:srgbClr val="0041CF"/>
      </a:accent2>
      <a:accent3>
        <a:srgbClr val="FE6601"/>
      </a:accent3>
      <a:accent4>
        <a:srgbClr val="FAAB18"/>
      </a:accent4>
      <a:accent5>
        <a:srgbClr val="939597"/>
      </a:accent5>
      <a:accent6>
        <a:srgbClr val="000000"/>
      </a:accent6>
      <a:hlink>
        <a:srgbClr val="0041CF"/>
      </a:hlink>
      <a:folHlink>
        <a:srgbClr val="FE660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SQ36165_ResourceTemplates_Powerpoint_Master" id="{5A766288-8B81-D044-B012-C2CCEF9691C9}" vid="{7E14C242-F513-684E-B211-F45752994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3F2482381A214485F148E738AE1B9A" ma:contentTypeVersion="16" ma:contentTypeDescription="Create a new document." ma:contentTypeScope="" ma:versionID="84e0bf48024fb76882e6e78e9c4bc5e3">
  <xsd:schema xmlns:xsd="http://www.w3.org/2001/XMLSchema" xmlns:xs="http://www.w3.org/2001/XMLSchema" xmlns:p="http://schemas.microsoft.com/office/2006/metadata/properties" xmlns:ns2="ef15ea92-d665-4eb4-91e3-7ae34e5e038a" xmlns:ns3="b695005b-d803-47f4-974f-abac8cfe93be" targetNamespace="http://schemas.microsoft.com/office/2006/metadata/properties" ma:root="true" ma:fieldsID="718a11c04b00f95c1dd5e9202c25e1b8" ns2:_="" ns3:_="">
    <xsd:import namespace="ef15ea92-d665-4eb4-91e3-7ae34e5e038a"/>
    <xsd:import namespace="b695005b-d803-47f4-974f-abac8cfe93b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LengthInSeconds" minOccurs="0"/>
                <xsd:element ref="ns2:MediaServiceDateTaken"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15ea92-d665-4eb4-91e3-7ae34e5e03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4ff7c53-18f0-4681-94f8-0b89ad069e1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695005b-d803-47f4-974f-abac8cfe93b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a175014-054e-41b5-ab93-db1c70bf413f}" ma:internalName="TaxCatchAll" ma:showField="CatchAllData" ma:web="b695005b-d803-47f4-974f-abac8cfe93b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695005b-d803-47f4-974f-abac8cfe93be" xsi:nil="true"/>
    <lcf76f155ced4ddcb4097134ff3c332f xmlns="ef15ea92-d665-4eb4-91e3-7ae34e5e038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3C2631-B662-45D3-B265-A61488FA499D}"/>
</file>

<file path=customXml/itemProps2.xml><?xml version="1.0" encoding="utf-8"?>
<ds:datastoreItem xmlns:ds="http://schemas.openxmlformats.org/officeDocument/2006/customXml" ds:itemID="{B3648B47-1534-4EF0-96AB-CA02326F693B}">
  <ds:schemaRefs>
    <ds:schemaRef ds:uri="http://www.w3.org/XML/1998/namespace"/>
    <ds:schemaRef ds:uri="http://purl.org/dc/elements/1.1/"/>
    <ds:schemaRef ds:uri="4e5ffde0-0f0b-44c6-8757-15b35a688724"/>
    <ds:schemaRef ds:uri="http://purl.org/dc/dcmitype/"/>
    <ds:schemaRef ds:uri="http://purl.org/dc/terms/"/>
    <ds:schemaRef ds:uri="http://schemas.microsoft.com/office/2006/metadata/properties"/>
    <ds:schemaRef ds:uri="http://schemas.microsoft.com/office/infopath/2007/PartnerControls"/>
    <ds:schemaRef ds:uri="5a80ecd8-527c-4050-8003-c2328ef2f39c"/>
    <ds:schemaRef ds:uri="http://schemas.microsoft.com/office/2006/documentManagement/types"/>
    <ds:schemaRef ds:uri="http://schemas.openxmlformats.org/package/2006/metadata/core-properties"/>
    <ds:schemaRef ds:uri="b695005b-d803-47f4-974f-abac8cfe93be"/>
    <ds:schemaRef ds:uri="ef15ea92-d665-4eb4-91e3-7ae34e5e038a"/>
  </ds:schemaRefs>
</ds:datastoreItem>
</file>

<file path=customXml/itemProps3.xml><?xml version="1.0" encoding="utf-8"?>
<ds:datastoreItem xmlns:ds="http://schemas.openxmlformats.org/officeDocument/2006/customXml" ds:itemID="{CFD4AF9E-2031-4813-A8E3-247E2219C2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MSQ36165_ResourceTemplates_Powerpoint_Master</Template>
  <TotalTime>61</TotalTime>
  <Words>1556</Words>
  <Application>Microsoft Office PowerPoint</Application>
  <PresentationFormat>Widescreen</PresentationFormat>
  <Paragraphs>125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Arial</vt:lpstr>
      <vt:lpstr>Calibri</vt:lpstr>
      <vt:lpstr>Office Theme</vt:lpstr>
      <vt:lpstr>INNOVATIONS</vt:lpstr>
      <vt:lpstr>About Cook Medical Australia</vt:lpstr>
      <vt:lpstr>Medical Technology</vt:lpstr>
      <vt:lpstr>Manufactured in Queensland</vt:lpstr>
      <vt:lpstr>Life-changing innovations</vt:lpstr>
      <vt:lpstr>Medical Manufacturing Careers</vt:lpstr>
      <vt:lpstr>Medical Manufacturing Careers</vt:lpstr>
      <vt:lpstr>MEDICAL TECHNOLOGY</vt:lpstr>
      <vt:lpstr>PowerPoint Presentation</vt:lpstr>
      <vt:lpstr>INNOVATIONS</vt:lpstr>
    </vt:vector>
  </TitlesOfParts>
  <Company>Manufacturing Skills Queensland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Quinn Sunderland</dc:creator>
  <cp:lastModifiedBy>Quinn Sunderland</cp:lastModifiedBy>
  <cp:revision>20</cp:revision>
  <dcterms:created xsi:type="dcterms:W3CDTF">2025-07-03T00:48:39Z</dcterms:created>
  <dcterms:modified xsi:type="dcterms:W3CDTF">2026-02-18T00:09:36Z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gion">
    <vt:lpwstr/>
  </property>
  <property fmtid="{D5CDD505-2E9C-101B-9397-08002B2CF9AE}" pid="3" name="MediaServiceImageTags">
    <vt:lpwstr/>
  </property>
  <property fmtid="{D5CDD505-2E9C-101B-9397-08002B2CF9AE}" pid="4" name="ContentTypeId">
    <vt:lpwstr>0x0101006E3F2482381A214485F148E738AE1B9A</vt:lpwstr>
  </property>
  <property fmtid="{D5CDD505-2E9C-101B-9397-08002B2CF9AE}" pid="5" name="Area">
    <vt:lpwstr/>
  </property>
  <property fmtid="{D5CDD505-2E9C-101B-9397-08002B2CF9AE}" pid="6" name="TaxKeyword">
    <vt:lpwstr/>
  </property>
  <property fmtid="{D5CDD505-2E9C-101B-9397-08002B2CF9AE}" pid="7" name="PandPCategory">
    <vt:lpwstr>1515;#320 TAFE Queensland Brand|48f22511-66c6-4e73-977b-d7738d5c4680</vt:lpwstr>
  </property>
  <property fmtid="{D5CDD505-2E9C-101B-9397-08002B2CF9AE}" pid="8" name="_dlc_DocIdItemGuid">
    <vt:lpwstr>7fcb1ffa-ec16-453c-90f8-81626998649c</vt:lpwstr>
  </property>
  <property fmtid="{D5CDD505-2E9C-101B-9397-08002B2CF9AE}" pid="9" name="Scope">
    <vt:lpwstr>7;#All staff|52512cf1-7460-4f08-a370-7b30d022c859</vt:lpwstr>
  </property>
  <property fmtid="{D5CDD505-2E9C-101B-9397-08002B2CF9AE}" pid="10" name="PandPParentCategory">
    <vt:lpwstr>2;#300 Marketing and Communication|423b3318-0d6a-4918-8924-d266a809de54</vt:lpwstr>
  </property>
  <property fmtid="{D5CDD505-2E9C-101B-9397-08002B2CF9AE}" pid="11" name="MSIP_Label_defa4170-0d19-0005-0004-bc88714345d2_Enabled">
    <vt:lpwstr>true</vt:lpwstr>
  </property>
  <property fmtid="{D5CDD505-2E9C-101B-9397-08002B2CF9AE}" pid="12" name="MSIP_Label_defa4170-0d19-0005-0004-bc88714345d2_SetDate">
    <vt:lpwstr>2025-07-03T05:15:43Z</vt:lpwstr>
  </property>
  <property fmtid="{D5CDD505-2E9C-101B-9397-08002B2CF9AE}" pid="13" name="MSIP_Label_defa4170-0d19-0005-0004-bc88714345d2_Method">
    <vt:lpwstr>Standard</vt:lpwstr>
  </property>
  <property fmtid="{D5CDD505-2E9C-101B-9397-08002B2CF9AE}" pid="14" name="MSIP_Label_defa4170-0d19-0005-0004-bc88714345d2_Name">
    <vt:lpwstr>defa4170-0d19-0005-0004-bc88714345d2</vt:lpwstr>
  </property>
  <property fmtid="{D5CDD505-2E9C-101B-9397-08002B2CF9AE}" pid="15" name="MSIP_Label_defa4170-0d19-0005-0004-bc88714345d2_SiteId">
    <vt:lpwstr>c5ccd573-ff69-4ff8-ada6-359bd6300982</vt:lpwstr>
  </property>
  <property fmtid="{D5CDD505-2E9C-101B-9397-08002B2CF9AE}" pid="16" name="MSIP_Label_defa4170-0d19-0005-0004-bc88714345d2_ActionId">
    <vt:lpwstr>87e6d9a9-5e59-4dfe-8ab5-e1ce47a1af0d</vt:lpwstr>
  </property>
  <property fmtid="{D5CDD505-2E9C-101B-9397-08002B2CF9AE}" pid="17" name="MSIP_Label_defa4170-0d19-0005-0004-bc88714345d2_ContentBits">
    <vt:lpwstr>0</vt:lpwstr>
  </property>
  <property fmtid="{D5CDD505-2E9C-101B-9397-08002B2CF9AE}" pid="18" name="MSIP_Label_defa4170-0d19-0005-0004-bc88714345d2_Tag">
    <vt:lpwstr>10, 3, 0, 1</vt:lpwstr>
  </property>
</Properties>
</file>