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66" r:id="rId5"/>
  </p:sldMasterIdLst>
  <p:notesMasterIdLst>
    <p:notesMasterId r:id="rId20"/>
  </p:notesMasterIdLst>
  <p:sldIdLst>
    <p:sldId id="297" r:id="rId6"/>
    <p:sldId id="288" r:id="rId7"/>
    <p:sldId id="256" r:id="rId8"/>
    <p:sldId id="303" r:id="rId9"/>
    <p:sldId id="304" r:id="rId10"/>
    <p:sldId id="282" r:id="rId11"/>
    <p:sldId id="287" r:id="rId12"/>
    <p:sldId id="272" r:id="rId13"/>
    <p:sldId id="294" r:id="rId14"/>
    <p:sldId id="300" r:id="rId15"/>
    <p:sldId id="283" r:id="rId16"/>
    <p:sldId id="290" r:id="rId17"/>
    <p:sldId id="291" r:id="rId18"/>
    <p:sldId id="299" r:id="rId19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CF"/>
    <a:srgbClr val="03008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16A033-1907-4EB2-8487-226374641A69}" v="239" dt="2025-03-12T22:55:38.052"/>
    <p1510:client id="{587C3186-6DDA-4F8B-A68F-6C64AA4B2506}" v="11" dt="2025-03-12T21:38:45.127"/>
    <p1510:client id="{DCCEC9D3-65EC-77D1-6F5E-DE796E21A7CB}" v="133" dt="2025-03-12T22:46:19.38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n Edwards" userId="S::nathan.edwards@msq.org.au::4f1aa8b7-5741-4991-b3ff-2e43d7114403" providerId="AD" clId="Web-{E42A82AF-96FC-29A1-CB6E-BC143258B3CD}"/>
    <pc:docChg chg="addSld modSld sldOrd">
      <pc:chgData name="Nathan Edwards" userId="S::nathan.edwards@msq.org.au::4f1aa8b7-5741-4991-b3ff-2e43d7114403" providerId="AD" clId="Web-{E42A82AF-96FC-29A1-CB6E-BC143258B3CD}" dt="2025-02-10T22:50:09.693" v="3962" actId="14100"/>
      <pc:docMkLst>
        <pc:docMk/>
      </pc:docMkLst>
      <pc:sldChg chg="addSp delSp modSp">
        <pc:chgData name="Nathan Edwards" userId="S::nathan.edwards@msq.org.au::4f1aa8b7-5741-4991-b3ff-2e43d7114403" providerId="AD" clId="Web-{E42A82AF-96FC-29A1-CB6E-BC143258B3CD}" dt="2025-02-07T04:03:43.712" v="568" actId="20577"/>
        <pc:sldMkLst>
          <pc:docMk/>
          <pc:sldMk cId="0" sldId="256"/>
        </pc:sldMkLst>
        <pc:spChg chg="mod">
          <ac:chgData name="Nathan Edwards" userId="S::nathan.edwards@msq.org.au::4f1aa8b7-5741-4991-b3ff-2e43d7114403" providerId="AD" clId="Web-{E42A82AF-96FC-29A1-CB6E-BC143258B3CD}" dt="2025-02-07T04:03:43.712" v="568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00:26.847" v="378" actId="1076"/>
          <ac:spMkLst>
            <pc:docMk/>
            <pc:sldMk cId="0" sldId="256"/>
            <ac:spMk id="5" creationId="{FB7E5817-83EE-3D1F-62D6-E28945ACFEA7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01:12.474" v="391" actId="20577"/>
          <ac:spMkLst>
            <pc:docMk/>
            <pc:sldMk cId="0" sldId="256"/>
            <ac:spMk id="9" creationId="{00000000-0000-0000-0000-000000000000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01:02.551" v="385" actId="20577"/>
          <ac:spMkLst>
            <pc:docMk/>
            <pc:sldMk cId="0" sldId="256"/>
            <ac:spMk id="11" creationId="{01C2444C-BF10-C3DD-7DA6-47D2C90EB8FF}"/>
          </ac:spMkLst>
        </pc:spChg>
      </pc:sldChg>
      <pc:sldChg chg="addSp delSp modSp ord">
        <pc:chgData name="Nathan Edwards" userId="S::nathan.edwards@msq.org.au::4f1aa8b7-5741-4991-b3ff-2e43d7114403" providerId="AD" clId="Web-{E42A82AF-96FC-29A1-CB6E-BC143258B3CD}" dt="2025-02-07T04:32:45.393" v="2308"/>
        <pc:sldMkLst>
          <pc:docMk/>
          <pc:sldMk cId="2301187791" sldId="282"/>
        </pc:sldMkLst>
        <pc:spChg chg="mod">
          <ac:chgData name="Nathan Edwards" userId="S::nathan.edwards@msq.org.au::4f1aa8b7-5741-4991-b3ff-2e43d7114403" providerId="AD" clId="Web-{E42A82AF-96FC-29A1-CB6E-BC143258B3CD}" dt="2025-02-07T04:30:58.203" v="2199" actId="1076"/>
          <ac:spMkLst>
            <pc:docMk/>
            <pc:sldMk cId="2301187791" sldId="282"/>
            <ac:spMk id="18" creationId="{04C624E5-81E0-BF6A-AEB1-A8BA78B85EAD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32:15.471" v="2307" actId="20577"/>
          <ac:spMkLst>
            <pc:docMk/>
            <pc:sldMk cId="2301187791" sldId="282"/>
            <ac:spMk id="20" creationId="{9188B7D3-6C1C-F4B0-8DEC-7AC177B2201B}"/>
          </ac:spMkLst>
        </pc:spChg>
        <pc:graphicFrameChg chg="mod modGraphic">
          <ac:chgData name="Nathan Edwards" userId="S::nathan.edwards@msq.org.au::4f1aa8b7-5741-4991-b3ff-2e43d7114403" providerId="AD" clId="Web-{E42A82AF-96FC-29A1-CB6E-BC143258B3CD}" dt="2025-02-07T04:32:10.924" v="2306"/>
          <ac:graphicFrameMkLst>
            <pc:docMk/>
            <pc:sldMk cId="2301187791" sldId="282"/>
            <ac:graphicFrameMk id="27" creationId="{74C327FF-F344-C38F-AD8A-27490931BDF2}"/>
          </ac:graphicFrameMkLst>
        </pc:graphicFrameChg>
      </pc:sldChg>
      <pc:sldChg chg="addSp delSp modSp">
        <pc:chgData name="Nathan Edwards" userId="S::nathan.edwards@msq.org.au::4f1aa8b7-5741-4991-b3ff-2e43d7114403" providerId="AD" clId="Web-{E42A82AF-96FC-29A1-CB6E-BC143258B3CD}" dt="2025-02-10T22:50:09.693" v="3962" actId="14100"/>
        <pc:sldMkLst>
          <pc:docMk/>
          <pc:sldMk cId="1146546284" sldId="283"/>
        </pc:sldMkLst>
        <pc:spChg chg="mod">
          <ac:chgData name="Nathan Edwards" userId="S::nathan.edwards@msq.org.au::4f1aa8b7-5741-4991-b3ff-2e43d7114403" providerId="AD" clId="Web-{E42A82AF-96FC-29A1-CB6E-BC143258B3CD}" dt="2025-02-10T22:37:09.814" v="2580" actId="20577"/>
          <ac:spMkLst>
            <pc:docMk/>
            <pc:sldMk cId="1146546284" sldId="283"/>
            <ac:spMk id="3" creationId="{98F4B580-4882-2A56-FF35-E7F5499881B2}"/>
          </ac:spMkLst>
        </pc:spChg>
        <pc:spChg chg="mod">
          <ac:chgData name="Nathan Edwards" userId="S::nathan.edwards@msq.org.au::4f1aa8b7-5741-4991-b3ff-2e43d7114403" providerId="AD" clId="Web-{E42A82AF-96FC-29A1-CB6E-BC143258B3CD}" dt="2025-02-10T22:30:39.194" v="2420" actId="20577"/>
          <ac:spMkLst>
            <pc:docMk/>
            <pc:sldMk cId="1146546284" sldId="283"/>
            <ac:spMk id="15" creationId="{32D4E952-DC75-C032-1A77-D5D292DB1DBB}"/>
          </ac:spMkLst>
        </pc:spChg>
        <pc:graphicFrameChg chg="mod modGraphic">
          <ac:chgData name="Nathan Edwards" userId="S::nathan.edwards@msq.org.au::4f1aa8b7-5741-4991-b3ff-2e43d7114403" providerId="AD" clId="Web-{E42A82AF-96FC-29A1-CB6E-BC143258B3CD}" dt="2025-02-10T22:49:57.005" v="3960"/>
          <ac:graphicFrameMkLst>
            <pc:docMk/>
            <pc:sldMk cId="1146546284" sldId="283"/>
            <ac:graphicFrameMk id="2" creationId="{603096CC-426C-FA43-F671-70A7488316CE}"/>
          </ac:graphicFrameMkLst>
        </pc:graphicFrameChg>
        <pc:cxnChg chg="mod">
          <ac:chgData name="Nathan Edwards" userId="S::nathan.edwards@msq.org.au::4f1aa8b7-5741-4991-b3ff-2e43d7114403" providerId="AD" clId="Web-{E42A82AF-96FC-29A1-CB6E-BC143258B3CD}" dt="2025-02-10T22:50:09.693" v="3962" actId="14100"/>
          <ac:cxnSpMkLst>
            <pc:docMk/>
            <pc:sldMk cId="1146546284" sldId="283"/>
            <ac:cxnSpMk id="9" creationId="{8F74F121-2865-A7EF-32FA-490EF0BB00B9}"/>
          </ac:cxnSpMkLst>
        </pc:cxnChg>
      </pc:sldChg>
      <pc:sldChg chg="addSp delSp modSp">
        <pc:chgData name="Nathan Edwards" userId="S::nathan.edwards@msq.org.au::4f1aa8b7-5741-4991-b3ff-2e43d7114403" providerId="AD" clId="Web-{E42A82AF-96FC-29A1-CB6E-BC143258B3CD}" dt="2025-02-07T04:34:05.255" v="2403" actId="20577"/>
        <pc:sldMkLst>
          <pc:docMk/>
          <pc:sldMk cId="3563140736" sldId="287"/>
        </pc:sldMkLst>
        <pc:spChg chg="mod">
          <ac:chgData name="Nathan Edwards" userId="S::nathan.edwards@msq.org.au::4f1aa8b7-5741-4991-b3ff-2e43d7114403" providerId="AD" clId="Web-{E42A82AF-96FC-29A1-CB6E-BC143258B3CD}" dt="2025-02-07T04:33:58.598" v="2396" actId="1076"/>
          <ac:spMkLst>
            <pc:docMk/>
            <pc:sldMk cId="3563140736" sldId="287"/>
            <ac:spMk id="7" creationId="{B225A862-0DFD-DC76-4EB1-523AFF8CDE05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33:58.630" v="2397" actId="1076"/>
          <ac:spMkLst>
            <pc:docMk/>
            <pc:sldMk cId="3563140736" sldId="287"/>
            <ac:spMk id="8" creationId="{A91DCA05-F244-8283-8569-3054247EEB8A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33:58.661" v="2398" actId="1076"/>
          <ac:spMkLst>
            <pc:docMk/>
            <pc:sldMk cId="3563140736" sldId="287"/>
            <ac:spMk id="9" creationId="{CDD040A6-9E64-9FAC-66C7-DEEA7714180F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33:58.692" v="2399" actId="1076"/>
          <ac:spMkLst>
            <pc:docMk/>
            <pc:sldMk cId="3563140736" sldId="287"/>
            <ac:spMk id="10" creationId="{E85D1015-423E-D110-827C-A39BFCD2A2F7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33:58.723" v="2400" actId="1076"/>
          <ac:spMkLst>
            <pc:docMk/>
            <pc:sldMk cId="3563140736" sldId="287"/>
            <ac:spMk id="11" creationId="{18AB176D-2249-64DD-5011-662013ECC3B6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33:58.567" v="2395" actId="1076"/>
          <ac:spMkLst>
            <pc:docMk/>
            <pc:sldMk cId="3563140736" sldId="287"/>
            <ac:spMk id="12" creationId="{6F0583D4-8BCD-6EB3-C777-AB1FCBFD3A87}"/>
          </ac:spMkLst>
        </pc:spChg>
        <pc:spChg chg="add mod">
          <ac:chgData name="Nathan Edwards" userId="S::nathan.edwards@msq.org.au::4f1aa8b7-5741-4991-b3ff-2e43d7114403" providerId="AD" clId="Web-{E42A82AF-96FC-29A1-CB6E-BC143258B3CD}" dt="2025-02-07T04:34:05.255" v="2403" actId="20577"/>
          <ac:spMkLst>
            <pc:docMk/>
            <pc:sldMk cId="3563140736" sldId="287"/>
            <ac:spMk id="13" creationId="{C68573D7-1D6A-1C5E-AB3E-E587ECF4B955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33:58.395" v="2390" actId="1076"/>
          <ac:spMkLst>
            <pc:docMk/>
            <pc:sldMk cId="3563140736" sldId="287"/>
            <ac:spMk id="28" creationId="{21B0DB91-64A0-1F71-7EB8-08DCB724AAF9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33:58.473" v="2392" actId="1076"/>
          <ac:spMkLst>
            <pc:docMk/>
            <pc:sldMk cId="3563140736" sldId="287"/>
            <ac:spMk id="38" creationId="{963110E9-508C-739C-B29D-A1922DFD2F94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33:58.505" v="2393" actId="1076"/>
          <ac:spMkLst>
            <pc:docMk/>
            <pc:sldMk cId="3563140736" sldId="287"/>
            <ac:spMk id="41" creationId="{BC619D62-0F89-9E59-6326-B62018ED4D11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33:58.536" v="2394" actId="1076"/>
          <ac:spMkLst>
            <pc:docMk/>
            <pc:sldMk cId="3563140736" sldId="287"/>
            <ac:spMk id="42" creationId="{5A22690F-778C-007C-4636-502D355B98D4}"/>
          </ac:spMkLst>
        </pc:spChg>
        <pc:grpChg chg="mod">
          <ac:chgData name="Nathan Edwards" userId="S::nathan.edwards@msq.org.au::4f1aa8b7-5741-4991-b3ff-2e43d7114403" providerId="AD" clId="Web-{E42A82AF-96FC-29A1-CB6E-BC143258B3CD}" dt="2025-02-07T04:33:58.379" v="2389" actId="1076"/>
          <ac:grpSpMkLst>
            <pc:docMk/>
            <pc:sldMk cId="3563140736" sldId="287"/>
            <ac:grpSpMk id="21" creationId="{0F681C83-F4C1-536C-CB3D-A521EEA50F33}"/>
          </ac:grpSpMkLst>
        </pc:grpChg>
        <pc:grpChg chg="mod">
          <ac:chgData name="Nathan Edwards" userId="S::nathan.edwards@msq.org.au::4f1aa8b7-5741-4991-b3ff-2e43d7114403" providerId="AD" clId="Web-{E42A82AF-96FC-29A1-CB6E-BC143258B3CD}" dt="2025-02-07T04:33:58.442" v="2391" actId="1076"/>
          <ac:grpSpMkLst>
            <pc:docMk/>
            <pc:sldMk cId="3563140736" sldId="287"/>
            <ac:grpSpMk id="30" creationId="{A9272356-A5AC-F862-27AF-62CD2FFD3B93}"/>
          </ac:grpSpMkLst>
        </pc:grpChg>
      </pc:sldChg>
      <pc:sldChg chg="modSp">
        <pc:chgData name="Nathan Edwards" userId="S::nathan.edwards@msq.org.au::4f1aa8b7-5741-4991-b3ff-2e43d7114403" providerId="AD" clId="Web-{E42A82AF-96FC-29A1-CB6E-BC143258B3CD}" dt="2025-02-07T03:34:27.605" v="372"/>
        <pc:sldMkLst>
          <pc:docMk/>
          <pc:sldMk cId="0" sldId="288"/>
        </pc:sldMkLst>
        <pc:graphicFrameChg chg="mod modGraphic">
          <ac:chgData name="Nathan Edwards" userId="S::nathan.edwards@msq.org.au::4f1aa8b7-5741-4991-b3ff-2e43d7114403" providerId="AD" clId="Web-{E42A82AF-96FC-29A1-CB6E-BC143258B3CD}" dt="2025-02-07T03:32:51.291" v="190"/>
          <ac:graphicFrameMkLst>
            <pc:docMk/>
            <pc:sldMk cId="0" sldId="288"/>
            <ac:graphicFrameMk id="2" creationId="{00000000-0000-0000-0000-000000000000}"/>
          </ac:graphicFrameMkLst>
        </pc:graphicFrameChg>
        <pc:graphicFrameChg chg="mod modGraphic">
          <ac:chgData name="Nathan Edwards" userId="S::nathan.edwards@msq.org.au::4f1aa8b7-5741-4991-b3ff-2e43d7114403" providerId="AD" clId="Web-{E42A82AF-96FC-29A1-CB6E-BC143258B3CD}" dt="2025-02-07T03:34:27.605" v="372"/>
          <ac:graphicFrameMkLst>
            <pc:docMk/>
            <pc:sldMk cId="0" sldId="288"/>
            <ac:graphicFrameMk id="45" creationId="{E56EDC40-70C0-D2B2-390E-1A5CC95F99B8}"/>
          </ac:graphicFrameMkLst>
        </pc:graphicFrameChg>
        <pc:graphicFrameChg chg="mod modGraphic">
          <ac:chgData name="Nathan Edwards" userId="S::nathan.edwards@msq.org.au::4f1aa8b7-5741-4991-b3ff-2e43d7114403" providerId="AD" clId="Web-{E42A82AF-96FC-29A1-CB6E-BC143258B3CD}" dt="2025-02-07T03:33:27.167" v="260"/>
          <ac:graphicFrameMkLst>
            <pc:docMk/>
            <pc:sldMk cId="0" sldId="288"/>
            <ac:graphicFrameMk id="47" creationId="{F053A80C-2EDA-8EC1-6611-B6693915546C}"/>
          </ac:graphicFrameMkLst>
        </pc:graphicFrameChg>
      </pc:sldChg>
      <pc:sldChg chg="modSp">
        <pc:chgData name="Nathan Edwards" userId="S::nathan.edwards@msq.org.au::4f1aa8b7-5741-4991-b3ff-2e43d7114403" providerId="AD" clId="Web-{E42A82AF-96FC-29A1-CB6E-BC143258B3CD}" dt="2025-02-07T03:31:37.916" v="168"/>
        <pc:sldMkLst>
          <pc:docMk/>
          <pc:sldMk cId="1905484849" sldId="290"/>
        </pc:sldMkLst>
        <pc:spChg chg="mod">
          <ac:chgData name="Nathan Edwards" userId="S::nathan.edwards@msq.org.au::4f1aa8b7-5741-4991-b3ff-2e43d7114403" providerId="AD" clId="Web-{E42A82AF-96FC-29A1-CB6E-BC143258B3CD}" dt="2025-02-07T03:30:42.837" v="148" actId="20577"/>
          <ac:spMkLst>
            <pc:docMk/>
            <pc:sldMk cId="1905484849" sldId="290"/>
            <ac:spMk id="14" creationId="{09FC1384-6DC6-4E12-2B7B-DF563C63FF2C}"/>
          </ac:spMkLst>
        </pc:spChg>
        <pc:graphicFrameChg chg="mod modGraphic">
          <ac:chgData name="Nathan Edwards" userId="S::nathan.edwards@msq.org.au::4f1aa8b7-5741-4991-b3ff-2e43d7114403" providerId="AD" clId="Web-{E42A82AF-96FC-29A1-CB6E-BC143258B3CD}" dt="2025-02-07T03:31:37.916" v="168"/>
          <ac:graphicFrameMkLst>
            <pc:docMk/>
            <pc:sldMk cId="1905484849" sldId="290"/>
            <ac:graphicFrameMk id="18" creationId="{E9869AEF-9688-E4A5-CC4B-621D8C3BA6EB}"/>
          </ac:graphicFrameMkLst>
        </pc:graphicFrameChg>
      </pc:sldChg>
      <pc:sldChg chg="modSp">
        <pc:chgData name="Nathan Edwards" userId="S::nathan.edwards@msq.org.au::4f1aa8b7-5741-4991-b3ff-2e43d7114403" providerId="AD" clId="Web-{E42A82AF-96FC-29A1-CB6E-BC143258B3CD}" dt="2025-02-07T03:29:11.664" v="95"/>
        <pc:sldMkLst>
          <pc:docMk/>
          <pc:sldMk cId="1648567527" sldId="291"/>
        </pc:sldMkLst>
        <pc:graphicFrameChg chg="mod modGraphic">
          <ac:chgData name="Nathan Edwards" userId="S::nathan.edwards@msq.org.au::4f1aa8b7-5741-4991-b3ff-2e43d7114403" providerId="AD" clId="Web-{E42A82AF-96FC-29A1-CB6E-BC143258B3CD}" dt="2025-02-07T03:29:11.664" v="95"/>
          <ac:graphicFrameMkLst>
            <pc:docMk/>
            <pc:sldMk cId="1648567527" sldId="291"/>
            <ac:graphicFrameMk id="37" creationId="{CF8D15CC-5407-4CAC-E3DB-A36C061723D1}"/>
          </ac:graphicFrameMkLst>
        </pc:graphicFrameChg>
      </pc:sldChg>
      <pc:sldChg chg="modSp">
        <pc:chgData name="Nathan Edwards" userId="S::nathan.edwards@msq.org.au::4f1aa8b7-5741-4991-b3ff-2e43d7114403" providerId="AD" clId="Web-{E42A82AF-96FC-29A1-CB6E-BC143258B3CD}" dt="2025-02-07T03:26:05.068" v="9" actId="20577"/>
        <pc:sldMkLst>
          <pc:docMk/>
          <pc:sldMk cId="2026645751" sldId="297"/>
        </pc:sldMkLst>
        <pc:spChg chg="mod">
          <ac:chgData name="Nathan Edwards" userId="S::nathan.edwards@msq.org.au::4f1aa8b7-5741-4991-b3ff-2e43d7114403" providerId="AD" clId="Web-{E42A82AF-96FC-29A1-CB6E-BC143258B3CD}" dt="2025-02-07T03:26:05.068" v="9" actId="20577"/>
          <ac:spMkLst>
            <pc:docMk/>
            <pc:sldMk cId="2026645751" sldId="297"/>
            <ac:spMk id="3" creationId="{00000000-0000-0000-0000-000000000000}"/>
          </ac:spMkLst>
        </pc:spChg>
      </pc:sldChg>
      <pc:sldChg chg="modSp">
        <pc:chgData name="Nathan Edwards" userId="S::nathan.edwards@msq.org.au::4f1aa8b7-5741-4991-b3ff-2e43d7114403" providerId="AD" clId="Web-{E42A82AF-96FC-29A1-CB6E-BC143258B3CD}" dt="2025-02-07T03:26:12.537" v="13" actId="20577"/>
        <pc:sldMkLst>
          <pc:docMk/>
          <pc:sldMk cId="793133816" sldId="299"/>
        </pc:sldMkLst>
        <pc:spChg chg="mod">
          <ac:chgData name="Nathan Edwards" userId="S::nathan.edwards@msq.org.au::4f1aa8b7-5741-4991-b3ff-2e43d7114403" providerId="AD" clId="Web-{E42A82AF-96FC-29A1-CB6E-BC143258B3CD}" dt="2025-02-07T03:26:12.537" v="13" actId="20577"/>
          <ac:spMkLst>
            <pc:docMk/>
            <pc:sldMk cId="793133816" sldId="299"/>
            <ac:spMk id="3" creationId="{A996259F-1975-17D9-EAFB-1D8368D4F424}"/>
          </ac:spMkLst>
        </pc:spChg>
      </pc:sldChg>
      <pc:sldChg chg="modSp add replId">
        <pc:chgData name="Nathan Edwards" userId="S::nathan.edwards@msq.org.au::4f1aa8b7-5741-4991-b3ff-2e43d7114403" providerId="AD" clId="Web-{E42A82AF-96FC-29A1-CB6E-BC143258B3CD}" dt="2025-02-07T04:16:01.682" v="1197" actId="20577"/>
        <pc:sldMkLst>
          <pc:docMk/>
          <pc:sldMk cId="2455413871" sldId="303"/>
        </pc:sldMkLst>
        <pc:spChg chg="mod">
          <ac:chgData name="Nathan Edwards" userId="S::nathan.edwards@msq.org.au::4f1aa8b7-5741-4991-b3ff-2e43d7114403" providerId="AD" clId="Web-{E42A82AF-96FC-29A1-CB6E-BC143258B3CD}" dt="2025-02-07T04:04:26.619" v="576" actId="20577"/>
          <ac:spMkLst>
            <pc:docMk/>
            <pc:sldMk cId="2455413871" sldId="303"/>
            <ac:spMk id="11" creationId="{29B93B49-5487-937C-6FAB-9FB8F2DECBDD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16:01.682" v="1197" actId="20577"/>
          <ac:spMkLst>
            <pc:docMk/>
            <pc:sldMk cId="2455413871" sldId="303"/>
            <ac:spMk id="14" creationId="{98CD1163-3C09-CE72-259C-A12EA3E56B05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14:10.570" v="1128" actId="20577"/>
          <ac:spMkLst>
            <pc:docMk/>
            <pc:sldMk cId="2455413871" sldId="303"/>
            <ac:spMk id="19" creationId="{C384CA4C-C80D-8CA0-2804-802C11314CAA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14:15.883" v="1133" actId="20577"/>
          <ac:spMkLst>
            <pc:docMk/>
            <pc:sldMk cId="2455413871" sldId="303"/>
            <ac:spMk id="21" creationId="{5D47DF43-8BBE-4D99-B4FC-09B63464DDBB}"/>
          </ac:spMkLst>
        </pc:spChg>
        <pc:graphicFrameChg chg="mod modGraphic">
          <ac:chgData name="Nathan Edwards" userId="S::nathan.edwards@msq.org.au::4f1aa8b7-5741-4991-b3ff-2e43d7114403" providerId="AD" clId="Web-{E42A82AF-96FC-29A1-CB6E-BC143258B3CD}" dt="2025-02-07T04:14:37.258" v="1148"/>
          <ac:graphicFrameMkLst>
            <pc:docMk/>
            <pc:sldMk cId="2455413871" sldId="303"/>
            <ac:graphicFrameMk id="18" creationId="{C9D5ECE4-1D8E-75ED-245C-02BCA066895D}"/>
          </ac:graphicFrameMkLst>
        </pc:graphicFrameChg>
      </pc:sldChg>
      <pc:sldChg chg="addSp delSp modSp add replId">
        <pc:chgData name="Nathan Edwards" userId="S::nathan.edwards@msq.org.au::4f1aa8b7-5741-4991-b3ff-2e43d7114403" providerId="AD" clId="Web-{E42A82AF-96FC-29A1-CB6E-BC143258B3CD}" dt="2025-02-10T22:25:56.171" v="2405"/>
        <pc:sldMkLst>
          <pc:docMk/>
          <pc:sldMk cId="1796988890" sldId="304"/>
        </pc:sldMkLst>
        <pc:spChg chg="mod">
          <ac:chgData name="Nathan Edwards" userId="S::nathan.edwards@msq.org.au::4f1aa8b7-5741-4991-b3ff-2e43d7114403" providerId="AD" clId="Web-{E42A82AF-96FC-29A1-CB6E-BC143258B3CD}" dt="2025-02-07T04:17:12.262" v="1221" actId="1076"/>
          <ac:spMkLst>
            <pc:docMk/>
            <pc:sldMk cId="1796988890" sldId="304"/>
            <ac:spMk id="5" creationId="{97A372E6-F6C0-C92E-D624-9AF55B3E0FA5}"/>
          </ac:spMkLst>
        </pc:spChg>
        <pc:spChg chg="mod">
          <ac:chgData name="Nathan Edwards" userId="S::nathan.edwards@msq.org.au::4f1aa8b7-5741-4991-b3ff-2e43d7114403" providerId="AD" clId="Web-{E42A82AF-96FC-29A1-CB6E-BC143258B3CD}" dt="2025-02-07T04:17:24.950" v="1223" actId="1076"/>
          <ac:spMkLst>
            <pc:docMk/>
            <pc:sldMk cId="1796988890" sldId="304"/>
            <ac:spMk id="6" creationId="{024A4561-6E9D-5DA3-CBF1-3E59C7A455CE}"/>
          </ac:spMkLst>
        </pc:spChg>
        <pc:graphicFrameChg chg="add mod modGraphic">
          <ac:chgData name="Nathan Edwards" userId="S::nathan.edwards@msq.org.au::4f1aa8b7-5741-4991-b3ff-2e43d7114403" providerId="AD" clId="Web-{E42A82AF-96FC-29A1-CB6E-BC143258B3CD}" dt="2025-02-10T22:25:56.171" v="2405"/>
          <ac:graphicFrameMkLst>
            <pc:docMk/>
            <pc:sldMk cId="1796988890" sldId="304"/>
            <ac:graphicFrameMk id="13" creationId="{193F27E0-08C2-5AB9-D656-1101AA10A2B6}"/>
          </ac:graphicFrameMkLst>
        </pc:graphicFrameChg>
      </pc:sldChg>
    </pc:docChg>
  </pc:docChgLst>
  <pc:docChgLst>
    <pc:chgData name="Nathan Edwards" userId="S::nathan.edwards@msq.org.au::4f1aa8b7-5741-4991-b3ff-2e43d7114403" providerId="AD" clId="Web-{FF8B851B-0150-5C5D-8E7A-916F4B5AFD41}"/>
    <pc:docChg chg="modSld">
      <pc:chgData name="Nathan Edwards" userId="S::nathan.edwards@msq.org.au::4f1aa8b7-5741-4991-b3ff-2e43d7114403" providerId="AD" clId="Web-{FF8B851B-0150-5C5D-8E7A-916F4B5AFD41}" dt="2025-02-17T01:25:54.178" v="4" actId="1076"/>
      <pc:docMkLst>
        <pc:docMk/>
      </pc:docMkLst>
      <pc:sldChg chg="addSp delSp modSp">
        <pc:chgData name="Nathan Edwards" userId="S::nathan.edwards@msq.org.au::4f1aa8b7-5741-4991-b3ff-2e43d7114403" providerId="AD" clId="Web-{FF8B851B-0150-5C5D-8E7A-916F4B5AFD41}" dt="2025-02-17T01:25:54.178" v="4" actId="1076"/>
        <pc:sldMkLst>
          <pc:docMk/>
          <pc:sldMk cId="0" sldId="256"/>
        </pc:sldMkLst>
        <pc:picChg chg="add mod">
          <ac:chgData name="Nathan Edwards" userId="S::nathan.edwards@msq.org.au::4f1aa8b7-5741-4991-b3ff-2e43d7114403" providerId="AD" clId="Web-{FF8B851B-0150-5C5D-8E7A-916F4B5AFD41}" dt="2025-02-17T01:25:54.178" v="4" actId="1076"/>
          <ac:picMkLst>
            <pc:docMk/>
            <pc:sldMk cId="0" sldId="256"/>
            <ac:picMk id="6" creationId="{9B301B63-FAFA-D5C7-4492-13EBEB42029D}"/>
          </ac:picMkLst>
        </pc:picChg>
      </pc:sldChg>
    </pc:docChg>
  </pc:docChgLst>
  <pc:docChgLst>
    <pc:chgData name="Nathan Edwards" userId="S::nathan.edwards@msq.org.au::4f1aa8b7-5741-4991-b3ff-2e43d7114403" providerId="AD" clId="Web-{DCCEC9D3-65EC-77D1-6F5E-DE796E21A7CB}"/>
    <pc:docChg chg="modSld">
      <pc:chgData name="Nathan Edwards" userId="S::nathan.edwards@msq.org.au::4f1aa8b7-5741-4991-b3ff-2e43d7114403" providerId="AD" clId="Web-{DCCEC9D3-65EC-77D1-6F5E-DE796E21A7CB}" dt="2025-03-12T22:46:09.052" v="125"/>
      <pc:docMkLst>
        <pc:docMk/>
      </pc:docMkLst>
      <pc:sldChg chg="modSp">
        <pc:chgData name="Nathan Edwards" userId="S::nathan.edwards@msq.org.au::4f1aa8b7-5741-4991-b3ff-2e43d7114403" providerId="AD" clId="Web-{DCCEC9D3-65EC-77D1-6F5E-DE796E21A7CB}" dt="2025-03-12T22:46:09.052" v="125"/>
        <pc:sldMkLst>
          <pc:docMk/>
          <pc:sldMk cId="0" sldId="272"/>
        </pc:sldMkLst>
        <pc:graphicFrameChg chg="mod modGraphic">
          <ac:chgData name="Nathan Edwards" userId="S::nathan.edwards@msq.org.au::4f1aa8b7-5741-4991-b3ff-2e43d7114403" providerId="AD" clId="Web-{DCCEC9D3-65EC-77D1-6F5E-DE796E21A7CB}" dt="2025-03-12T22:46:09.052" v="125"/>
          <ac:graphicFrameMkLst>
            <pc:docMk/>
            <pc:sldMk cId="0" sldId="272"/>
            <ac:graphicFrameMk id="2" creationId="{AFC86500-40FE-7021-70DB-09FC1DFE2F7B}"/>
          </ac:graphicFrameMkLst>
        </pc:graphicFrameChg>
      </pc:sldChg>
    </pc:docChg>
  </pc:docChgLst>
  <pc:docChgLst>
    <pc:chgData name="Nathan Edwards" userId="S::nathan.edwards@msq.org.au::4f1aa8b7-5741-4991-b3ff-2e43d7114403" providerId="AD" clId="Web-{3A16A033-1907-4EB2-8487-226374641A69}"/>
    <pc:docChg chg="modSld">
      <pc:chgData name="Nathan Edwards" userId="S::nathan.edwards@msq.org.au::4f1aa8b7-5741-4991-b3ff-2e43d7114403" providerId="AD" clId="Web-{3A16A033-1907-4EB2-8487-226374641A69}" dt="2025-03-12T22:55:35.130" v="231"/>
      <pc:docMkLst>
        <pc:docMk/>
      </pc:docMkLst>
      <pc:sldChg chg="modSp">
        <pc:chgData name="Nathan Edwards" userId="S::nathan.edwards@msq.org.au::4f1aa8b7-5741-4991-b3ff-2e43d7114403" providerId="AD" clId="Web-{3A16A033-1907-4EB2-8487-226374641A69}" dt="2025-03-12T22:55:35.130" v="231"/>
        <pc:sldMkLst>
          <pc:docMk/>
          <pc:sldMk cId="0" sldId="272"/>
        </pc:sldMkLst>
        <pc:graphicFrameChg chg="mod modGraphic">
          <ac:chgData name="Nathan Edwards" userId="S::nathan.edwards@msq.org.au::4f1aa8b7-5741-4991-b3ff-2e43d7114403" providerId="AD" clId="Web-{3A16A033-1907-4EB2-8487-226374641A69}" dt="2025-03-12T22:55:35.130" v="231"/>
          <ac:graphicFrameMkLst>
            <pc:docMk/>
            <pc:sldMk cId="0" sldId="272"/>
            <ac:graphicFrameMk id="2" creationId="{AFC86500-40FE-7021-70DB-09FC1DFE2F7B}"/>
          </ac:graphicFrameMkLst>
        </pc:graphicFrameChg>
      </pc:sldChg>
    </pc:docChg>
  </pc:docChgLst>
  <pc:docChgLst>
    <pc:chgData name="Nathan Edwards" userId="4f1aa8b7-5741-4991-b3ff-2e43d7114403" providerId="ADAL" clId="{83C1C7F1-9863-43BD-AA91-C8D7C27A070F}"/>
    <pc:docChg chg="undo custSel addSld delSld modSld sldOrd">
      <pc:chgData name="Nathan Edwards" userId="4f1aa8b7-5741-4991-b3ff-2e43d7114403" providerId="ADAL" clId="{83C1C7F1-9863-43BD-AA91-C8D7C27A070F}" dt="2025-02-11T01:24:07.549" v="3431" actId="1076"/>
      <pc:docMkLst>
        <pc:docMk/>
      </pc:docMkLst>
      <pc:sldChg chg="delSp modSp add del mod">
        <pc:chgData name="Nathan Edwards" userId="4f1aa8b7-5741-4991-b3ff-2e43d7114403" providerId="ADAL" clId="{83C1C7F1-9863-43BD-AA91-C8D7C27A070F}" dt="2025-02-11T01:24:07.549" v="3431" actId="1076"/>
        <pc:sldMkLst>
          <pc:docMk/>
          <pc:sldMk cId="0" sldId="272"/>
        </pc:sldMkLst>
        <pc:spChg chg="mod">
          <ac:chgData name="Nathan Edwards" userId="4f1aa8b7-5741-4991-b3ff-2e43d7114403" providerId="ADAL" clId="{83C1C7F1-9863-43BD-AA91-C8D7C27A070F}" dt="2025-02-11T01:04:22.810" v="2566" actId="14100"/>
          <ac:spMkLst>
            <pc:docMk/>
            <pc:sldMk cId="0" sldId="272"/>
            <ac:spMk id="4" creationId="{930BA0F7-DFDA-B9AC-0B4D-31406C38CEEB}"/>
          </ac:spMkLst>
        </pc:spChg>
        <pc:spChg chg="mod">
          <ac:chgData name="Nathan Edwards" userId="4f1aa8b7-5741-4991-b3ff-2e43d7114403" providerId="ADAL" clId="{83C1C7F1-9863-43BD-AA91-C8D7C27A070F}" dt="2025-02-11T01:12:49.035" v="2803" actId="14100"/>
          <ac:spMkLst>
            <pc:docMk/>
            <pc:sldMk cId="0" sldId="272"/>
            <ac:spMk id="6" creationId="{F6725CBF-C2B2-DA35-399B-07AEC8DCD872}"/>
          </ac:spMkLst>
        </pc:spChg>
        <pc:spChg chg="mod">
          <ac:chgData name="Nathan Edwards" userId="4f1aa8b7-5741-4991-b3ff-2e43d7114403" providerId="ADAL" clId="{83C1C7F1-9863-43BD-AA91-C8D7C27A070F}" dt="2025-02-11T00:36:25.449" v="2535" actId="20577"/>
          <ac:spMkLst>
            <pc:docMk/>
            <pc:sldMk cId="0" sldId="272"/>
            <ac:spMk id="13" creationId="{D478CD8B-A1B1-1C4C-2F96-E742DE39DFF9}"/>
          </ac:spMkLst>
        </pc:spChg>
        <pc:spChg chg="mod">
          <ac:chgData name="Nathan Edwards" userId="4f1aa8b7-5741-4991-b3ff-2e43d7114403" providerId="ADAL" clId="{83C1C7F1-9863-43BD-AA91-C8D7C27A070F}" dt="2025-02-11T00:36:31.303" v="2544" actId="20577"/>
          <ac:spMkLst>
            <pc:docMk/>
            <pc:sldMk cId="0" sldId="272"/>
            <ac:spMk id="16" creationId="{DCCAB20B-3A9B-33DC-C4E9-A45DABCA0C71}"/>
          </ac:spMkLst>
        </pc:spChg>
        <pc:spChg chg="mod">
          <ac:chgData name="Nathan Edwards" userId="4f1aa8b7-5741-4991-b3ff-2e43d7114403" providerId="ADAL" clId="{83C1C7F1-9863-43BD-AA91-C8D7C27A070F}" dt="2025-02-11T00:35:51.115" v="2494" actId="20577"/>
          <ac:spMkLst>
            <pc:docMk/>
            <pc:sldMk cId="0" sldId="272"/>
            <ac:spMk id="21" creationId="{E9F15240-170B-DCDD-40BB-92C3C87FED24}"/>
          </ac:spMkLst>
        </pc:spChg>
        <pc:spChg chg="mod">
          <ac:chgData name="Nathan Edwards" userId="4f1aa8b7-5741-4991-b3ff-2e43d7114403" providerId="ADAL" clId="{83C1C7F1-9863-43BD-AA91-C8D7C27A070F}" dt="2025-02-11T00:36:05.236" v="2515" actId="14100"/>
          <ac:spMkLst>
            <pc:docMk/>
            <pc:sldMk cId="0" sldId="272"/>
            <ac:spMk id="22" creationId="{2B36548A-A230-F0A9-8E95-35E3D088FBA7}"/>
          </ac:spMkLst>
        </pc:spChg>
        <pc:spChg chg="mod">
          <ac:chgData name="Nathan Edwards" userId="4f1aa8b7-5741-4991-b3ff-2e43d7114403" providerId="ADAL" clId="{83C1C7F1-9863-43BD-AA91-C8D7C27A070F}" dt="2025-02-11T01:23:53.295" v="3430" actId="20577"/>
          <ac:spMkLst>
            <pc:docMk/>
            <pc:sldMk cId="0" sldId="272"/>
            <ac:spMk id="29" creationId="{AF019F17-A9B1-6468-D9F8-BDE945AC95C6}"/>
          </ac:spMkLst>
        </pc:spChg>
      </pc:sldChg>
      <pc:sldChg chg="modSp mod ord">
        <pc:chgData name="Nathan Edwards" userId="4f1aa8b7-5741-4991-b3ff-2e43d7114403" providerId="ADAL" clId="{83C1C7F1-9863-43BD-AA91-C8D7C27A070F}" dt="2025-02-10T22:55:51.569" v="4" actId="33524"/>
        <pc:sldMkLst>
          <pc:docMk/>
          <pc:sldMk cId="1146546284" sldId="283"/>
        </pc:sldMkLst>
        <pc:spChg chg="mod">
          <ac:chgData name="Nathan Edwards" userId="4f1aa8b7-5741-4991-b3ff-2e43d7114403" providerId="ADAL" clId="{83C1C7F1-9863-43BD-AA91-C8D7C27A070F}" dt="2025-02-10T22:55:51.569" v="4" actId="33524"/>
          <ac:spMkLst>
            <pc:docMk/>
            <pc:sldMk cId="1146546284" sldId="283"/>
            <ac:spMk id="3" creationId="{98F4B580-4882-2A56-FF35-E7F5499881B2}"/>
          </ac:spMkLst>
        </pc:spChg>
      </pc:sldChg>
      <pc:sldChg chg="modSp mod">
        <pc:chgData name="Nathan Edwards" userId="4f1aa8b7-5741-4991-b3ff-2e43d7114403" providerId="ADAL" clId="{83C1C7F1-9863-43BD-AA91-C8D7C27A070F}" dt="2025-02-10T23:51:17.004" v="1338" actId="20577"/>
        <pc:sldMkLst>
          <pc:docMk/>
          <pc:sldMk cId="1905484849" sldId="290"/>
        </pc:sldMkLst>
        <pc:spChg chg="mod">
          <ac:chgData name="Nathan Edwards" userId="4f1aa8b7-5741-4991-b3ff-2e43d7114403" providerId="ADAL" clId="{83C1C7F1-9863-43BD-AA91-C8D7C27A070F}" dt="2025-02-10T23:51:17.004" v="1338" actId="20577"/>
          <ac:spMkLst>
            <pc:docMk/>
            <pc:sldMk cId="1905484849" sldId="290"/>
            <ac:spMk id="14" creationId="{09FC1384-6DC6-4E12-2B7B-DF563C63FF2C}"/>
          </ac:spMkLst>
        </pc:spChg>
      </pc:sldChg>
      <pc:sldChg chg="del">
        <pc:chgData name="Nathan Edwards" userId="4f1aa8b7-5741-4991-b3ff-2e43d7114403" providerId="ADAL" clId="{83C1C7F1-9863-43BD-AA91-C8D7C27A070F}" dt="2025-02-11T00:35:16.429" v="2467" actId="47"/>
        <pc:sldMkLst>
          <pc:docMk/>
          <pc:sldMk cId="471580231" sldId="293"/>
        </pc:sldMkLst>
      </pc:sldChg>
      <pc:sldChg chg="addSp delSp modSp mod">
        <pc:chgData name="Nathan Edwards" userId="4f1aa8b7-5741-4991-b3ff-2e43d7114403" providerId="ADAL" clId="{83C1C7F1-9863-43BD-AA91-C8D7C27A070F}" dt="2025-02-11T00:34:57.373" v="2464" actId="1076"/>
        <pc:sldMkLst>
          <pc:docMk/>
          <pc:sldMk cId="1929000612" sldId="294"/>
        </pc:sldMkLst>
        <pc:spChg chg="mod">
          <ac:chgData name="Nathan Edwards" userId="4f1aa8b7-5741-4991-b3ff-2e43d7114403" providerId="ADAL" clId="{83C1C7F1-9863-43BD-AA91-C8D7C27A070F}" dt="2025-02-11T00:22:39.578" v="1813" actId="14100"/>
          <ac:spMkLst>
            <pc:docMk/>
            <pc:sldMk cId="1929000612" sldId="294"/>
            <ac:spMk id="4" creationId="{01C884F8-5135-F98B-70E6-F66B32EC0752}"/>
          </ac:spMkLst>
        </pc:spChg>
        <pc:spChg chg="mod">
          <ac:chgData name="Nathan Edwards" userId="4f1aa8b7-5741-4991-b3ff-2e43d7114403" providerId="ADAL" clId="{83C1C7F1-9863-43BD-AA91-C8D7C27A070F}" dt="2025-02-11T00:30:02.806" v="1853" actId="14100"/>
          <ac:spMkLst>
            <pc:docMk/>
            <pc:sldMk cId="1929000612" sldId="294"/>
            <ac:spMk id="5" creationId="{7A9A9673-2708-52BE-0D96-D399940FACF3}"/>
          </ac:spMkLst>
        </pc:spChg>
        <pc:graphicFrameChg chg="mod modGraphic">
          <ac:chgData name="Nathan Edwards" userId="4f1aa8b7-5741-4991-b3ff-2e43d7114403" providerId="ADAL" clId="{83C1C7F1-9863-43BD-AA91-C8D7C27A070F}" dt="2025-02-11T00:34:57.373" v="2464" actId="1076"/>
          <ac:graphicFrameMkLst>
            <pc:docMk/>
            <pc:sldMk cId="1929000612" sldId="294"/>
            <ac:graphicFrameMk id="2" creationId="{3918ED90-5CA9-2CC6-FCFA-96D3567DC335}"/>
          </ac:graphicFrameMkLst>
        </pc:graphicFrameChg>
        <pc:picChg chg="add mod">
          <ac:chgData name="Nathan Edwards" userId="4f1aa8b7-5741-4991-b3ff-2e43d7114403" providerId="ADAL" clId="{83C1C7F1-9863-43BD-AA91-C8D7C27A070F}" dt="2025-02-11T00:15:06.537" v="1789" actId="1076"/>
          <ac:picMkLst>
            <pc:docMk/>
            <pc:sldMk cId="1929000612" sldId="294"/>
            <ac:picMk id="7" creationId="{E5D8DBED-6F57-2AEB-DF5E-5D4ADB9BE5DF}"/>
          </ac:picMkLst>
        </pc:picChg>
        <pc:picChg chg="add mod">
          <ac:chgData name="Nathan Edwards" userId="4f1aa8b7-5741-4991-b3ff-2e43d7114403" providerId="ADAL" clId="{83C1C7F1-9863-43BD-AA91-C8D7C27A070F}" dt="2025-02-11T00:20:41.409" v="1798" actId="1076"/>
          <ac:picMkLst>
            <pc:docMk/>
            <pc:sldMk cId="1929000612" sldId="294"/>
            <ac:picMk id="13" creationId="{DE275F3B-A9BD-BD46-AC7B-3EFFBEEA17FD}"/>
          </ac:picMkLst>
        </pc:picChg>
        <pc:picChg chg="add mod">
          <ac:chgData name="Nathan Edwards" userId="4f1aa8b7-5741-4991-b3ff-2e43d7114403" providerId="ADAL" clId="{83C1C7F1-9863-43BD-AA91-C8D7C27A070F}" dt="2025-02-11T00:21:47.026" v="1807" actId="14100"/>
          <ac:picMkLst>
            <pc:docMk/>
            <pc:sldMk cId="1929000612" sldId="294"/>
            <ac:picMk id="15" creationId="{249B2F56-B749-ACC2-AB88-9B54816567B5}"/>
          </ac:picMkLst>
        </pc:picChg>
        <pc:picChg chg="add mod">
          <ac:chgData name="Nathan Edwards" userId="4f1aa8b7-5741-4991-b3ff-2e43d7114403" providerId="ADAL" clId="{83C1C7F1-9863-43BD-AA91-C8D7C27A070F}" dt="2025-02-11T00:22:24.989" v="1812" actId="1076"/>
          <ac:picMkLst>
            <pc:docMk/>
            <pc:sldMk cId="1929000612" sldId="294"/>
            <ac:picMk id="17" creationId="{39029163-6C26-1CD2-DCE7-F2DE33848132}"/>
          </ac:picMkLst>
        </pc:picChg>
      </pc:sldChg>
      <pc:sldChg chg="modSp mod">
        <pc:chgData name="Nathan Edwards" userId="4f1aa8b7-5741-4991-b3ff-2e43d7114403" providerId="ADAL" clId="{83C1C7F1-9863-43BD-AA91-C8D7C27A070F}" dt="2025-02-10T23:42:19.759" v="1335" actId="114"/>
        <pc:sldMkLst>
          <pc:docMk/>
          <pc:sldMk cId="448809535" sldId="300"/>
        </pc:sldMkLst>
        <pc:spChg chg="mod">
          <ac:chgData name="Nathan Edwards" userId="4f1aa8b7-5741-4991-b3ff-2e43d7114403" providerId="ADAL" clId="{83C1C7F1-9863-43BD-AA91-C8D7C27A070F}" dt="2025-02-10T23:32:30.146" v="36" actId="20577"/>
          <ac:spMkLst>
            <pc:docMk/>
            <pc:sldMk cId="448809535" sldId="300"/>
            <ac:spMk id="11" creationId="{F1DADF6D-D710-F6A4-6212-25F64EC4F28C}"/>
          </ac:spMkLst>
        </pc:spChg>
        <pc:spChg chg="mod">
          <ac:chgData name="Nathan Edwards" userId="4f1aa8b7-5741-4991-b3ff-2e43d7114403" providerId="ADAL" clId="{83C1C7F1-9863-43BD-AA91-C8D7C27A070F}" dt="2025-02-10T23:42:19.759" v="1335" actId="114"/>
          <ac:spMkLst>
            <pc:docMk/>
            <pc:sldMk cId="448809535" sldId="300"/>
            <ac:spMk id="14" creationId="{ADA24DF5-B5D1-CB23-FE0F-C416233B4915}"/>
          </ac:spMkLst>
        </pc:spChg>
        <pc:spChg chg="mod">
          <ac:chgData name="Nathan Edwards" userId="4f1aa8b7-5741-4991-b3ff-2e43d7114403" providerId="ADAL" clId="{83C1C7F1-9863-43BD-AA91-C8D7C27A070F}" dt="2025-02-10T23:32:17.198" v="14" actId="20577"/>
          <ac:spMkLst>
            <pc:docMk/>
            <pc:sldMk cId="448809535" sldId="300"/>
            <ac:spMk id="21" creationId="{06FFCCEF-FB11-D8AA-8A47-C73429A56B38}"/>
          </ac:spMkLst>
        </pc:spChg>
        <pc:graphicFrameChg chg="mod modGraphic">
          <ac:chgData name="Nathan Edwards" userId="4f1aa8b7-5741-4991-b3ff-2e43d7114403" providerId="ADAL" clId="{83C1C7F1-9863-43BD-AA91-C8D7C27A070F}" dt="2025-02-10T23:39:55.180" v="919" actId="1076"/>
          <ac:graphicFrameMkLst>
            <pc:docMk/>
            <pc:sldMk cId="448809535" sldId="300"/>
            <ac:graphicFrameMk id="18" creationId="{932B2F94-DAA8-5FE6-18EF-B381EDB4B068}"/>
          </ac:graphicFrameMkLst>
        </pc:graphicFrameChg>
      </pc:sldChg>
      <pc:sldChg chg="del">
        <pc:chgData name="Nathan Edwards" userId="4f1aa8b7-5741-4991-b3ff-2e43d7114403" providerId="ADAL" clId="{83C1C7F1-9863-43BD-AA91-C8D7C27A070F}" dt="2025-02-11T00:35:17.650" v="2468" actId="47"/>
        <pc:sldMkLst>
          <pc:docMk/>
          <pc:sldMk cId="1279561131" sldId="301"/>
        </pc:sldMkLst>
      </pc:sldChg>
      <pc:sldChg chg="modSp del mod ord">
        <pc:chgData name="Nathan Edwards" userId="4f1aa8b7-5741-4991-b3ff-2e43d7114403" providerId="ADAL" clId="{83C1C7F1-9863-43BD-AA91-C8D7C27A070F}" dt="2025-02-11T00:35:19.713" v="2469" actId="47"/>
        <pc:sldMkLst>
          <pc:docMk/>
          <pc:sldMk cId="754141584" sldId="302"/>
        </pc:sldMkLst>
      </pc:sldChg>
    </pc:docChg>
  </pc:docChgLst>
  <pc:docChgLst>
    <pc:chgData name="Quinn Sunderland" userId="8ee72650-e3a9-40ed-85ec-66371a1c1aef" providerId="ADAL" clId="{933A5631-F0CE-4D3B-AEC3-7B05B149724E}"/>
    <pc:docChg chg="undo custSel addSld delSld modSld">
      <pc:chgData name="Quinn Sunderland" userId="8ee72650-e3a9-40ed-85ec-66371a1c1aef" providerId="ADAL" clId="{933A5631-F0CE-4D3B-AEC3-7B05B149724E}" dt="2025-02-06T08:22:08.491" v="704" actId="20577"/>
      <pc:docMkLst>
        <pc:docMk/>
      </pc:docMkLst>
      <pc:sldChg chg="delSp modSp mod">
        <pc:chgData name="Quinn Sunderland" userId="8ee72650-e3a9-40ed-85ec-66371a1c1aef" providerId="ADAL" clId="{933A5631-F0CE-4D3B-AEC3-7B05B149724E}" dt="2025-02-06T07:58:33.382" v="408" actId="790"/>
        <pc:sldMkLst>
          <pc:docMk/>
          <pc:sldMk cId="0" sldId="256"/>
        </pc:sldMkLst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56"/>
            <ac:spMk id="3" creationId="{00000000-0000-0000-0000-00000000000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56"/>
            <ac:spMk id="5" creationId="{FB7E5817-83EE-3D1F-62D6-E28945ACFEA7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56"/>
            <ac:spMk id="9" creationId="{00000000-0000-0000-0000-00000000000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56"/>
            <ac:spMk id="11" creationId="{01C2444C-BF10-C3DD-7DA6-47D2C90EB8FF}"/>
          </ac:spMkLst>
        </pc:spChg>
      </pc:sldChg>
      <pc:sldChg chg="addSp delSp modSp mod">
        <pc:chgData name="Quinn Sunderland" userId="8ee72650-e3a9-40ed-85ec-66371a1c1aef" providerId="ADAL" clId="{933A5631-F0CE-4D3B-AEC3-7B05B149724E}" dt="2025-02-06T08:22:08.491" v="704" actId="20577"/>
        <pc:sldMkLst>
          <pc:docMk/>
          <pc:sldMk cId="0" sldId="272"/>
        </pc:sldMkLst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72"/>
            <ac:spMk id="4" creationId="{930BA0F7-DFDA-B9AC-0B4D-31406C38CEEB}"/>
          </ac:spMkLst>
        </pc:spChg>
        <pc:spChg chg="add mod or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72"/>
            <ac:spMk id="6" creationId="{F6725CBF-C2B2-DA35-399B-07AEC8DCD872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72"/>
            <ac:spMk id="11" creationId="{7E47D4BB-8B21-12DC-B39B-C51908E1C36E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72"/>
            <ac:spMk id="13" creationId="{D478CD8B-A1B1-1C4C-2F96-E742DE39DFF9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72"/>
            <ac:spMk id="16" creationId="{DCCAB20B-3A9B-33DC-C4E9-A45DABCA0C71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72"/>
            <ac:spMk id="18" creationId="{88D9BDD2-9405-A517-AC1F-EBB079F27873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72"/>
            <ac:spMk id="21" creationId="{E9F15240-170B-DCDD-40BB-92C3C87FED24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72"/>
            <ac:spMk id="22" creationId="{2B36548A-A230-F0A9-8E95-35E3D088FBA7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72"/>
            <ac:spMk id="29" creationId="{AF019F17-A9B1-6468-D9F8-BDE945AC95C6}"/>
          </ac:spMkLst>
        </pc:spChg>
      </pc:sldChg>
      <pc:sldChg chg="modSp mod">
        <pc:chgData name="Quinn Sunderland" userId="8ee72650-e3a9-40ed-85ec-66371a1c1aef" providerId="ADAL" clId="{933A5631-F0CE-4D3B-AEC3-7B05B149724E}" dt="2025-02-06T07:58:33.382" v="408" actId="790"/>
        <pc:sldMkLst>
          <pc:docMk/>
          <pc:sldMk cId="2301187791" sldId="282"/>
        </pc:sldMkLst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2301187791" sldId="282"/>
            <ac:spMk id="18" creationId="{04C624E5-81E0-BF6A-AEB1-A8BA78B85EAD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2301187791" sldId="282"/>
            <ac:spMk id="20" creationId="{9188B7D3-6C1C-F4B0-8DEC-7AC177B2201B}"/>
          </ac:spMkLst>
        </pc:spChg>
        <pc:graphicFrameChg chg="modGraphic">
          <ac:chgData name="Quinn Sunderland" userId="8ee72650-e3a9-40ed-85ec-66371a1c1aef" providerId="ADAL" clId="{933A5631-F0CE-4D3B-AEC3-7B05B149724E}" dt="2025-02-06T07:58:33.382" v="408" actId="790"/>
          <ac:graphicFrameMkLst>
            <pc:docMk/>
            <pc:sldMk cId="2301187791" sldId="282"/>
            <ac:graphicFrameMk id="27" creationId="{74C327FF-F344-C38F-AD8A-27490931BDF2}"/>
          </ac:graphicFrameMkLst>
        </pc:graphicFrameChg>
      </pc:sldChg>
      <pc:sldChg chg="addSp delSp modSp mod">
        <pc:chgData name="Quinn Sunderland" userId="8ee72650-e3a9-40ed-85ec-66371a1c1aef" providerId="ADAL" clId="{933A5631-F0CE-4D3B-AEC3-7B05B149724E}" dt="2025-02-06T07:58:33.382" v="408" actId="790"/>
        <pc:sldMkLst>
          <pc:docMk/>
          <pc:sldMk cId="1146546284" sldId="283"/>
        </pc:sldMkLst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146546284" sldId="283"/>
            <ac:spMk id="3" creationId="{98F4B580-4882-2A56-FF35-E7F5499881B2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146546284" sldId="283"/>
            <ac:spMk id="15" creationId="{32D4E952-DC75-C032-1A77-D5D292DB1DBB}"/>
          </ac:spMkLst>
        </pc:spChg>
        <pc:graphicFrameChg chg="add mod modGraphic">
          <ac:chgData name="Quinn Sunderland" userId="8ee72650-e3a9-40ed-85ec-66371a1c1aef" providerId="ADAL" clId="{933A5631-F0CE-4D3B-AEC3-7B05B149724E}" dt="2025-02-06T07:58:33.382" v="408" actId="790"/>
          <ac:graphicFrameMkLst>
            <pc:docMk/>
            <pc:sldMk cId="1146546284" sldId="283"/>
            <ac:graphicFrameMk id="2" creationId="{603096CC-426C-FA43-F671-70A7488316CE}"/>
          </ac:graphicFrameMkLst>
        </pc:graphicFrameChg>
        <pc:cxnChg chg="add mod">
          <ac:chgData name="Quinn Sunderland" userId="8ee72650-e3a9-40ed-85ec-66371a1c1aef" providerId="ADAL" clId="{933A5631-F0CE-4D3B-AEC3-7B05B149724E}" dt="2025-02-06T07:45:34.889" v="273" actId="208"/>
          <ac:cxnSpMkLst>
            <pc:docMk/>
            <pc:sldMk cId="1146546284" sldId="283"/>
            <ac:cxnSpMk id="9" creationId="{8F74F121-2865-A7EF-32FA-490EF0BB00B9}"/>
          </ac:cxnSpMkLst>
        </pc:cxnChg>
      </pc:sldChg>
      <pc:sldChg chg="delSp modSp mod">
        <pc:chgData name="Quinn Sunderland" userId="8ee72650-e3a9-40ed-85ec-66371a1c1aef" providerId="ADAL" clId="{933A5631-F0CE-4D3B-AEC3-7B05B149724E}" dt="2025-02-06T07:58:33.382" v="408" actId="790"/>
        <pc:sldMkLst>
          <pc:docMk/>
          <pc:sldMk cId="3563140736" sldId="287"/>
        </pc:sldMkLst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3563140736" sldId="287"/>
            <ac:spMk id="3" creationId="{70FFBE32-1EC2-8ECA-7659-43A75B1E2B9B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3563140736" sldId="287"/>
            <ac:spMk id="6" creationId="{00918C5B-5ADE-2805-F286-5555D5EAB6B8}"/>
          </ac:spMkLst>
        </pc:spChg>
        <pc:spChg chg="mod">
          <ac:chgData name="Quinn Sunderland" userId="8ee72650-e3a9-40ed-85ec-66371a1c1aef" providerId="ADAL" clId="{933A5631-F0CE-4D3B-AEC3-7B05B149724E}" dt="2025-02-05T23:45:04.006" v="8" actId="790"/>
          <ac:spMkLst>
            <pc:docMk/>
            <pc:sldMk cId="3563140736" sldId="287"/>
            <ac:spMk id="9" creationId="{CDD040A6-9E64-9FAC-66C7-DEEA7714180F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3563140736" sldId="287"/>
            <ac:spMk id="11" creationId="{18AB176D-2249-64DD-5011-662013ECC3B6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3563140736" sldId="287"/>
            <ac:spMk id="24" creationId="{C1F679C0-60A2-B79E-300D-594DB0101B28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3563140736" sldId="287"/>
            <ac:spMk id="25" creationId="{5AB9504D-D263-0382-A523-80FCE9C7FEFB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3563140736" sldId="287"/>
            <ac:spMk id="31" creationId="{78603E9B-D665-8D76-8BE5-32F7D5AAC1CD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3563140736" sldId="287"/>
            <ac:spMk id="32" creationId="{7DF00C3B-6DD7-DCB2-C9F6-BEB34D788BBE}"/>
          </ac:spMkLst>
        </pc:spChg>
        <pc:spChg chg="mod">
          <ac:chgData name="Quinn Sunderland" userId="8ee72650-e3a9-40ed-85ec-66371a1c1aef" providerId="ADAL" clId="{933A5631-F0CE-4D3B-AEC3-7B05B149724E}" dt="2025-02-05T23:45:04.006" v="8" actId="790"/>
          <ac:spMkLst>
            <pc:docMk/>
            <pc:sldMk cId="3563140736" sldId="287"/>
            <ac:spMk id="33" creationId="{948D9EE5-A0A5-5F4D-9147-F52801DEED29}"/>
          </ac:spMkLst>
        </pc:spChg>
        <pc:spChg chg="mod">
          <ac:chgData name="Quinn Sunderland" userId="8ee72650-e3a9-40ed-85ec-66371a1c1aef" providerId="ADAL" clId="{933A5631-F0CE-4D3B-AEC3-7B05B149724E}" dt="2025-02-05T23:45:04.006" v="8" actId="790"/>
          <ac:spMkLst>
            <pc:docMk/>
            <pc:sldMk cId="3563140736" sldId="287"/>
            <ac:spMk id="34" creationId="{205748E7-19B7-A153-7EFB-1A4336D6C5F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3563140736" sldId="287"/>
            <ac:spMk id="35" creationId="{9D50ACED-FC09-1446-E9B2-2788D3B35718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3563140736" sldId="287"/>
            <ac:spMk id="42" creationId="{5A22690F-778C-007C-4636-502D355B98D4}"/>
          </ac:spMkLst>
        </pc:spChg>
        <pc:spChg chg="mod">
          <ac:chgData name="Quinn Sunderland" userId="8ee72650-e3a9-40ed-85ec-66371a1c1aef" providerId="ADAL" clId="{933A5631-F0CE-4D3B-AEC3-7B05B149724E}" dt="2025-02-05T23:45:04.006" v="8" actId="790"/>
          <ac:spMkLst>
            <pc:docMk/>
            <pc:sldMk cId="3563140736" sldId="287"/>
            <ac:spMk id="43" creationId="{35DAD489-5BD6-4E7D-1419-CC3B29C3B717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3563140736" sldId="287"/>
            <ac:spMk id="44" creationId="{6EB0C23E-BA58-D773-1638-F7C8C17B48AF}"/>
          </ac:spMkLst>
        </pc:spChg>
      </pc:sldChg>
      <pc:sldChg chg="modSp mod">
        <pc:chgData name="Quinn Sunderland" userId="8ee72650-e3a9-40ed-85ec-66371a1c1aef" providerId="ADAL" clId="{933A5631-F0CE-4D3B-AEC3-7B05B149724E}" dt="2025-02-06T07:58:33.382" v="408" actId="790"/>
        <pc:sldMkLst>
          <pc:docMk/>
          <pc:sldMk cId="0" sldId="288"/>
        </pc:sldMkLst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88"/>
            <ac:spMk id="3" creationId="{00000000-0000-0000-0000-00000000000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88"/>
            <ac:spMk id="4" creationId="{00000000-0000-0000-0000-00000000000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88"/>
            <ac:spMk id="5" creationId="{00000000-0000-0000-0000-00000000000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88"/>
            <ac:spMk id="6" creationId="{00000000-0000-0000-0000-00000000000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88"/>
            <ac:spMk id="49" creationId="{8F00286D-451E-428D-3F3C-40BB7C9B7768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88"/>
            <ac:spMk id="51" creationId="{834A3B8E-911D-9AFC-7703-13834BA7E1B4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0" sldId="288"/>
            <ac:spMk id="52" creationId="{B8104939-6E52-F9AE-7159-0AFECA2CB6F3}"/>
          </ac:spMkLst>
        </pc:spChg>
        <pc:graphicFrameChg chg="modGraphic">
          <ac:chgData name="Quinn Sunderland" userId="8ee72650-e3a9-40ed-85ec-66371a1c1aef" providerId="ADAL" clId="{933A5631-F0CE-4D3B-AEC3-7B05B149724E}" dt="2025-02-06T07:58:33.382" v="408" actId="790"/>
          <ac:graphicFrameMkLst>
            <pc:docMk/>
            <pc:sldMk cId="0" sldId="288"/>
            <ac:graphicFrameMk id="2" creationId="{00000000-0000-0000-0000-000000000000}"/>
          </ac:graphicFrameMkLst>
        </pc:graphicFrameChg>
        <pc:graphicFrameChg chg="modGraphic">
          <ac:chgData name="Quinn Sunderland" userId="8ee72650-e3a9-40ed-85ec-66371a1c1aef" providerId="ADAL" clId="{933A5631-F0CE-4D3B-AEC3-7B05B149724E}" dt="2025-02-06T07:58:33.382" v="408" actId="790"/>
          <ac:graphicFrameMkLst>
            <pc:docMk/>
            <pc:sldMk cId="0" sldId="288"/>
            <ac:graphicFrameMk id="45" creationId="{E56EDC40-70C0-D2B2-390E-1A5CC95F99B8}"/>
          </ac:graphicFrameMkLst>
        </pc:graphicFrameChg>
        <pc:graphicFrameChg chg="modGraphic">
          <ac:chgData name="Quinn Sunderland" userId="8ee72650-e3a9-40ed-85ec-66371a1c1aef" providerId="ADAL" clId="{933A5631-F0CE-4D3B-AEC3-7B05B149724E}" dt="2025-02-06T07:58:33.382" v="408" actId="790"/>
          <ac:graphicFrameMkLst>
            <pc:docMk/>
            <pc:sldMk cId="0" sldId="288"/>
            <ac:graphicFrameMk id="47" creationId="{F053A80C-2EDA-8EC1-6611-B6693915546C}"/>
          </ac:graphicFrameMkLst>
        </pc:graphicFrameChg>
      </pc:sldChg>
      <pc:sldChg chg="modSp mod">
        <pc:chgData name="Quinn Sunderland" userId="8ee72650-e3a9-40ed-85ec-66371a1c1aef" providerId="ADAL" clId="{933A5631-F0CE-4D3B-AEC3-7B05B149724E}" dt="2025-02-06T08:15:16.923" v="656" actId="1076"/>
        <pc:sldMkLst>
          <pc:docMk/>
          <pc:sldMk cId="1905484849" sldId="290"/>
        </pc:sldMkLst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905484849" sldId="290"/>
            <ac:spMk id="5" creationId="{48ED0CB2-A485-2E13-DAB8-882D4F268283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905484849" sldId="290"/>
            <ac:spMk id="6" creationId="{69020DD4-14BA-77BB-0A00-0142BCE0E5EC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905484849" sldId="290"/>
            <ac:spMk id="7" creationId="{D0F23671-ADC7-F95C-8D38-742DB8F92231}"/>
          </ac:spMkLst>
        </pc:spChg>
        <pc:spChg chg="mod">
          <ac:chgData name="Quinn Sunderland" userId="8ee72650-e3a9-40ed-85ec-66371a1c1aef" providerId="ADAL" clId="{933A5631-F0CE-4D3B-AEC3-7B05B149724E}" dt="2025-02-05T23:45:04.006" v="8" actId="790"/>
          <ac:spMkLst>
            <pc:docMk/>
            <pc:sldMk cId="1905484849" sldId="290"/>
            <ac:spMk id="8" creationId="{CF77B3BA-A557-3CAA-C5ED-788220AD2DF8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905484849" sldId="290"/>
            <ac:spMk id="11" creationId="{1114D192-4B7B-6B29-68C2-607979DC6CB5}"/>
          </ac:spMkLst>
        </pc:spChg>
        <pc:spChg chg="mod">
          <ac:chgData name="Quinn Sunderland" userId="8ee72650-e3a9-40ed-85ec-66371a1c1aef" providerId="ADAL" clId="{933A5631-F0CE-4D3B-AEC3-7B05B149724E}" dt="2025-02-06T08:15:16.923" v="656" actId="1076"/>
          <ac:spMkLst>
            <pc:docMk/>
            <pc:sldMk cId="1905484849" sldId="290"/>
            <ac:spMk id="14" creationId="{09FC1384-6DC6-4E12-2B7B-DF563C63FF2C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905484849" sldId="290"/>
            <ac:spMk id="17" creationId="{C8E38024-E83A-4C23-00AA-74D1460FFC5E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905484849" sldId="290"/>
            <ac:spMk id="19" creationId="{DF3BFE62-476D-8E06-4A3E-84AA1F02A25B}"/>
          </ac:spMkLst>
        </pc:spChg>
        <pc:spChg chg="mod">
          <ac:chgData name="Quinn Sunderland" userId="8ee72650-e3a9-40ed-85ec-66371a1c1aef" providerId="ADAL" clId="{933A5631-F0CE-4D3B-AEC3-7B05B149724E}" dt="2025-02-05T23:45:04.006" v="8" actId="790"/>
          <ac:spMkLst>
            <pc:docMk/>
            <pc:sldMk cId="1905484849" sldId="290"/>
            <ac:spMk id="20" creationId="{7F12280D-FE65-2E7F-2DAA-699DDED35107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905484849" sldId="290"/>
            <ac:spMk id="21" creationId="{6389FBAE-DF94-2E38-8723-F6991B729747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905484849" sldId="290"/>
            <ac:spMk id="23" creationId="{719027C8-6038-56F0-808F-5B8FE6E52F96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905484849" sldId="290"/>
            <ac:spMk id="26" creationId="{F5617CEF-4AE4-7F9E-51B8-372FF06C754D}"/>
          </ac:spMkLst>
        </pc:spChg>
      </pc:sldChg>
      <pc:sldChg chg="modSp mod">
        <pc:chgData name="Quinn Sunderland" userId="8ee72650-e3a9-40ed-85ec-66371a1c1aef" providerId="ADAL" clId="{933A5631-F0CE-4D3B-AEC3-7B05B149724E}" dt="2025-02-06T07:58:33.382" v="408" actId="790"/>
        <pc:sldMkLst>
          <pc:docMk/>
          <pc:sldMk cId="1648567527" sldId="291"/>
        </pc:sldMkLst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648567527" sldId="291"/>
            <ac:spMk id="14" creationId="{00000000-0000-0000-0000-00000000000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648567527" sldId="291"/>
            <ac:spMk id="17" creationId="{00000000-0000-0000-0000-00000000000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648567527" sldId="291"/>
            <ac:spMk id="18" creationId="{00000000-0000-0000-0000-00000000000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648567527" sldId="291"/>
            <ac:spMk id="19" creationId="{00000000-0000-0000-0000-00000000000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648567527" sldId="291"/>
            <ac:spMk id="20" creationId="{00000000-0000-0000-0000-00000000000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648567527" sldId="291"/>
            <ac:spMk id="32" creationId="{A7CD1F3A-8CE8-59DC-2CFC-E12F07BA3DE6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648567527" sldId="291"/>
            <ac:spMk id="35" creationId="{BD8C3B2D-B17C-40C1-FDDF-405E17271314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648567527" sldId="291"/>
            <ac:spMk id="42" creationId="{609321D1-B1A3-C491-6A05-4DD7B3812CB4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648567527" sldId="291"/>
            <ac:spMk id="43" creationId="{7167F381-91CC-428D-C6E8-BD6D32DFF02B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648567527" sldId="291"/>
            <ac:spMk id="45" creationId="{47F2E655-511B-1E7B-15DF-406404B19586}"/>
          </ac:spMkLst>
        </pc:spChg>
      </pc:sldChg>
      <pc:sldChg chg="modSp mod">
        <pc:chgData name="Quinn Sunderland" userId="8ee72650-e3a9-40ed-85ec-66371a1c1aef" providerId="ADAL" clId="{933A5631-F0CE-4D3B-AEC3-7B05B149724E}" dt="2025-02-06T08:15:54.842" v="660" actId="1076"/>
        <pc:sldMkLst>
          <pc:docMk/>
          <pc:sldMk cId="471580231" sldId="293"/>
        </pc:sldMkLst>
      </pc:sldChg>
      <pc:sldChg chg="addSp delSp modSp mod">
        <pc:chgData name="Quinn Sunderland" userId="8ee72650-e3a9-40ed-85ec-66371a1c1aef" providerId="ADAL" clId="{933A5631-F0CE-4D3B-AEC3-7B05B149724E}" dt="2025-02-06T08:10:58.746" v="637" actId="14826"/>
        <pc:sldMkLst>
          <pc:docMk/>
          <pc:sldMk cId="1929000612" sldId="294"/>
        </pc:sldMkLst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929000612" sldId="294"/>
            <ac:spMk id="4" creationId="{01C884F8-5135-F98B-70E6-F66B32EC0752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1929000612" sldId="294"/>
            <ac:spMk id="5" creationId="{7A9A9673-2708-52BE-0D96-D399940FACF3}"/>
          </ac:spMkLst>
        </pc:spChg>
        <pc:graphicFrameChg chg="mod modGraphic">
          <ac:chgData name="Quinn Sunderland" userId="8ee72650-e3a9-40ed-85ec-66371a1c1aef" providerId="ADAL" clId="{933A5631-F0CE-4D3B-AEC3-7B05B149724E}" dt="2025-02-06T08:10:03.895" v="631" actId="1076"/>
          <ac:graphicFrameMkLst>
            <pc:docMk/>
            <pc:sldMk cId="1929000612" sldId="294"/>
            <ac:graphicFrameMk id="2" creationId="{3918ED90-5CA9-2CC6-FCFA-96D3567DC335}"/>
          </ac:graphicFrameMkLst>
        </pc:graphicFrameChg>
      </pc:sldChg>
      <pc:sldChg chg="modSp mod">
        <pc:chgData name="Quinn Sunderland" userId="8ee72650-e3a9-40ed-85ec-66371a1c1aef" providerId="ADAL" clId="{933A5631-F0CE-4D3B-AEC3-7B05B149724E}" dt="2025-02-06T07:58:33.382" v="408" actId="790"/>
        <pc:sldMkLst>
          <pc:docMk/>
          <pc:sldMk cId="2026645751" sldId="297"/>
        </pc:sldMkLst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2026645751" sldId="297"/>
            <ac:spMk id="3" creationId="{00000000-0000-0000-0000-000000000000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2026645751" sldId="297"/>
            <ac:spMk id="13" creationId="{E14BE4B6-A0CB-A195-5B25-E480375A275B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2026645751" sldId="297"/>
            <ac:spMk id="14" creationId="{156163AB-4B10-E940-327D-181A44306AE7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2026645751" sldId="297"/>
            <ac:spMk id="20" creationId="{C0C3C545-48D6-72F8-B967-C76E1D42A71D}"/>
          </ac:spMkLst>
        </pc:spChg>
      </pc:sldChg>
      <pc:sldChg chg="modSp mod">
        <pc:chgData name="Quinn Sunderland" userId="8ee72650-e3a9-40ed-85ec-66371a1c1aef" providerId="ADAL" clId="{933A5631-F0CE-4D3B-AEC3-7B05B149724E}" dt="2025-02-06T07:58:33.382" v="408" actId="790"/>
        <pc:sldMkLst>
          <pc:docMk/>
          <pc:sldMk cId="793133816" sldId="299"/>
        </pc:sldMkLst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793133816" sldId="299"/>
            <ac:spMk id="3" creationId="{A996259F-1975-17D9-EAFB-1D8368D4F424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793133816" sldId="299"/>
            <ac:spMk id="13" creationId="{D299EDD3-789B-3490-5DC7-066D0A69A054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793133816" sldId="299"/>
            <ac:spMk id="14" creationId="{E7190813-BCEE-51ED-ADB4-58F901F57F9C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793133816" sldId="299"/>
            <ac:spMk id="20" creationId="{74E0DFCE-76A1-C4DC-0A05-6FF3F87C8399}"/>
          </ac:spMkLst>
        </pc:spChg>
      </pc:sldChg>
      <pc:sldChg chg="addSp delSp modSp mod">
        <pc:chgData name="Quinn Sunderland" userId="8ee72650-e3a9-40ed-85ec-66371a1c1aef" providerId="ADAL" clId="{933A5631-F0CE-4D3B-AEC3-7B05B149724E}" dt="2025-02-06T08:15:00.549" v="653" actId="1076"/>
        <pc:sldMkLst>
          <pc:docMk/>
          <pc:sldMk cId="448809535" sldId="300"/>
        </pc:sldMkLst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448809535" sldId="300"/>
            <ac:spMk id="6" creationId="{C68FBF7F-E207-4592-A7B8-6434242252C5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448809535" sldId="300"/>
            <ac:spMk id="7" creationId="{A7DE87B4-6FB6-2535-DF21-B3A12C0EC0DC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448809535" sldId="300"/>
            <ac:spMk id="8" creationId="{7E7452C5-3D15-E4F1-6AB8-28C608D2AB82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448809535" sldId="300"/>
            <ac:spMk id="11" creationId="{F1DADF6D-D710-F6A4-6212-25F64EC4F28C}"/>
          </ac:spMkLst>
        </pc:spChg>
        <pc:spChg chg="mod ord">
          <ac:chgData name="Quinn Sunderland" userId="8ee72650-e3a9-40ed-85ec-66371a1c1aef" providerId="ADAL" clId="{933A5631-F0CE-4D3B-AEC3-7B05B149724E}" dt="2025-02-06T08:14:58.435" v="652" actId="1076"/>
          <ac:spMkLst>
            <pc:docMk/>
            <pc:sldMk cId="448809535" sldId="300"/>
            <ac:spMk id="14" creationId="{ADA24DF5-B5D1-CB23-FE0F-C416233B4915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448809535" sldId="300"/>
            <ac:spMk id="19" creationId="{76E8B002-BD48-B4E6-2E21-AA809B83AC27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448809535" sldId="300"/>
            <ac:spMk id="20" creationId="{CD9271FF-B325-3A77-66CB-DF35F26BCE06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448809535" sldId="300"/>
            <ac:spMk id="21" creationId="{06FFCCEF-FB11-D8AA-8A47-C73429A56B38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448809535" sldId="300"/>
            <ac:spMk id="23" creationId="{D1B2ADE4-7D28-BBA3-C377-870C830614F3}"/>
          </ac:spMkLst>
        </pc:spChg>
        <pc:spChg chg="mod">
          <ac:chgData name="Quinn Sunderland" userId="8ee72650-e3a9-40ed-85ec-66371a1c1aef" providerId="ADAL" clId="{933A5631-F0CE-4D3B-AEC3-7B05B149724E}" dt="2025-02-06T07:58:33.382" v="408" actId="790"/>
          <ac:spMkLst>
            <pc:docMk/>
            <pc:sldMk cId="448809535" sldId="300"/>
            <ac:spMk id="26" creationId="{DDFBB545-C040-40DA-DA1A-2F242EA72ABE}"/>
          </ac:spMkLst>
        </pc:spChg>
        <pc:graphicFrameChg chg="modGraphic">
          <ac:chgData name="Quinn Sunderland" userId="8ee72650-e3a9-40ed-85ec-66371a1c1aef" providerId="ADAL" clId="{933A5631-F0CE-4D3B-AEC3-7B05B149724E}" dt="2025-02-06T05:22:24.971" v="188" actId="12"/>
          <ac:graphicFrameMkLst>
            <pc:docMk/>
            <pc:sldMk cId="448809535" sldId="300"/>
            <ac:graphicFrameMk id="18" creationId="{932B2F94-DAA8-5FE6-18EF-B381EDB4B068}"/>
          </ac:graphicFrameMkLst>
        </pc:graphicFrameChg>
      </pc:sldChg>
      <pc:sldChg chg="addSp delSp modSp add mod">
        <pc:chgData name="Quinn Sunderland" userId="8ee72650-e3a9-40ed-85ec-66371a1c1aef" providerId="ADAL" clId="{933A5631-F0CE-4D3B-AEC3-7B05B149724E}" dt="2025-02-06T08:07:22.370" v="566" actId="20577"/>
        <pc:sldMkLst>
          <pc:docMk/>
          <pc:sldMk cId="1279561131" sldId="301"/>
        </pc:sldMkLst>
      </pc:sldChg>
      <pc:sldChg chg="addSp delSp modSp add mod modAnim">
        <pc:chgData name="Quinn Sunderland" userId="8ee72650-e3a9-40ed-85ec-66371a1c1aef" providerId="ADAL" clId="{933A5631-F0CE-4D3B-AEC3-7B05B149724E}" dt="2025-02-06T08:21:33.976" v="692" actId="13926"/>
        <pc:sldMkLst>
          <pc:docMk/>
          <pc:sldMk cId="754141584" sldId="302"/>
        </pc:sldMkLst>
      </pc:sldChg>
      <pc:sldChg chg="add del">
        <pc:chgData name="Quinn Sunderland" userId="8ee72650-e3a9-40ed-85ec-66371a1c1aef" providerId="ADAL" clId="{933A5631-F0CE-4D3B-AEC3-7B05B149724E}" dt="2025-02-06T08:16:04.122" v="662" actId="47"/>
        <pc:sldMkLst>
          <pc:docMk/>
          <pc:sldMk cId="2901223383" sldId="302"/>
        </pc:sldMkLst>
      </pc:sldChg>
    </pc:docChg>
  </pc:docChgLst>
  <pc:docChgLst>
    <pc:chgData name="Quinn Sunderland" userId="8ee72650-e3a9-40ed-85ec-66371a1c1aef" providerId="ADAL" clId="{661123D5-FDCB-438D-A2C5-D81D5D9DB42B}"/>
    <pc:docChg chg="undo custSel modSld">
      <pc:chgData name="Quinn Sunderland" userId="8ee72650-e3a9-40ed-85ec-66371a1c1aef" providerId="ADAL" clId="{661123D5-FDCB-438D-A2C5-D81D5D9DB42B}" dt="2025-02-12T05:47:35.776" v="261"/>
      <pc:docMkLst>
        <pc:docMk/>
      </pc:docMkLst>
      <pc:sldChg chg="modSp mod">
        <pc:chgData name="Quinn Sunderland" userId="8ee72650-e3a9-40ed-85ec-66371a1c1aef" providerId="ADAL" clId="{661123D5-FDCB-438D-A2C5-D81D5D9DB42B}" dt="2025-02-12T05:45:08.244" v="244" actId="404"/>
        <pc:sldMkLst>
          <pc:docMk/>
          <pc:sldMk cId="0" sldId="256"/>
        </pc:sldMkLst>
        <pc:spChg chg="mod">
          <ac:chgData name="Quinn Sunderland" userId="8ee72650-e3a9-40ed-85ec-66371a1c1aef" providerId="ADAL" clId="{661123D5-FDCB-438D-A2C5-D81D5D9DB42B}" dt="2025-02-12T05:45:08.244" v="244" actId="404"/>
          <ac:spMkLst>
            <pc:docMk/>
            <pc:sldMk cId="0" sldId="256"/>
            <ac:spMk id="3" creationId="{00000000-0000-0000-0000-000000000000}"/>
          </ac:spMkLst>
        </pc:spChg>
      </pc:sldChg>
      <pc:sldChg chg="addSp delSp modSp mod">
        <pc:chgData name="Quinn Sunderland" userId="8ee72650-e3a9-40ed-85ec-66371a1c1aef" providerId="ADAL" clId="{661123D5-FDCB-438D-A2C5-D81D5D9DB42B}" dt="2025-02-12T05:27:05.273" v="196" actId="1035"/>
        <pc:sldMkLst>
          <pc:docMk/>
          <pc:sldMk cId="0" sldId="272"/>
        </pc:sldMkLst>
        <pc:spChg chg="mod">
          <ac:chgData name="Quinn Sunderland" userId="8ee72650-e3a9-40ed-85ec-66371a1c1aef" providerId="ADAL" clId="{661123D5-FDCB-438D-A2C5-D81D5D9DB42B}" dt="2025-02-12T05:08:43.227" v="42" actId="6549"/>
          <ac:spMkLst>
            <pc:docMk/>
            <pc:sldMk cId="0" sldId="272"/>
            <ac:spMk id="4" creationId="{930BA0F7-DFDA-B9AC-0B4D-31406C38CEEB}"/>
          </ac:spMkLst>
        </pc:spChg>
        <pc:spChg chg="mod ord">
          <ac:chgData name="Quinn Sunderland" userId="8ee72650-e3a9-40ed-85ec-66371a1c1aef" providerId="ADAL" clId="{661123D5-FDCB-438D-A2C5-D81D5D9DB42B}" dt="2025-02-12T05:19:22.673" v="85" actId="166"/>
          <ac:spMkLst>
            <pc:docMk/>
            <pc:sldMk cId="0" sldId="272"/>
            <ac:spMk id="6" creationId="{F6725CBF-C2B2-DA35-399B-07AEC8DCD872}"/>
          </ac:spMkLst>
        </pc:spChg>
        <pc:spChg chg="add mod ord">
          <ac:chgData name="Quinn Sunderland" userId="8ee72650-e3a9-40ed-85ec-66371a1c1aef" providerId="ADAL" clId="{661123D5-FDCB-438D-A2C5-D81D5D9DB42B}" dt="2025-02-12T05:19:35.229" v="91" actId="167"/>
          <ac:spMkLst>
            <pc:docMk/>
            <pc:sldMk cId="0" sldId="272"/>
            <ac:spMk id="8" creationId="{33DB9F6F-EFD4-E34B-E9DA-54CE711B8D28}"/>
          </ac:spMkLst>
        </pc:spChg>
        <pc:spChg chg="add mod">
          <ac:chgData name="Quinn Sunderland" userId="8ee72650-e3a9-40ed-85ec-66371a1c1aef" providerId="ADAL" clId="{661123D5-FDCB-438D-A2C5-D81D5D9DB42B}" dt="2025-02-12T05:27:00.532" v="192" actId="2085"/>
          <ac:spMkLst>
            <pc:docMk/>
            <pc:sldMk cId="0" sldId="272"/>
            <ac:spMk id="9" creationId="{E79538D0-6AD5-EE88-606C-FD3FC8FC66E5}"/>
          </ac:spMkLst>
        </pc:spChg>
        <pc:spChg chg="add del mod">
          <ac:chgData name="Quinn Sunderland" userId="8ee72650-e3a9-40ed-85ec-66371a1c1aef" providerId="ADAL" clId="{661123D5-FDCB-438D-A2C5-D81D5D9DB42B}" dt="2025-02-12T05:26:36.433" v="187" actId="14100"/>
          <ac:spMkLst>
            <pc:docMk/>
            <pc:sldMk cId="0" sldId="272"/>
            <ac:spMk id="21" creationId="{E9F15240-170B-DCDD-40BB-92C3C87FED24}"/>
          </ac:spMkLst>
        </pc:spChg>
        <pc:spChg chg="add del mod">
          <ac:chgData name="Quinn Sunderland" userId="8ee72650-e3a9-40ed-85ec-66371a1c1aef" providerId="ADAL" clId="{661123D5-FDCB-438D-A2C5-D81D5D9DB42B}" dt="2025-02-12T05:27:05.273" v="196" actId="1035"/>
          <ac:spMkLst>
            <pc:docMk/>
            <pc:sldMk cId="0" sldId="272"/>
            <ac:spMk id="22" creationId="{2B36548A-A230-F0A9-8E95-35E3D088FBA7}"/>
          </ac:spMkLst>
        </pc:spChg>
        <pc:spChg chg="mod ord">
          <ac:chgData name="Quinn Sunderland" userId="8ee72650-e3a9-40ed-85ec-66371a1c1aef" providerId="ADAL" clId="{661123D5-FDCB-438D-A2C5-D81D5D9DB42B}" dt="2025-02-12T05:19:22.673" v="85" actId="166"/>
          <ac:spMkLst>
            <pc:docMk/>
            <pc:sldMk cId="0" sldId="272"/>
            <ac:spMk id="29" creationId="{AF019F17-A9B1-6468-D9F8-BDE945AC95C6}"/>
          </ac:spMkLst>
        </pc:spChg>
        <pc:graphicFrameChg chg="add mod modGraphic">
          <ac:chgData name="Quinn Sunderland" userId="8ee72650-e3a9-40ed-85ec-66371a1c1aef" providerId="ADAL" clId="{661123D5-FDCB-438D-A2C5-D81D5D9DB42B}" dt="2025-02-12T05:12:18.586" v="66" actId="20577"/>
          <ac:graphicFrameMkLst>
            <pc:docMk/>
            <pc:sldMk cId="0" sldId="272"/>
            <ac:graphicFrameMk id="2" creationId="{AFC86500-40FE-7021-70DB-09FC1DFE2F7B}"/>
          </ac:graphicFrameMkLst>
        </pc:graphicFrameChg>
        <pc:picChg chg="add mod">
          <ac:chgData name="Quinn Sunderland" userId="8ee72650-e3a9-40ed-85ec-66371a1c1aef" providerId="ADAL" clId="{661123D5-FDCB-438D-A2C5-D81D5D9DB42B}" dt="2025-02-12T05:19:02.785" v="81" actId="27614"/>
          <ac:picMkLst>
            <pc:docMk/>
            <pc:sldMk cId="0" sldId="272"/>
            <ac:picMk id="5" creationId="{2143B6EF-FF64-001E-F979-2CB6C52BA01F}"/>
          </ac:picMkLst>
        </pc:picChg>
      </pc:sldChg>
      <pc:sldChg chg="addSp delSp modSp mod">
        <pc:chgData name="Quinn Sunderland" userId="8ee72650-e3a9-40ed-85ec-66371a1c1aef" providerId="ADAL" clId="{661123D5-FDCB-438D-A2C5-D81D5D9DB42B}" dt="2025-02-12T05:45:16.761" v="245" actId="1076"/>
        <pc:sldMkLst>
          <pc:docMk/>
          <pc:sldMk cId="2301187791" sldId="282"/>
        </pc:sldMkLst>
        <pc:spChg chg="mod">
          <ac:chgData name="Quinn Sunderland" userId="8ee72650-e3a9-40ed-85ec-66371a1c1aef" providerId="ADAL" clId="{661123D5-FDCB-438D-A2C5-D81D5D9DB42B}" dt="2025-02-12T05:45:16.761" v="245" actId="1076"/>
          <ac:spMkLst>
            <pc:docMk/>
            <pc:sldMk cId="2301187791" sldId="282"/>
            <ac:spMk id="18" creationId="{04C624E5-81E0-BF6A-AEB1-A8BA78B85EAD}"/>
          </ac:spMkLst>
        </pc:spChg>
        <pc:spChg chg="mod">
          <ac:chgData name="Quinn Sunderland" userId="8ee72650-e3a9-40ed-85ec-66371a1c1aef" providerId="ADAL" clId="{661123D5-FDCB-438D-A2C5-D81D5D9DB42B}" dt="2025-02-12T05:45:16.761" v="245" actId="1076"/>
          <ac:spMkLst>
            <pc:docMk/>
            <pc:sldMk cId="2301187791" sldId="282"/>
            <ac:spMk id="20" creationId="{9188B7D3-6C1C-F4B0-8DEC-7AC177B2201B}"/>
          </ac:spMkLst>
        </pc:spChg>
        <pc:graphicFrameChg chg="mod modGraphic">
          <ac:chgData name="Quinn Sunderland" userId="8ee72650-e3a9-40ed-85ec-66371a1c1aef" providerId="ADAL" clId="{661123D5-FDCB-438D-A2C5-D81D5D9DB42B}" dt="2025-02-12T05:45:16.761" v="245" actId="1076"/>
          <ac:graphicFrameMkLst>
            <pc:docMk/>
            <pc:sldMk cId="2301187791" sldId="282"/>
            <ac:graphicFrameMk id="27" creationId="{74C327FF-F344-C38F-AD8A-27490931BDF2}"/>
          </ac:graphicFrameMkLst>
        </pc:graphicFrameChg>
        <pc:picChg chg="add mod">
          <ac:chgData name="Quinn Sunderland" userId="8ee72650-e3a9-40ed-85ec-66371a1c1aef" providerId="ADAL" clId="{661123D5-FDCB-438D-A2C5-D81D5D9DB42B}" dt="2025-02-12T05:45:16.761" v="245" actId="1076"/>
          <ac:picMkLst>
            <pc:docMk/>
            <pc:sldMk cId="2301187791" sldId="282"/>
            <ac:picMk id="4" creationId="{A9495C60-8FDE-16E7-285B-785385E7DBFB}"/>
          </ac:picMkLst>
        </pc:picChg>
        <pc:picChg chg="add mod">
          <ac:chgData name="Quinn Sunderland" userId="8ee72650-e3a9-40ed-85ec-66371a1c1aef" providerId="ADAL" clId="{661123D5-FDCB-438D-A2C5-D81D5D9DB42B}" dt="2025-02-12T05:45:16.761" v="245" actId="1076"/>
          <ac:picMkLst>
            <pc:docMk/>
            <pc:sldMk cId="2301187791" sldId="282"/>
            <ac:picMk id="6" creationId="{42EC088E-5ECD-B553-B99A-450BE1F021A5}"/>
          </ac:picMkLst>
        </pc:picChg>
        <pc:picChg chg="add mod">
          <ac:chgData name="Quinn Sunderland" userId="8ee72650-e3a9-40ed-85ec-66371a1c1aef" providerId="ADAL" clId="{661123D5-FDCB-438D-A2C5-D81D5D9DB42B}" dt="2025-02-12T05:45:16.761" v="245" actId="1076"/>
          <ac:picMkLst>
            <pc:docMk/>
            <pc:sldMk cId="2301187791" sldId="282"/>
            <ac:picMk id="8" creationId="{C3E29D85-DF84-E6A1-DA68-0BCC829226A8}"/>
          </ac:picMkLst>
        </pc:picChg>
      </pc:sldChg>
      <pc:sldChg chg="addSp delSp modSp mod">
        <pc:chgData name="Quinn Sunderland" userId="8ee72650-e3a9-40ed-85ec-66371a1c1aef" providerId="ADAL" clId="{661123D5-FDCB-438D-A2C5-D81D5D9DB42B}" dt="2025-02-12T05:21:19.755" v="115" actId="1076"/>
        <pc:sldMkLst>
          <pc:docMk/>
          <pc:sldMk cId="1146546284" sldId="283"/>
        </pc:sldMkLst>
        <pc:spChg chg="add mod">
          <ac:chgData name="Quinn Sunderland" userId="8ee72650-e3a9-40ed-85ec-66371a1c1aef" providerId="ADAL" clId="{661123D5-FDCB-438D-A2C5-D81D5D9DB42B}" dt="2025-02-12T05:20:22.778" v="107"/>
          <ac:spMkLst>
            <pc:docMk/>
            <pc:sldMk cId="1146546284" sldId="283"/>
            <ac:spMk id="5" creationId="{85B53E11-ACB6-2805-5B82-2F2FAF56FFEC}"/>
          </ac:spMkLst>
        </pc:spChg>
        <pc:spChg chg="add mod">
          <ac:chgData name="Quinn Sunderland" userId="8ee72650-e3a9-40ed-85ec-66371a1c1aef" providerId="ADAL" clId="{661123D5-FDCB-438D-A2C5-D81D5D9DB42B}" dt="2025-02-12T05:20:22.778" v="107"/>
          <ac:spMkLst>
            <pc:docMk/>
            <pc:sldMk cId="1146546284" sldId="283"/>
            <ac:spMk id="6" creationId="{86997DD7-48DC-4207-7ED0-5C6AB7587A1F}"/>
          </ac:spMkLst>
        </pc:spChg>
        <pc:spChg chg="add mod">
          <ac:chgData name="Quinn Sunderland" userId="8ee72650-e3a9-40ed-85ec-66371a1c1aef" providerId="ADAL" clId="{661123D5-FDCB-438D-A2C5-D81D5D9DB42B}" dt="2025-02-12T05:20:30.249" v="109" actId="207"/>
          <ac:spMkLst>
            <pc:docMk/>
            <pc:sldMk cId="1146546284" sldId="283"/>
            <ac:spMk id="8" creationId="{44A143E2-4493-BB34-C4B6-CD179D37E569}"/>
          </ac:spMkLst>
        </pc:spChg>
        <pc:spChg chg="mod">
          <ac:chgData name="Quinn Sunderland" userId="8ee72650-e3a9-40ed-85ec-66371a1c1aef" providerId="ADAL" clId="{661123D5-FDCB-438D-A2C5-D81D5D9DB42B}" dt="2025-02-12T05:21:05.085" v="110" actId="948"/>
          <ac:spMkLst>
            <pc:docMk/>
            <pc:sldMk cId="1146546284" sldId="283"/>
            <ac:spMk id="15" creationId="{32D4E952-DC75-C032-1A77-D5D292DB1DBB}"/>
          </ac:spMkLst>
        </pc:spChg>
        <pc:graphicFrameChg chg="mod modGraphic">
          <ac:chgData name="Quinn Sunderland" userId="8ee72650-e3a9-40ed-85ec-66371a1c1aef" providerId="ADAL" clId="{661123D5-FDCB-438D-A2C5-D81D5D9DB42B}" dt="2025-02-12T05:21:14.885" v="114" actId="14734"/>
          <ac:graphicFrameMkLst>
            <pc:docMk/>
            <pc:sldMk cId="1146546284" sldId="283"/>
            <ac:graphicFrameMk id="2" creationId="{603096CC-426C-FA43-F671-70A7488316CE}"/>
          </ac:graphicFrameMkLst>
        </pc:graphicFrameChg>
        <pc:cxnChg chg="mod">
          <ac:chgData name="Quinn Sunderland" userId="8ee72650-e3a9-40ed-85ec-66371a1c1aef" providerId="ADAL" clId="{661123D5-FDCB-438D-A2C5-D81D5D9DB42B}" dt="2025-02-12T05:21:19.755" v="115" actId="1076"/>
          <ac:cxnSpMkLst>
            <pc:docMk/>
            <pc:sldMk cId="1146546284" sldId="283"/>
            <ac:cxnSpMk id="9" creationId="{8F74F121-2865-A7EF-32FA-490EF0BB00B9}"/>
          </ac:cxnSpMkLst>
        </pc:cxnChg>
      </pc:sldChg>
      <pc:sldChg chg="modSp mod">
        <pc:chgData name="Quinn Sunderland" userId="8ee72650-e3a9-40ed-85ec-66371a1c1aef" providerId="ADAL" clId="{661123D5-FDCB-438D-A2C5-D81D5D9DB42B}" dt="2025-02-12T05:27:32.524" v="197" actId="255"/>
        <pc:sldMkLst>
          <pc:docMk/>
          <pc:sldMk cId="1905484849" sldId="290"/>
        </pc:sldMkLst>
        <pc:spChg chg="mod">
          <ac:chgData name="Quinn Sunderland" userId="8ee72650-e3a9-40ed-85ec-66371a1c1aef" providerId="ADAL" clId="{661123D5-FDCB-438D-A2C5-D81D5D9DB42B}" dt="2025-02-12T05:27:32.524" v="197" actId="255"/>
          <ac:spMkLst>
            <pc:docMk/>
            <pc:sldMk cId="1905484849" sldId="290"/>
            <ac:spMk id="14" creationId="{09FC1384-6DC6-4E12-2B7B-DF563C63FF2C}"/>
          </ac:spMkLst>
        </pc:spChg>
      </pc:sldChg>
      <pc:sldChg chg="addSp modSp mod">
        <pc:chgData name="Quinn Sunderland" userId="8ee72650-e3a9-40ed-85ec-66371a1c1aef" providerId="ADAL" clId="{661123D5-FDCB-438D-A2C5-D81D5D9DB42B}" dt="2025-02-12T05:45:31.535" v="247" actId="14100"/>
        <pc:sldMkLst>
          <pc:docMk/>
          <pc:sldMk cId="1929000612" sldId="294"/>
        </pc:sldMkLst>
        <pc:spChg chg="mod">
          <ac:chgData name="Quinn Sunderland" userId="8ee72650-e3a9-40ed-85ec-66371a1c1aef" providerId="ADAL" clId="{661123D5-FDCB-438D-A2C5-D81D5D9DB42B}" dt="2025-02-12T05:45:31.535" v="247" actId="14100"/>
          <ac:spMkLst>
            <pc:docMk/>
            <pc:sldMk cId="1929000612" sldId="294"/>
            <ac:spMk id="4" creationId="{01C884F8-5135-F98B-70E6-F66B32EC0752}"/>
          </ac:spMkLst>
        </pc:spChg>
        <pc:graphicFrameChg chg="mod ord modGraphic">
          <ac:chgData name="Quinn Sunderland" userId="8ee72650-e3a9-40ed-85ec-66371a1c1aef" providerId="ADAL" clId="{661123D5-FDCB-438D-A2C5-D81D5D9DB42B}" dt="2025-02-12T05:25:56.766" v="180" actId="1076"/>
          <ac:graphicFrameMkLst>
            <pc:docMk/>
            <pc:sldMk cId="1929000612" sldId="294"/>
            <ac:graphicFrameMk id="2" creationId="{3918ED90-5CA9-2CC6-FCFA-96D3567DC335}"/>
          </ac:graphicFrameMkLst>
        </pc:graphicFrameChg>
        <pc:picChg chg="mod">
          <ac:chgData name="Quinn Sunderland" userId="8ee72650-e3a9-40ed-85ec-66371a1c1aef" providerId="ADAL" clId="{661123D5-FDCB-438D-A2C5-D81D5D9DB42B}" dt="2025-02-12T05:26:14.989" v="183" actId="1076"/>
          <ac:picMkLst>
            <pc:docMk/>
            <pc:sldMk cId="1929000612" sldId="294"/>
            <ac:picMk id="7" creationId="{E5D8DBED-6F57-2AEB-DF5E-5D4ADB9BE5DF}"/>
          </ac:picMkLst>
        </pc:picChg>
        <pc:picChg chg="mod">
          <ac:chgData name="Quinn Sunderland" userId="8ee72650-e3a9-40ed-85ec-66371a1c1aef" providerId="ADAL" clId="{661123D5-FDCB-438D-A2C5-D81D5D9DB42B}" dt="2025-02-12T05:25:50.483" v="178" actId="1076"/>
          <ac:picMkLst>
            <pc:docMk/>
            <pc:sldMk cId="1929000612" sldId="294"/>
            <ac:picMk id="13" creationId="{DE275F3B-A9BD-BD46-AC7B-3EFFBEEA17FD}"/>
          </ac:picMkLst>
        </pc:picChg>
        <pc:picChg chg="mod">
          <ac:chgData name="Quinn Sunderland" userId="8ee72650-e3a9-40ed-85ec-66371a1c1aef" providerId="ADAL" clId="{661123D5-FDCB-438D-A2C5-D81D5D9DB42B}" dt="2025-02-12T05:26:00.605" v="181" actId="1076"/>
          <ac:picMkLst>
            <pc:docMk/>
            <pc:sldMk cId="1929000612" sldId="294"/>
            <ac:picMk id="15" creationId="{249B2F56-B749-ACC2-AB88-9B54816567B5}"/>
          </ac:picMkLst>
        </pc:picChg>
        <pc:picChg chg="mod">
          <ac:chgData name="Quinn Sunderland" userId="8ee72650-e3a9-40ed-85ec-66371a1c1aef" providerId="ADAL" clId="{661123D5-FDCB-438D-A2C5-D81D5D9DB42B}" dt="2025-02-12T05:26:09.460" v="182" actId="1076"/>
          <ac:picMkLst>
            <pc:docMk/>
            <pc:sldMk cId="1929000612" sldId="294"/>
            <ac:picMk id="17" creationId="{39029163-6C26-1CD2-DCE7-F2DE33848132}"/>
          </ac:picMkLst>
        </pc:picChg>
      </pc:sldChg>
      <pc:sldChg chg="addSp delSp modSp mod">
        <pc:chgData name="Quinn Sunderland" userId="8ee72650-e3a9-40ed-85ec-66371a1c1aef" providerId="ADAL" clId="{661123D5-FDCB-438D-A2C5-D81D5D9DB42B}" dt="2025-02-12T05:47:32.293" v="259" actId="21"/>
        <pc:sldMkLst>
          <pc:docMk/>
          <pc:sldMk cId="2026645751" sldId="297"/>
        </pc:sldMkLst>
        <pc:picChg chg="add del mod modCrop">
          <ac:chgData name="Quinn Sunderland" userId="8ee72650-e3a9-40ed-85ec-66371a1c1aef" providerId="ADAL" clId="{661123D5-FDCB-438D-A2C5-D81D5D9DB42B}" dt="2025-02-12T05:47:32.293" v="259" actId="21"/>
          <ac:picMkLst>
            <pc:docMk/>
            <pc:sldMk cId="2026645751" sldId="297"/>
            <ac:picMk id="8" creationId="{DC3D0235-96BE-776E-4D36-E704D7A6A9C9}"/>
          </ac:picMkLst>
        </pc:picChg>
      </pc:sldChg>
      <pc:sldChg chg="addSp delSp modSp mod">
        <pc:chgData name="Quinn Sunderland" userId="8ee72650-e3a9-40ed-85ec-66371a1c1aef" providerId="ADAL" clId="{661123D5-FDCB-438D-A2C5-D81D5D9DB42B}" dt="2025-02-12T05:47:35.776" v="261"/>
        <pc:sldMkLst>
          <pc:docMk/>
          <pc:sldMk cId="793133816" sldId="299"/>
        </pc:sldMkLst>
        <pc:picChg chg="add mod">
          <ac:chgData name="Quinn Sunderland" userId="8ee72650-e3a9-40ed-85ec-66371a1c1aef" providerId="ADAL" clId="{661123D5-FDCB-438D-A2C5-D81D5D9DB42B}" dt="2025-02-12T05:47:35.776" v="261"/>
          <ac:picMkLst>
            <pc:docMk/>
            <pc:sldMk cId="793133816" sldId="299"/>
            <ac:picMk id="7" creationId="{3AE2C654-BDF5-9E49-40E2-48CE9EE5C322}"/>
          </ac:picMkLst>
        </pc:picChg>
      </pc:sldChg>
      <pc:sldChg chg="delSp modSp mod">
        <pc:chgData name="Quinn Sunderland" userId="8ee72650-e3a9-40ed-85ec-66371a1c1aef" providerId="ADAL" clId="{661123D5-FDCB-438D-A2C5-D81D5D9DB42B}" dt="2025-02-12T05:20:03.332" v="101" actId="14100"/>
        <pc:sldMkLst>
          <pc:docMk/>
          <pc:sldMk cId="448809535" sldId="300"/>
        </pc:sldMkLst>
        <pc:spChg chg="mod">
          <ac:chgData name="Quinn Sunderland" userId="8ee72650-e3a9-40ed-85ec-66371a1c1aef" providerId="ADAL" clId="{661123D5-FDCB-438D-A2C5-D81D5D9DB42B}" dt="2025-02-12T05:20:03.332" v="101" actId="14100"/>
          <ac:spMkLst>
            <pc:docMk/>
            <pc:sldMk cId="448809535" sldId="300"/>
            <ac:spMk id="11" creationId="{F1DADF6D-D710-F6A4-6212-25F64EC4F28C}"/>
          </ac:spMkLst>
        </pc:spChg>
      </pc:sldChg>
      <pc:sldChg chg="delSp modSp mod">
        <pc:chgData name="Quinn Sunderland" userId="8ee72650-e3a9-40ed-85ec-66371a1c1aef" providerId="ADAL" clId="{661123D5-FDCB-438D-A2C5-D81D5D9DB42B}" dt="2025-02-12T05:24:07.283" v="158" actId="14100"/>
        <pc:sldMkLst>
          <pc:docMk/>
          <pc:sldMk cId="2455413871" sldId="303"/>
        </pc:sldMkLst>
        <pc:spChg chg="mod">
          <ac:chgData name="Quinn Sunderland" userId="8ee72650-e3a9-40ed-85ec-66371a1c1aef" providerId="ADAL" clId="{661123D5-FDCB-438D-A2C5-D81D5D9DB42B}" dt="2025-02-12T05:24:07.283" v="158" actId="14100"/>
          <ac:spMkLst>
            <pc:docMk/>
            <pc:sldMk cId="2455413871" sldId="303"/>
            <ac:spMk id="11" creationId="{29B93B49-5487-937C-6FAB-9FB8F2DECBDD}"/>
          </ac:spMkLst>
        </pc:spChg>
        <pc:spChg chg="mod">
          <ac:chgData name="Quinn Sunderland" userId="8ee72650-e3a9-40ed-85ec-66371a1c1aef" providerId="ADAL" clId="{661123D5-FDCB-438D-A2C5-D81D5D9DB42B}" dt="2025-02-12T05:05:28.389" v="5" actId="1076"/>
          <ac:spMkLst>
            <pc:docMk/>
            <pc:sldMk cId="2455413871" sldId="303"/>
            <ac:spMk id="14" creationId="{98CD1163-3C09-CE72-259C-A12EA3E56B05}"/>
          </ac:spMkLst>
        </pc:spChg>
      </pc:sldChg>
      <pc:sldChg chg="addSp delSp modSp mod">
        <pc:chgData name="Quinn Sunderland" userId="8ee72650-e3a9-40ed-85ec-66371a1c1aef" providerId="ADAL" clId="{661123D5-FDCB-438D-A2C5-D81D5D9DB42B}" dt="2025-02-12T05:45:00.072" v="243" actId="207"/>
        <pc:sldMkLst>
          <pc:docMk/>
          <pc:sldMk cId="1796988890" sldId="304"/>
        </pc:sldMkLst>
        <pc:spChg chg="mod">
          <ac:chgData name="Quinn Sunderland" userId="8ee72650-e3a9-40ed-85ec-66371a1c1aef" providerId="ADAL" clId="{661123D5-FDCB-438D-A2C5-D81D5D9DB42B}" dt="2025-02-12T05:45:00.072" v="243" actId="207"/>
          <ac:spMkLst>
            <pc:docMk/>
            <pc:sldMk cId="1796988890" sldId="304"/>
            <ac:spMk id="5" creationId="{97A372E6-F6C0-C92E-D624-9AF55B3E0FA5}"/>
          </ac:spMkLst>
        </pc:spChg>
        <pc:spChg chg="mod">
          <ac:chgData name="Quinn Sunderland" userId="8ee72650-e3a9-40ed-85ec-66371a1c1aef" providerId="ADAL" clId="{661123D5-FDCB-438D-A2C5-D81D5D9DB42B}" dt="2025-02-12T05:45:00.072" v="243" actId="207"/>
          <ac:spMkLst>
            <pc:docMk/>
            <pc:sldMk cId="1796988890" sldId="304"/>
            <ac:spMk id="6" creationId="{024A4561-6E9D-5DA3-CBF1-3E59C7A455CE}"/>
          </ac:spMkLst>
        </pc:spChg>
        <pc:graphicFrameChg chg="mod modGraphic">
          <ac:chgData name="Quinn Sunderland" userId="8ee72650-e3a9-40ed-85ec-66371a1c1aef" providerId="ADAL" clId="{661123D5-FDCB-438D-A2C5-D81D5D9DB42B}" dt="2025-02-12T05:22:34.720" v="135" actId="14734"/>
          <ac:graphicFrameMkLst>
            <pc:docMk/>
            <pc:sldMk cId="1796988890" sldId="304"/>
            <ac:graphicFrameMk id="13" creationId="{193F27E0-08C2-5AB9-D656-1101AA10A2B6}"/>
          </ac:graphicFrameMkLst>
        </pc:graphicFrameChg>
        <pc:picChg chg="add mod">
          <ac:chgData name="Quinn Sunderland" userId="8ee72650-e3a9-40ed-85ec-66371a1c1aef" providerId="ADAL" clId="{661123D5-FDCB-438D-A2C5-D81D5D9DB42B}" dt="2025-02-12T05:23:41.744" v="154" actId="1076"/>
          <ac:picMkLst>
            <pc:docMk/>
            <pc:sldMk cId="1796988890" sldId="304"/>
            <ac:picMk id="7" creationId="{2DE2DD02-6D1C-5A28-0C91-28862BCCE0E5}"/>
          </ac:picMkLst>
        </pc:picChg>
        <pc:picChg chg="add mod">
          <ac:chgData name="Quinn Sunderland" userId="8ee72650-e3a9-40ed-85ec-66371a1c1aef" providerId="ADAL" clId="{661123D5-FDCB-438D-A2C5-D81D5D9DB42B}" dt="2025-02-12T05:23:45.102" v="155" actId="1076"/>
          <ac:picMkLst>
            <pc:docMk/>
            <pc:sldMk cId="1796988890" sldId="304"/>
            <ac:picMk id="9" creationId="{8D539776-99E6-7B18-79DC-C958B3D233F7}"/>
          </ac:picMkLst>
        </pc:picChg>
      </pc:sldChg>
    </pc:docChg>
  </pc:docChgLst>
  <pc:docChgLst>
    <pc:chgData name="Quinn Sunderland" userId="8ee72650-e3a9-40ed-85ec-66371a1c1aef" providerId="ADAL" clId="{587C3186-6DDA-4F8B-A68F-6C64AA4B2506}"/>
    <pc:docChg chg="custSel modSld">
      <pc:chgData name="Quinn Sunderland" userId="8ee72650-e3a9-40ed-85ec-66371a1c1aef" providerId="ADAL" clId="{587C3186-6DDA-4F8B-A68F-6C64AA4B2506}" dt="2025-03-12T21:38:45.127" v="10" actId="207"/>
      <pc:docMkLst>
        <pc:docMk/>
      </pc:docMkLst>
      <pc:sldChg chg="modSp mod">
        <pc:chgData name="Quinn Sunderland" userId="8ee72650-e3a9-40ed-85ec-66371a1c1aef" providerId="ADAL" clId="{587C3186-6DDA-4F8B-A68F-6C64AA4B2506}" dt="2025-03-12T03:47:50.087" v="1" actId="404"/>
        <pc:sldMkLst>
          <pc:docMk/>
          <pc:sldMk cId="1146546284" sldId="283"/>
        </pc:sldMkLst>
        <pc:graphicFrameChg chg="modGraphic">
          <ac:chgData name="Quinn Sunderland" userId="8ee72650-e3a9-40ed-85ec-66371a1c1aef" providerId="ADAL" clId="{587C3186-6DDA-4F8B-A68F-6C64AA4B2506}" dt="2025-03-12T03:47:50.087" v="1" actId="404"/>
          <ac:graphicFrameMkLst>
            <pc:docMk/>
            <pc:sldMk cId="1146546284" sldId="283"/>
            <ac:graphicFrameMk id="2" creationId="{603096CC-426C-FA43-F671-70A7488316CE}"/>
          </ac:graphicFrameMkLst>
        </pc:graphicFrameChg>
      </pc:sldChg>
      <pc:sldChg chg="modSp mod">
        <pc:chgData name="Quinn Sunderland" userId="8ee72650-e3a9-40ed-85ec-66371a1c1aef" providerId="ADAL" clId="{587C3186-6DDA-4F8B-A68F-6C64AA4B2506}" dt="2025-03-12T03:49:23.609" v="3" actId="20577"/>
        <pc:sldMkLst>
          <pc:docMk/>
          <pc:sldMk cId="2026645751" sldId="297"/>
        </pc:sldMkLst>
        <pc:spChg chg="mod">
          <ac:chgData name="Quinn Sunderland" userId="8ee72650-e3a9-40ed-85ec-66371a1c1aef" providerId="ADAL" clId="{587C3186-6DDA-4F8B-A68F-6C64AA4B2506}" dt="2025-03-12T03:49:23.609" v="3" actId="20577"/>
          <ac:spMkLst>
            <pc:docMk/>
            <pc:sldMk cId="2026645751" sldId="297"/>
            <ac:spMk id="20" creationId="{C0C3C545-48D6-72F8-B967-C76E1D42A71D}"/>
          </ac:spMkLst>
        </pc:spChg>
      </pc:sldChg>
      <pc:sldChg chg="modSp mod">
        <pc:chgData name="Quinn Sunderland" userId="8ee72650-e3a9-40ed-85ec-66371a1c1aef" providerId="ADAL" clId="{587C3186-6DDA-4F8B-A68F-6C64AA4B2506}" dt="2025-03-12T21:38:45.127" v="10" actId="207"/>
        <pc:sldMkLst>
          <pc:docMk/>
          <pc:sldMk cId="1796988890" sldId="304"/>
        </pc:sldMkLst>
        <pc:graphicFrameChg chg="modGraphic">
          <ac:chgData name="Quinn Sunderland" userId="8ee72650-e3a9-40ed-85ec-66371a1c1aef" providerId="ADAL" clId="{587C3186-6DDA-4F8B-A68F-6C64AA4B2506}" dt="2025-03-12T21:38:45.127" v="10" actId="207"/>
          <ac:graphicFrameMkLst>
            <pc:docMk/>
            <pc:sldMk cId="1796988890" sldId="304"/>
            <ac:graphicFrameMk id="13" creationId="{193F27E0-08C2-5AB9-D656-1101AA10A2B6}"/>
          </ac:graphicFrameMkLst>
        </pc:graphicFrameChg>
      </pc:sldChg>
    </pc:docChg>
  </pc:docChgLst>
  <pc:docChgLst>
    <pc:chgData name="Nathan Edwards" userId="S::nathan.edwards@msq.org.au::4f1aa8b7-5741-4991-b3ff-2e43d7114403" providerId="AD" clId="Web-{E1762A4A-174E-FBB9-A91A-AAAAA278089E}"/>
    <pc:docChg chg="addSld delSld modSld sldOrd">
      <pc:chgData name="Nathan Edwards" userId="S::nathan.edwards@msq.org.au::4f1aa8b7-5741-4991-b3ff-2e43d7114403" providerId="AD" clId="Web-{E1762A4A-174E-FBB9-A91A-AAAAA278089E}" dt="2025-02-05T05:16:47.831" v="4671" actId="20577"/>
      <pc:docMkLst>
        <pc:docMk/>
      </pc:docMkLst>
      <pc:sldChg chg="addSp modSp ord">
        <pc:chgData name="Nathan Edwards" userId="S::nathan.edwards@msq.org.au::4f1aa8b7-5741-4991-b3ff-2e43d7114403" providerId="AD" clId="Web-{E1762A4A-174E-FBB9-A91A-AAAAA278089E}" dt="2025-02-05T01:17:19.110" v="703" actId="1076"/>
        <pc:sldMkLst>
          <pc:docMk/>
          <pc:sldMk cId="0" sldId="256"/>
        </pc:sldMkLst>
        <pc:spChg chg="mod">
          <ac:chgData name="Nathan Edwards" userId="S::nathan.edwards@msq.org.au::4f1aa8b7-5741-4991-b3ff-2e43d7114403" providerId="AD" clId="Web-{E1762A4A-174E-FBB9-A91A-AAAAA278089E}" dt="2025-02-05T01:15:51.108" v="641" actId="1076"/>
          <ac:spMkLst>
            <pc:docMk/>
            <pc:sldMk cId="0" sldId="256"/>
            <ac:spMk id="3" creationId="{00000000-0000-0000-0000-000000000000}"/>
          </ac:spMkLst>
        </pc:spChg>
        <pc:spChg chg="add mod">
          <ac:chgData name="Nathan Edwards" userId="S::nathan.edwards@msq.org.au::4f1aa8b7-5741-4991-b3ff-2e43d7114403" providerId="AD" clId="Web-{E1762A4A-174E-FBB9-A91A-AAAAA278089E}" dt="2025-02-05T01:17:14.782" v="702" actId="14100"/>
          <ac:spMkLst>
            <pc:docMk/>
            <pc:sldMk cId="0" sldId="256"/>
            <ac:spMk id="5" creationId="{FB7E5817-83EE-3D1F-62D6-E28945ACFEA7}"/>
          </ac:spMkLst>
        </pc:spChg>
        <pc:spChg chg="mod">
          <ac:chgData name="Nathan Edwards" userId="S::nathan.edwards@msq.org.au::4f1aa8b7-5741-4991-b3ff-2e43d7114403" providerId="AD" clId="Web-{E1762A4A-174E-FBB9-A91A-AAAAA278089E}" dt="2025-02-05T01:15:41.014" v="639" actId="1076"/>
          <ac:spMkLst>
            <pc:docMk/>
            <pc:sldMk cId="0" sldId="256"/>
            <ac:spMk id="9" creationId="{00000000-0000-0000-0000-000000000000}"/>
          </ac:spMkLst>
        </pc:spChg>
        <pc:spChg chg="add mod">
          <ac:chgData name="Nathan Edwards" userId="S::nathan.edwards@msq.org.au::4f1aa8b7-5741-4991-b3ff-2e43d7114403" providerId="AD" clId="Web-{E1762A4A-174E-FBB9-A91A-AAAAA278089E}" dt="2025-02-05T01:17:05.219" v="698" actId="1076"/>
          <ac:spMkLst>
            <pc:docMk/>
            <pc:sldMk cId="0" sldId="256"/>
            <ac:spMk id="11" creationId="{01C2444C-BF10-C3DD-7DA6-47D2C90EB8FF}"/>
          </ac:spMkLst>
        </pc:spChg>
      </pc:sldChg>
      <pc:sldChg chg="addSp delSp modSp delAnim">
        <pc:chgData name="Nathan Edwards" userId="S::nathan.edwards@msq.org.au::4f1aa8b7-5741-4991-b3ff-2e43d7114403" providerId="AD" clId="Web-{E1762A4A-174E-FBB9-A91A-AAAAA278089E}" dt="2025-02-05T04:33:28.392" v="3895" actId="20577"/>
        <pc:sldMkLst>
          <pc:docMk/>
          <pc:sldMk cId="0" sldId="272"/>
        </pc:sldMkLst>
        <pc:spChg chg="add">
          <ac:chgData name="Nathan Edwards" userId="S::nathan.edwards@msq.org.au::4f1aa8b7-5741-4991-b3ff-2e43d7114403" providerId="AD" clId="Web-{E1762A4A-174E-FBB9-A91A-AAAAA278089E}" dt="2025-02-05T03:59:22.267" v="1824"/>
          <ac:spMkLst>
            <pc:docMk/>
            <pc:sldMk cId="0" sldId="272"/>
            <ac:spMk id="4" creationId="{930BA0F7-DFDA-B9AC-0B4D-31406C38CEEB}"/>
          </ac:spMkLst>
        </pc:spChg>
        <pc:spChg chg="add mod">
          <ac:chgData name="Nathan Edwards" userId="S::nathan.edwards@msq.org.au::4f1aa8b7-5741-4991-b3ff-2e43d7114403" providerId="AD" clId="Web-{E1762A4A-174E-FBB9-A91A-AAAAA278089E}" dt="2025-02-05T04:32:16.999" v="3868" actId="20577"/>
          <ac:spMkLst>
            <pc:docMk/>
            <pc:sldMk cId="0" sldId="272"/>
            <ac:spMk id="11" creationId="{7E47D4BB-8B21-12DC-B39B-C51908E1C36E}"/>
          </ac:spMkLst>
        </pc:spChg>
        <pc:spChg chg="add">
          <ac:chgData name="Nathan Edwards" userId="S::nathan.edwards@msq.org.au::4f1aa8b7-5741-4991-b3ff-2e43d7114403" providerId="AD" clId="Web-{E1762A4A-174E-FBB9-A91A-AAAAA278089E}" dt="2025-02-05T04:32:12.546" v="3861"/>
          <ac:spMkLst>
            <pc:docMk/>
            <pc:sldMk cId="0" sldId="272"/>
            <ac:spMk id="13" creationId="{D478CD8B-A1B1-1C4C-2F96-E742DE39DFF9}"/>
          </ac:spMkLst>
        </pc:spChg>
        <pc:spChg chg="add mod">
          <ac:chgData name="Nathan Edwards" userId="S::nathan.edwards@msq.org.au::4f1aa8b7-5741-4991-b3ff-2e43d7114403" providerId="AD" clId="Web-{E1762A4A-174E-FBB9-A91A-AAAAA278089E}" dt="2025-02-05T04:32:24.343" v="3871" actId="20577"/>
          <ac:spMkLst>
            <pc:docMk/>
            <pc:sldMk cId="0" sldId="272"/>
            <ac:spMk id="16" creationId="{DCCAB20B-3A9B-33DC-C4E9-A45DABCA0C71}"/>
          </ac:spMkLst>
        </pc:spChg>
        <pc:spChg chg="add">
          <ac:chgData name="Nathan Edwards" userId="S::nathan.edwards@msq.org.au::4f1aa8b7-5741-4991-b3ff-2e43d7114403" providerId="AD" clId="Web-{E1762A4A-174E-FBB9-A91A-AAAAA278089E}" dt="2025-02-05T04:32:12.593" v="3863"/>
          <ac:spMkLst>
            <pc:docMk/>
            <pc:sldMk cId="0" sldId="272"/>
            <ac:spMk id="18" creationId="{88D9BDD2-9405-A517-AC1F-EBB079F27873}"/>
          </ac:spMkLst>
        </pc:spChg>
        <pc:spChg chg="mod">
          <ac:chgData name="Nathan Edwards" userId="S::nathan.edwards@msq.org.au::4f1aa8b7-5741-4991-b3ff-2e43d7114403" providerId="AD" clId="Web-{E1762A4A-174E-FBB9-A91A-AAAAA278089E}" dt="2025-02-05T04:08:20.471" v="2294" actId="14100"/>
          <ac:spMkLst>
            <pc:docMk/>
            <pc:sldMk cId="0" sldId="272"/>
            <ac:spMk id="21" creationId="{E9F15240-170B-DCDD-40BB-92C3C87FED24}"/>
          </ac:spMkLst>
        </pc:spChg>
        <pc:spChg chg="mod">
          <ac:chgData name="Nathan Edwards" userId="S::nathan.edwards@msq.org.au::4f1aa8b7-5741-4991-b3ff-2e43d7114403" providerId="AD" clId="Web-{E1762A4A-174E-FBB9-A91A-AAAAA278089E}" dt="2025-02-05T04:08:23.955" v="2295" actId="14100"/>
          <ac:spMkLst>
            <pc:docMk/>
            <pc:sldMk cId="0" sldId="272"/>
            <ac:spMk id="22" creationId="{2B36548A-A230-F0A9-8E95-35E3D088FBA7}"/>
          </ac:spMkLst>
        </pc:spChg>
        <pc:spChg chg="mod">
          <ac:chgData name="Nathan Edwards" userId="S::nathan.edwards@msq.org.au::4f1aa8b7-5741-4991-b3ff-2e43d7114403" providerId="AD" clId="Web-{E1762A4A-174E-FBB9-A91A-AAAAA278089E}" dt="2025-02-05T04:33:28.392" v="3895" actId="20577"/>
          <ac:spMkLst>
            <pc:docMk/>
            <pc:sldMk cId="0" sldId="272"/>
            <ac:spMk id="29" creationId="{AF019F17-A9B1-6468-D9F8-BDE945AC95C6}"/>
          </ac:spMkLst>
        </pc:spChg>
      </pc:sldChg>
      <pc:sldChg chg="modSp ord">
        <pc:chgData name="Nathan Edwards" userId="S::nathan.edwards@msq.org.au::4f1aa8b7-5741-4991-b3ff-2e43d7114403" providerId="AD" clId="Web-{E1762A4A-174E-FBB9-A91A-AAAAA278089E}" dt="2025-02-05T03:22:12.827" v="1081" actId="1076"/>
        <pc:sldMkLst>
          <pc:docMk/>
          <pc:sldMk cId="2301187791" sldId="282"/>
        </pc:sldMkLst>
        <pc:spChg chg="mod">
          <ac:chgData name="Nathan Edwards" userId="S::nathan.edwards@msq.org.au::4f1aa8b7-5741-4991-b3ff-2e43d7114403" providerId="AD" clId="Web-{E1762A4A-174E-FBB9-A91A-AAAAA278089E}" dt="2025-02-05T01:21:18.382" v="733" actId="1076"/>
          <ac:spMkLst>
            <pc:docMk/>
            <pc:sldMk cId="2301187791" sldId="282"/>
            <ac:spMk id="18" creationId="{04C624E5-81E0-BF6A-AEB1-A8BA78B85EAD}"/>
          </ac:spMkLst>
        </pc:spChg>
        <pc:spChg chg="mod ord">
          <ac:chgData name="Nathan Edwards" userId="S::nathan.edwards@msq.org.au::4f1aa8b7-5741-4991-b3ff-2e43d7114403" providerId="AD" clId="Web-{E1762A4A-174E-FBB9-A91A-AAAAA278089E}" dt="2025-02-05T01:21:23.711" v="735" actId="1076"/>
          <ac:spMkLst>
            <pc:docMk/>
            <pc:sldMk cId="2301187791" sldId="282"/>
            <ac:spMk id="20" creationId="{9188B7D3-6C1C-F4B0-8DEC-7AC177B2201B}"/>
          </ac:spMkLst>
        </pc:spChg>
        <pc:graphicFrameChg chg="mod modGraphic">
          <ac:chgData name="Nathan Edwards" userId="S::nathan.edwards@msq.org.au::4f1aa8b7-5741-4991-b3ff-2e43d7114403" providerId="AD" clId="Web-{E1762A4A-174E-FBB9-A91A-AAAAA278089E}" dt="2025-02-05T01:23:17.370" v="1056"/>
          <ac:graphicFrameMkLst>
            <pc:docMk/>
            <pc:sldMk cId="2301187791" sldId="282"/>
            <ac:graphicFrameMk id="27" creationId="{74C327FF-F344-C38F-AD8A-27490931BDF2}"/>
          </ac:graphicFrameMkLst>
        </pc:graphicFrameChg>
      </pc:sldChg>
      <pc:sldChg chg="addSp delSp modSp">
        <pc:chgData name="Nathan Edwards" userId="S::nathan.edwards@msq.org.au::4f1aa8b7-5741-4991-b3ff-2e43d7114403" providerId="AD" clId="Web-{E1762A4A-174E-FBB9-A91A-AAAAA278089E}" dt="2025-02-05T05:14:16.045" v="4625" actId="1076"/>
        <pc:sldMkLst>
          <pc:docMk/>
          <pc:sldMk cId="1146546284" sldId="283"/>
        </pc:sldMkLst>
        <pc:spChg chg="add mod">
          <ac:chgData name="Nathan Edwards" userId="S::nathan.edwards@msq.org.au::4f1aa8b7-5741-4991-b3ff-2e43d7114403" providerId="AD" clId="Web-{E1762A4A-174E-FBB9-A91A-AAAAA278089E}" dt="2025-02-05T05:12:50.573" v="4572" actId="1076"/>
          <ac:spMkLst>
            <pc:docMk/>
            <pc:sldMk cId="1146546284" sldId="283"/>
            <ac:spMk id="3" creationId="{98F4B580-4882-2A56-FF35-E7F5499881B2}"/>
          </ac:spMkLst>
        </pc:spChg>
        <pc:spChg chg="mod">
          <ac:chgData name="Nathan Edwards" userId="S::nathan.edwards@msq.org.au::4f1aa8b7-5741-4991-b3ff-2e43d7114403" providerId="AD" clId="Web-{E1762A4A-174E-FBB9-A91A-AAAAA278089E}" dt="2025-02-05T04:50:25.282" v="3958" actId="1076"/>
          <ac:spMkLst>
            <pc:docMk/>
            <pc:sldMk cId="1146546284" sldId="283"/>
            <ac:spMk id="15" creationId="{32D4E952-DC75-C032-1A77-D5D292DB1DBB}"/>
          </ac:spMkLst>
        </pc:spChg>
      </pc:sldChg>
      <pc:sldChg chg="del">
        <pc:chgData name="Nathan Edwards" userId="S::nathan.edwards@msq.org.au::4f1aa8b7-5741-4991-b3ff-2e43d7114403" providerId="AD" clId="Web-{E1762A4A-174E-FBB9-A91A-AAAAA278089E}" dt="2025-02-05T04:31:20.575" v="3854"/>
        <pc:sldMkLst>
          <pc:docMk/>
          <pc:sldMk cId="0" sldId="286"/>
        </pc:sldMkLst>
      </pc:sldChg>
      <pc:sldChg chg="ord">
        <pc:chgData name="Nathan Edwards" userId="S::nathan.edwards@msq.org.au::4f1aa8b7-5741-4991-b3ff-2e43d7114403" providerId="AD" clId="Web-{E1762A4A-174E-FBB9-A91A-AAAAA278089E}" dt="2025-02-05T01:17:54.408" v="704"/>
        <pc:sldMkLst>
          <pc:docMk/>
          <pc:sldMk cId="3563140736" sldId="287"/>
        </pc:sldMkLst>
      </pc:sldChg>
      <pc:sldChg chg="modSp">
        <pc:chgData name="Nathan Edwards" userId="S::nathan.edwards@msq.org.au::4f1aa8b7-5741-4991-b3ff-2e43d7114403" providerId="AD" clId="Web-{E1762A4A-174E-FBB9-A91A-AAAAA278089E}" dt="2025-02-04T05:39:52.882" v="172"/>
        <pc:sldMkLst>
          <pc:docMk/>
          <pc:sldMk cId="0" sldId="288"/>
        </pc:sldMkLst>
        <pc:graphicFrameChg chg="mod modGraphic">
          <ac:chgData name="Nathan Edwards" userId="S::nathan.edwards@msq.org.au::4f1aa8b7-5741-4991-b3ff-2e43d7114403" providerId="AD" clId="Web-{E1762A4A-174E-FBB9-A91A-AAAAA278089E}" dt="2025-02-04T05:34:53.373" v="48"/>
          <ac:graphicFrameMkLst>
            <pc:docMk/>
            <pc:sldMk cId="0" sldId="288"/>
            <ac:graphicFrameMk id="2" creationId="{00000000-0000-0000-0000-000000000000}"/>
          </ac:graphicFrameMkLst>
        </pc:graphicFrameChg>
        <pc:graphicFrameChg chg="mod modGraphic">
          <ac:chgData name="Nathan Edwards" userId="S::nathan.edwards@msq.org.au::4f1aa8b7-5741-4991-b3ff-2e43d7114403" providerId="AD" clId="Web-{E1762A4A-174E-FBB9-A91A-AAAAA278089E}" dt="2025-02-04T05:39:52.882" v="172"/>
          <ac:graphicFrameMkLst>
            <pc:docMk/>
            <pc:sldMk cId="0" sldId="288"/>
            <ac:graphicFrameMk id="45" creationId="{E56EDC40-70C0-D2B2-390E-1A5CC95F99B8}"/>
          </ac:graphicFrameMkLst>
        </pc:graphicFrameChg>
        <pc:graphicFrameChg chg="mod modGraphic">
          <ac:chgData name="Nathan Edwards" userId="S::nathan.edwards@msq.org.au::4f1aa8b7-5741-4991-b3ff-2e43d7114403" providerId="AD" clId="Web-{E1762A4A-174E-FBB9-A91A-AAAAA278089E}" dt="2025-02-04T05:38:41.083" v="102"/>
          <ac:graphicFrameMkLst>
            <pc:docMk/>
            <pc:sldMk cId="0" sldId="288"/>
            <ac:graphicFrameMk id="47" creationId="{F053A80C-2EDA-8EC1-6611-B6693915546C}"/>
          </ac:graphicFrameMkLst>
        </pc:graphicFrameChg>
      </pc:sldChg>
      <pc:sldChg chg="modSp ord">
        <pc:chgData name="Nathan Edwards" userId="S::nathan.edwards@msq.org.au::4f1aa8b7-5741-4991-b3ff-2e43d7114403" providerId="AD" clId="Web-{E1762A4A-174E-FBB9-A91A-AAAAA278089E}" dt="2025-02-05T03:25:03.764" v="1082" actId="14100"/>
        <pc:sldMkLst>
          <pc:docMk/>
          <pc:sldMk cId="1905484849" sldId="290"/>
        </pc:sldMkLst>
        <pc:spChg chg="mod">
          <ac:chgData name="Nathan Edwards" userId="S::nathan.edwards@msq.org.au::4f1aa8b7-5741-4991-b3ff-2e43d7114403" providerId="AD" clId="Web-{E1762A4A-174E-FBB9-A91A-AAAAA278089E}" dt="2025-02-04T06:01:16.351" v="521" actId="20577"/>
          <ac:spMkLst>
            <pc:docMk/>
            <pc:sldMk cId="1905484849" sldId="290"/>
            <ac:spMk id="14" creationId="{09FC1384-6DC6-4E12-2B7B-DF563C63FF2C}"/>
          </ac:spMkLst>
        </pc:spChg>
        <pc:spChg chg="mod">
          <ac:chgData name="Nathan Edwards" userId="S::nathan.edwards@msq.org.au::4f1aa8b7-5741-4991-b3ff-2e43d7114403" providerId="AD" clId="Web-{E1762A4A-174E-FBB9-A91A-AAAAA278089E}" dt="2025-02-05T03:25:03.764" v="1082" actId="14100"/>
          <ac:spMkLst>
            <pc:docMk/>
            <pc:sldMk cId="1905484849" sldId="290"/>
            <ac:spMk id="17" creationId="{C8E38024-E83A-4C23-00AA-74D1460FFC5E}"/>
          </ac:spMkLst>
        </pc:spChg>
        <pc:graphicFrameChg chg="mod modGraphic">
          <ac:chgData name="Nathan Edwards" userId="S::nathan.edwards@msq.org.au::4f1aa8b7-5741-4991-b3ff-2e43d7114403" providerId="AD" clId="Web-{E1762A4A-174E-FBB9-A91A-AAAAA278089E}" dt="2025-02-04T06:01:24.773" v="527"/>
          <ac:graphicFrameMkLst>
            <pc:docMk/>
            <pc:sldMk cId="1905484849" sldId="290"/>
            <ac:graphicFrameMk id="18" creationId="{E9869AEF-9688-E4A5-CC4B-621D8C3BA6EB}"/>
          </ac:graphicFrameMkLst>
        </pc:graphicFrameChg>
      </pc:sldChg>
      <pc:sldChg chg="modSp ord">
        <pc:chgData name="Nathan Edwards" userId="S::nathan.edwards@msq.org.au::4f1aa8b7-5741-4991-b3ff-2e43d7114403" providerId="AD" clId="Web-{E1762A4A-174E-FBB9-A91A-AAAAA278089E}" dt="2025-02-04T05:58:35.800" v="433" actId="20577"/>
        <pc:sldMkLst>
          <pc:docMk/>
          <pc:sldMk cId="1648567527" sldId="291"/>
        </pc:sldMkLst>
        <pc:spChg chg="mod">
          <ac:chgData name="Nathan Edwards" userId="S::nathan.edwards@msq.org.au::4f1aa8b7-5741-4991-b3ff-2e43d7114403" providerId="AD" clId="Web-{E1762A4A-174E-FBB9-A91A-AAAAA278089E}" dt="2025-02-04T05:58:35.800" v="433" actId="20577"/>
          <ac:spMkLst>
            <pc:docMk/>
            <pc:sldMk cId="1648567527" sldId="291"/>
            <ac:spMk id="14" creationId="{00000000-0000-0000-0000-000000000000}"/>
          </ac:spMkLst>
        </pc:spChg>
        <pc:graphicFrameChg chg="mod modGraphic">
          <ac:chgData name="Nathan Edwards" userId="S::nathan.edwards@msq.org.au::4f1aa8b7-5741-4991-b3ff-2e43d7114403" providerId="AD" clId="Web-{E1762A4A-174E-FBB9-A91A-AAAAA278089E}" dt="2025-02-04T05:58:04.471" v="417"/>
          <ac:graphicFrameMkLst>
            <pc:docMk/>
            <pc:sldMk cId="1648567527" sldId="291"/>
            <ac:graphicFrameMk id="37" creationId="{CF8D15CC-5407-4CAC-E3DB-A36C061723D1}"/>
          </ac:graphicFrameMkLst>
        </pc:graphicFrameChg>
      </pc:sldChg>
      <pc:sldChg chg="addSp delSp modSp del ord">
        <pc:chgData name="Nathan Edwards" userId="S::nathan.edwards@msq.org.au::4f1aa8b7-5741-4991-b3ff-2e43d7114403" providerId="AD" clId="Web-{E1762A4A-174E-FBB9-A91A-AAAAA278089E}" dt="2025-02-05T03:59:01.125" v="1820"/>
        <pc:sldMkLst>
          <pc:docMk/>
          <pc:sldMk cId="259754774" sldId="292"/>
        </pc:sldMkLst>
      </pc:sldChg>
      <pc:sldChg chg="addSp delSp modSp">
        <pc:chgData name="Nathan Edwards" userId="S::nathan.edwards@msq.org.au::4f1aa8b7-5741-4991-b3ff-2e43d7114403" providerId="AD" clId="Web-{E1762A4A-174E-FBB9-A91A-AAAAA278089E}" dt="2025-02-05T04:30:30.496" v="3853" actId="1076"/>
        <pc:sldMkLst>
          <pc:docMk/>
          <pc:sldMk cId="471580231" sldId="293"/>
        </pc:sldMkLst>
      </pc:sldChg>
      <pc:sldChg chg="addSp delSp modSp">
        <pc:chgData name="Nathan Edwards" userId="S::nathan.edwards@msq.org.au::4f1aa8b7-5741-4991-b3ff-2e43d7114403" providerId="AD" clId="Web-{E1762A4A-174E-FBB9-A91A-AAAAA278089E}" dt="2025-02-05T05:16:47.831" v="4671" actId="20577"/>
        <pc:sldMkLst>
          <pc:docMk/>
          <pc:sldMk cId="1929000612" sldId="294"/>
        </pc:sldMkLst>
        <pc:spChg chg="mod">
          <ac:chgData name="Nathan Edwards" userId="S::nathan.edwards@msq.org.au::4f1aa8b7-5741-4991-b3ff-2e43d7114403" providerId="AD" clId="Web-{E1762A4A-174E-FBB9-A91A-AAAAA278089E}" dt="2025-02-05T04:09:27.769" v="2340" actId="20577"/>
          <ac:spMkLst>
            <pc:docMk/>
            <pc:sldMk cId="1929000612" sldId="294"/>
            <ac:spMk id="5" creationId="{7A9A9673-2708-52BE-0D96-D399940FACF3}"/>
          </ac:spMkLst>
        </pc:spChg>
        <pc:graphicFrameChg chg="mod modGraphic">
          <ac:chgData name="Nathan Edwards" userId="S::nathan.edwards@msq.org.au::4f1aa8b7-5741-4991-b3ff-2e43d7114403" providerId="AD" clId="Web-{E1762A4A-174E-FBB9-A91A-AAAAA278089E}" dt="2025-02-05T04:32:40.547" v="3872" actId="1076"/>
          <ac:graphicFrameMkLst>
            <pc:docMk/>
            <pc:sldMk cId="1929000612" sldId="294"/>
            <ac:graphicFrameMk id="2" creationId="{3918ED90-5CA9-2CC6-FCFA-96D3567DC335}"/>
          </ac:graphicFrameMkLst>
        </pc:graphicFrameChg>
      </pc:sldChg>
      <pc:sldChg chg="del">
        <pc:chgData name="Nathan Edwards" userId="S::nathan.edwards@msq.org.au::4f1aa8b7-5741-4991-b3ff-2e43d7114403" providerId="AD" clId="Web-{E1762A4A-174E-FBB9-A91A-AAAAA278089E}" dt="2025-02-05T04:31:22.497" v="3855"/>
        <pc:sldMkLst>
          <pc:docMk/>
          <pc:sldMk cId="617636639" sldId="295"/>
        </pc:sldMkLst>
      </pc:sldChg>
      <pc:sldChg chg="del">
        <pc:chgData name="Nathan Edwards" userId="S::nathan.edwards@msq.org.au::4f1aa8b7-5741-4991-b3ff-2e43d7114403" providerId="AD" clId="Web-{E1762A4A-174E-FBB9-A91A-AAAAA278089E}" dt="2025-02-05T05:15:04.702" v="4626"/>
        <pc:sldMkLst>
          <pc:docMk/>
          <pc:sldMk cId="3255525634" sldId="296"/>
        </pc:sldMkLst>
      </pc:sldChg>
      <pc:sldChg chg="modSp">
        <pc:chgData name="Nathan Edwards" userId="S::nathan.edwards@msq.org.au::4f1aa8b7-5741-4991-b3ff-2e43d7114403" providerId="AD" clId="Web-{E1762A4A-174E-FBB9-A91A-AAAAA278089E}" dt="2025-02-04T05:32:18.322" v="16" actId="20577"/>
        <pc:sldMkLst>
          <pc:docMk/>
          <pc:sldMk cId="2026645751" sldId="297"/>
        </pc:sldMkLst>
        <pc:spChg chg="mod">
          <ac:chgData name="Nathan Edwards" userId="S::nathan.edwards@msq.org.au::4f1aa8b7-5741-4991-b3ff-2e43d7114403" providerId="AD" clId="Web-{E1762A4A-174E-FBB9-A91A-AAAAA278089E}" dt="2025-02-04T05:32:18.322" v="16" actId="20577"/>
          <ac:spMkLst>
            <pc:docMk/>
            <pc:sldMk cId="2026645751" sldId="297"/>
            <ac:spMk id="3" creationId="{00000000-0000-0000-0000-000000000000}"/>
          </ac:spMkLst>
        </pc:spChg>
      </pc:sldChg>
      <pc:sldChg chg="modSp">
        <pc:chgData name="Nathan Edwards" userId="S::nathan.edwards@msq.org.au::4f1aa8b7-5741-4991-b3ff-2e43d7114403" providerId="AD" clId="Web-{E1762A4A-174E-FBB9-A91A-AAAAA278089E}" dt="2025-02-04T06:02:22.227" v="571" actId="20577"/>
        <pc:sldMkLst>
          <pc:docMk/>
          <pc:sldMk cId="793133816" sldId="299"/>
        </pc:sldMkLst>
        <pc:spChg chg="mod">
          <ac:chgData name="Nathan Edwards" userId="S::nathan.edwards@msq.org.au::4f1aa8b7-5741-4991-b3ff-2e43d7114403" providerId="AD" clId="Web-{E1762A4A-174E-FBB9-A91A-AAAAA278089E}" dt="2025-02-04T06:02:22.227" v="571" actId="20577"/>
          <ac:spMkLst>
            <pc:docMk/>
            <pc:sldMk cId="793133816" sldId="299"/>
            <ac:spMk id="3" creationId="{A996259F-1975-17D9-EAFB-1D8368D4F424}"/>
          </ac:spMkLst>
        </pc:spChg>
      </pc:sldChg>
      <pc:sldChg chg="add replId">
        <pc:chgData name="Nathan Edwards" userId="S::nathan.edwards@msq.org.au::4f1aa8b7-5741-4991-b3ff-2e43d7114403" providerId="AD" clId="Web-{E1762A4A-174E-FBB9-A91A-AAAAA278089E}" dt="2025-02-05T03:58:11.717" v="1818"/>
        <pc:sldMkLst>
          <pc:docMk/>
          <pc:sldMk cId="448809535" sldId="300"/>
        </pc:sldMkLst>
      </pc:sldChg>
    </pc:docChg>
  </pc:docChgLst>
  <pc:docChgLst>
    <pc:chgData name="Quinn Sunderland" userId="8ee72650-e3a9-40ed-85ec-66371a1c1aef" providerId="ADAL" clId="{28147A84-4B6F-4493-80AE-22AEFB41B4ED}"/>
    <pc:docChg chg="undo custSel addSld delSld modSld sldOrd">
      <pc:chgData name="Quinn Sunderland" userId="8ee72650-e3a9-40ed-85ec-66371a1c1aef" providerId="ADAL" clId="{28147A84-4B6F-4493-80AE-22AEFB41B4ED}" dt="2025-02-03T06:18:32.231" v="2321" actId="47"/>
      <pc:docMkLst>
        <pc:docMk/>
      </pc:docMkLst>
      <pc:sldChg chg="addSp delSp modSp mod">
        <pc:chgData name="Quinn Sunderland" userId="8ee72650-e3a9-40ed-85ec-66371a1c1aef" providerId="ADAL" clId="{28147A84-4B6F-4493-80AE-22AEFB41B4ED}" dt="2025-01-31T07:39:20.609" v="1775" actId="1076"/>
        <pc:sldMkLst>
          <pc:docMk/>
          <pc:sldMk cId="0" sldId="256"/>
        </pc:sldMkLst>
      </pc:sldChg>
      <pc:sldChg chg="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57"/>
        </pc:sldMkLst>
      </pc:sldChg>
      <pc:sldChg chg="add 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58"/>
        </pc:sldMkLst>
      </pc:sldChg>
      <pc:sldChg chg="add 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59"/>
        </pc:sldMkLst>
      </pc:sldChg>
      <pc:sldChg chg="add 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60"/>
        </pc:sldMkLst>
      </pc:sldChg>
      <pc:sldChg chg="add 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61"/>
        </pc:sldMkLst>
      </pc:sldChg>
      <pc:sldChg chg="add 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62"/>
        </pc:sldMkLst>
      </pc:sldChg>
      <pc:sldChg chg="addSp delSp modSp del mod">
        <pc:chgData name="Quinn Sunderland" userId="8ee72650-e3a9-40ed-85ec-66371a1c1aef" providerId="ADAL" clId="{28147A84-4B6F-4493-80AE-22AEFB41B4ED}" dt="2025-01-31T07:46:14.763" v="1943" actId="47"/>
        <pc:sldMkLst>
          <pc:docMk/>
          <pc:sldMk cId="0" sldId="263"/>
        </pc:sldMkLst>
      </pc:sldChg>
      <pc:sldChg chg="add 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64"/>
        </pc:sldMkLst>
      </pc:sldChg>
      <pc:sldChg chg="add 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65"/>
        </pc:sldMkLst>
      </pc:sldChg>
      <pc:sldChg chg="add 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66"/>
        </pc:sldMkLst>
      </pc:sldChg>
      <pc:sldChg chg="add 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67"/>
        </pc:sldMkLst>
      </pc:sldChg>
      <pc:sldChg chg="add 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68"/>
        </pc:sldMkLst>
      </pc:sldChg>
      <pc:sldChg chg="add 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69"/>
        </pc:sldMkLst>
      </pc:sldChg>
      <pc:sldChg chg="del">
        <pc:chgData name="Quinn Sunderland" userId="8ee72650-e3a9-40ed-85ec-66371a1c1aef" providerId="ADAL" clId="{28147A84-4B6F-4493-80AE-22AEFB41B4ED}" dt="2025-01-31T07:22:15.088" v="1333" actId="47"/>
        <pc:sldMkLst>
          <pc:docMk/>
          <pc:sldMk cId="0" sldId="270"/>
        </pc:sldMkLst>
      </pc:sldChg>
      <pc:sldChg chg="add 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71"/>
        </pc:sldMkLst>
      </pc:sldChg>
      <pc:sldChg chg="addSp delSp modSp add del mod ord setBg delAnim modAnim">
        <pc:chgData name="Quinn Sunderland" userId="8ee72650-e3a9-40ed-85ec-66371a1c1aef" providerId="ADAL" clId="{28147A84-4B6F-4493-80AE-22AEFB41B4ED}" dt="2025-01-31T07:36:12.510" v="1634" actId="5793"/>
        <pc:sldMkLst>
          <pc:docMk/>
          <pc:sldMk cId="0" sldId="272"/>
        </pc:sldMkLst>
        <pc:spChg chg="mod">
          <ac:chgData name="Quinn Sunderland" userId="8ee72650-e3a9-40ed-85ec-66371a1c1aef" providerId="ADAL" clId="{28147A84-4B6F-4493-80AE-22AEFB41B4ED}" dt="2025-01-31T07:28:32.877" v="1373" actId="14100"/>
          <ac:spMkLst>
            <pc:docMk/>
            <pc:sldMk cId="0" sldId="272"/>
            <ac:spMk id="21" creationId="{E9F15240-170B-DCDD-40BB-92C3C87FED24}"/>
          </ac:spMkLst>
        </pc:spChg>
        <pc:spChg chg="mod">
          <ac:chgData name="Quinn Sunderland" userId="8ee72650-e3a9-40ed-85ec-66371a1c1aef" providerId="ADAL" clId="{28147A84-4B6F-4493-80AE-22AEFB41B4ED}" dt="2025-01-31T07:28:37.054" v="1383" actId="14100"/>
          <ac:spMkLst>
            <pc:docMk/>
            <pc:sldMk cId="0" sldId="272"/>
            <ac:spMk id="22" creationId="{2B36548A-A230-F0A9-8E95-35E3D088FBA7}"/>
          </ac:spMkLst>
        </pc:spChg>
        <pc:spChg chg="mod">
          <ac:chgData name="Quinn Sunderland" userId="8ee72650-e3a9-40ed-85ec-66371a1c1aef" providerId="ADAL" clId="{28147A84-4B6F-4493-80AE-22AEFB41B4ED}" dt="2025-01-31T07:36:12.510" v="1634" actId="5793"/>
          <ac:spMkLst>
            <pc:docMk/>
            <pc:sldMk cId="0" sldId="272"/>
            <ac:spMk id="29" creationId="{AF019F17-A9B1-6468-D9F8-BDE945AC95C6}"/>
          </ac:spMkLst>
        </pc:spChg>
      </pc:sldChg>
      <pc:sldChg chg="del">
        <pc:chgData name="Quinn Sunderland" userId="8ee72650-e3a9-40ed-85ec-66371a1c1aef" providerId="ADAL" clId="{28147A84-4B6F-4493-80AE-22AEFB41B4ED}" dt="2025-01-31T07:22:09.013" v="1332" actId="47"/>
        <pc:sldMkLst>
          <pc:docMk/>
          <pc:sldMk cId="0" sldId="273"/>
        </pc:sldMkLst>
      </pc:sldChg>
      <pc:sldChg chg="del">
        <pc:chgData name="Quinn Sunderland" userId="8ee72650-e3a9-40ed-85ec-66371a1c1aef" providerId="ADAL" clId="{28147A84-4B6F-4493-80AE-22AEFB41B4ED}" dt="2025-01-31T07:22:09.013" v="1332" actId="47"/>
        <pc:sldMkLst>
          <pc:docMk/>
          <pc:sldMk cId="0" sldId="274"/>
        </pc:sldMkLst>
      </pc:sldChg>
      <pc:sldChg chg="del">
        <pc:chgData name="Quinn Sunderland" userId="8ee72650-e3a9-40ed-85ec-66371a1c1aef" providerId="ADAL" clId="{28147A84-4B6F-4493-80AE-22AEFB41B4ED}" dt="2025-01-31T07:22:09.013" v="1332" actId="47"/>
        <pc:sldMkLst>
          <pc:docMk/>
          <pc:sldMk cId="0" sldId="275"/>
        </pc:sldMkLst>
      </pc:sldChg>
      <pc:sldChg chg="del">
        <pc:chgData name="Quinn Sunderland" userId="8ee72650-e3a9-40ed-85ec-66371a1c1aef" providerId="ADAL" clId="{28147A84-4B6F-4493-80AE-22AEFB41B4ED}" dt="2025-01-31T07:22:09.013" v="1332" actId="47"/>
        <pc:sldMkLst>
          <pc:docMk/>
          <pc:sldMk cId="0" sldId="276"/>
        </pc:sldMkLst>
      </pc:sldChg>
      <pc:sldChg chg="addSp delSp modSp del mod">
        <pc:chgData name="Quinn Sunderland" userId="8ee72650-e3a9-40ed-85ec-66371a1c1aef" providerId="ADAL" clId="{28147A84-4B6F-4493-80AE-22AEFB41B4ED}" dt="2025-01-31T07:22:09.013" v="1332" actId="47"/>
        <pc:sldMkLst>
          <pc:docMk/>
          <pc:sldMk cId="0" sldId="277"/>
        </pc:sldMkLst>
      </pc:sldChg>
      <pc:sldChg chg="del">
        <pc:chgData name="Quinn Sunderland" userId="8ee72650-e3a9-40ed-85ec-66371a1c1aef" providerId="ADAL" clId="{28147A84-4B6F-4493-80AE-22AEFB41B4ED}" dt="2025-01-31T06:43:17.644" v="742" actId="47"/>
        <pc:sldMkLst>
          <pc:docMk/>
          <pc:sldMk cId="0" sldId="278"/>
        </pc:sldMkLst>
      </pc:sldChg>
      <pc:sldChg chg="del">
        <pc:chgData name="Quinn Sunderland" userId="8ee72650-e3a9-40ed-85ec-66371a1c1aef" providerId="ADAL" clId="{28147A84-4B6F-4493-80AE-22AEFB41B4ED}" dt="2025-01-31T06:41:05.082" v="412" actId="47"/>
        <pc:sldMkLst>
          <pc:docMk/>
          <pc:sldMk cId="0" sldId="279"/>
        </pc:sldMkLst>
      </pc:sldChg>
      <pc:sldChg chg="del">
        <pc:chgData name="Quinn Sunderland" userId="8ee72650-e3a9-40ed-85ec-66371a1c1aef" providerId="ADAL" clId="{28147A84-4B6F-4493-80AE-22AEFB41B4ED}" dt="2025-01-31T06:40:54.980" v="409" actId="47"/>
        <pc:sldMkLst>
          <pc:docMk/>
          <pc:sldMk cId="0" sldId="280"/>
        </pc:sldMkLst>
      </pc:sldChg>
      <pc:sldChg chg="del">
        <pc:chgData name="Quinn Sunderland" userId="8ee72650-e3a9-40ed-85ec-66371a1c1aef" providerId="ADAL" clId="{28147A84-4B6F-4493-80AE-22AEFB41B4ED}" dt="2025-01-31T07:41:01.972" v="1784" actId="47"/>
        <pc:sldMkLst>
          <pc:docMk/>
          <pc:sldMk cId="3393004547" sldId="281"/>
        </pc:sldMkLst>
      </pc:sldChg>
      <pc:sldChg chg="addSp delSp modSp mod">
        <pc:chgData name="Quinn Sunderland" userId="8ee72650-e3a9-40ed-85ec-66371a1c1aef" providerId="ADAL" clId="{28147A84-4B6F-4493-80AE-22AEFB41B4ED}" dt="2025-01-31T07:53:02.132" v="2144" actId="14100"/>
        <pc:sldMkLst>
          <pc:docMk/>
          <pc:sldMk cId="2301187791" sldId="282"/>
        </pc:sldMkLst>
        <pc:spChg chg="mod">
          <ac:chgData name="Quinn Sunderland" userId="8ee72650-e3a9-40ed-85ec-66371a1c1aef" providerId="ADAL" clId="{28147A84-4B6F-4493-80AE-22AEFB41B4ED}" dt="2025-01-31T07:51:03.652" v="2102" actId="20577"/>
          <ac:spMkLst>
            <pc:docMk/>
            <pc:sldMk cId="2301187791" sldId="282"/>
            <ac:spMk id="20" creationId="{9188B7D3-6C1C-F4B0-8DEC-7AC177B2201B}"/>
          </ac:spMkLst>
        </pc:spChg>
        <pc:graphicFrameChg chg="add mod modGraphic">
          <ac:chgData name="Quinn Sunderland" userId="8ee72650-e3a9-40ed-85ec-66371a1c1aef" providerId="ADAL" clId="{28147A84-4B6F-4493-80AE-22AEFB41B4ED}" dt="2025-01-31T07:53:02.132" v="2144" actId="14100"/>
          <ac:graphicFrameMkLst>
            <pc:docMk/>
            <pc:sldMk cId="2301187791" sldId="282"/>
            <ac:graphicFrameMk id="27" creationId="{74C327FF-F344-C38F-AD8A-27490931BDF2}"/>
          </ac:graphicFrameMkLst>
        </pc:graphicFrameChg>
      </pc:sldChg>
      <pc:sldChg chg="addSp delSp modSp mod">
        <pc:chgData name="Quinn Sunderland" userId="8ee72650-e3a9-40ed-85ec-66371a1c1aef" providerId="ADAL" clId="{28147A84-4B6F-4493-80AE-22AEFB41B4ED}" dt="2025-01-31T07:53:10.988" v="2147" actId="14100"/>
        <pc:sldMkLst>
          <pc:docMk/>
          <pc:sldMk cId="1146546284" sldId="283"/>
        </pc:sldMkLst>
      </pc:sldChg>
      <pc:sldChg chg="mod ord modShow">
        <pc:chgData name="Quinn Sunderland" userId="8ee72650-e3a9-40ed-85ec-66371a1c1aef" providerId="ADAL" clId="{28147A84-4B6F-4493-80AE-22AEFB41B4ED}" dt="2025-01-31T07:40:29.008" v="1783"/>
        <pc:sldMkLst>
          <pc:docMk/>
          <pc:sldMk cId="2583437634" sldId="284"/>
        </pc:sldMkLst>
      </pc:sldChg>
      <pc:sldChg chg="del">
        <pc:chgData name="Quinn Sunderland" userId="8ee72650-e3a9-40ed-85ec-66371a1c1aef" providerId="ADAL" clId="{28147A84-4B6F-4493-80AE-22AEFB41B4ED}" dt="2025-01-31T07:22:45.446" v="1336" actId="47"/>
        <pc:sldMkLst>
          <pc:docMk/>
          <pc:sldMk cId="629668719" sldId="285"/>
        </pc:sldMkLst>
      </pc:sldChg>
      <pc:sldChg chg="addSp delSp modSp mod">
        <pc:chgData name="Quinn Sunderland" userId="8ee72650-e3a9-40ed-85ec-66371a1c1aef" providerId="ADAL" clId="{28147A84-4B6F-4493-80AE-22AEFB41B4ED}" dt="2025-01-31T07:54:13.858" v="2250" actId="1076"/>
        <pc:sldMkLst>
          <pc:docMk/>
          <pc:sldMk cId="3563140736" sldId="287"/>
        </pc:sldMkLst>
        <pc:spChg chg="mod">
          <ac:chgData name="Quinn Sunderland" userId="8ee72650-e3a9-40ed-85ec-66371a1c1aef" providerId="ADAL" clId="{28147A84-4B6F-4493-80AE-22AEFB41B4ED}" dt="2025-01-31T07:54:13.858" v="2250" actId="1076"/>
          <ac:spMkLst>
            <pc:docMk/>
            <pc:sldMk cId="3563140736" sldId="287"/>
            <ac:spMk id="3" creationId="{70FFBE32-1EC2-8ECA-7659-43A75B1E2B9B}"/>
          </ac:spMkLst>
        </pc:spChg>
        <pc:spChg chg="mod">
          <ac:chgData name="Quinn Sunderland" userId="8ee72650-e3a9-40ed-85ec-66371a1c1aef" providerId="ADAL" clId="{28147A84-4B6F-4493-80AE-22AEFB41B4ED}" dt="2025-01-31T07:54:13.858" v="2250" actId="1076"/>
          <ac:spMkLst>
            <pc:docMk/>
            <pc:sldMk cId="3563140736" sldId="287"/>
            <ac:spMk id="4" creationId="{A2185AD0-A778-9A4B-522C-68D4EB718C59}"/>
          </ac:spMkLst>
        </pc:spChg>
        <pc:spChg chg="mod">
          <ac:chgData name="Quinn Sunderland" userId="8ee72650-e3a9-40ed-85ec-66371a1c1aef" providerId="ADAL" clId="{28147A84-4B6F-4493-80AE-22AEFB41B4ED}" dt="2025-01-31T07:54:13.858" v="2250" actId="1076"/>
          <ac:spMkLst>
            <pc:docMk/>
            <pc:sldMk cId="3563140736" sldId="287"/>
            <ac:spMk id="5" creationId="{52859675-E3E6-08F2-64BC-A988C70D7270}"/>
          </ac:spMkLst>
        </pc:spChg>
        <pc:spChg chg="mod">
          <ac:chgData name="Quinn Sunderland" userId="8ee72650-e3a9-40ed-85ec-66371a1c1aef" providerId="ADAL" clId="{28147A84-4B6F-4493-80AE-22AEFB41B4ED}" dt="2025-01-31T07:54:13.858" v="2250" actId="1076"/>
          <ac:spMkLst>
            <pc:docMk/>
            <pc:sldMk cId="3563140736" sldId="287"/>
            <ac:spMk id="6" creationId="{00918C5B-5ADE-2805-F286-5555D5EAB6B8}"/>
          </ac:spMkLst>
        </pc:spChg>
        <pc:spChg chg="add mod ord">
          <ac:chgData name="Quinn Sunderland" userId="8ee72650-e3a9-40ed-85ec-66371a1c1aef" providerId="ADAL" clId="{28147A84-4B6F-4493-80AE-22AEFB41B4ED}" dt="2025-01-31T06:35:11.334" v="329" actId="207"/>
          <ac:spMkLst>
            <pc:docMk/>
            <pc:sldMk cId="3563140736" sldId="287"/>
            <ac:spMk id="7" creationId="{B225A862-0DFD-DC76-4EB1-523AFF8CDE05}"/>
          </ac:spMkLst>
        </pc:spChg>
        <pc:spChg chg="add mod ord">
          <ac:chgData name="Quinn Sunderland" userId="8ee72650-e3a9-40ed-85ec-66371a1c1aef" providerId="ADAL" clId="{28147A84-4B6F-4493-80AE-22AEFB41B4ED}" dt="2025-01-31T06:35:11.334" v="329" actId="207"/>
          <ac:spMkLst>
            <pc:docMk/>
            <pc:sldMk cId="3563140736" sldId="287"/>
            <ac:spMk id="8" creationId="{A91DCA05-F244-8283-8569-3054247EEB8A}"/>
          </ac:spMkLst>
        </pc:spChg>
        <pc:spChg chg="add mod ord">
          <ac:chgData name="Quinn Sunderland" userId="8ee72650-e3a9-40ed-85ec-66371a1c1aef" providerId="ADAL" clId="{28147A84-4B6F-4493-80AE-22AEFB41B4ED}" dt="2025-01-31T06:35:11.334" v="329" actId="207"/>
          <ac:spMkLst>
            <pc:docMk/>
            <pc:sldMk cId="3563140736" sldId="287"/>
            <ac:spMk id="9" creationId="{CDD040A6-9E64-9FAC-66C7-DEEA7714180F}"/>
          </ac:spMkLst>
        </pc:spChg>
        <pc:spChg chg="add mod ord">
          <ac:chgData name="Quinn Sunderland" userId="8ee72650-e3a9-40ed-85ec-66371a1c1aef" providerId="ADAL" clId="{28147A84-4B6F-4493-80AE-22AEFB41B4ED}" dt="2025-01-31T06:35:11.334" v="329" actId="207"/>
          <ac:spMkLst>
            <pc:docMk/>
            <pc:sldMk cId="3563140736" sldId="287"/>
            <ac:spMk id="10" creationId="{E85D1015-423E-D110-827C-A39BFCD2A2F7}"/>
          </ac:spMkLst>
        </pc:spChg>
        <pc:spChg chg="add mod ord">
          <ac:chgData name="Quinn Sunderland" userId="8ee72650-e3a9-40ed-85ec-66371a1c1aef" providerId="ADAL" clId="{28147A84-4B6F-4493-80AE-22AEFB41B4ED}" dt="2025-01-31T06:35:11.334" v="329" actId="207"/>
          <ac:spMkLst>
            <pc:docMk/>
            <pc:sldMk cId="3563140736" sldId="287"/>
            <ac:spMk id="11" creationId="{18AB176D-2249-64DD-5011-662013ECC3B6}"/>
          </ac:spMkLst>
        </pc:spChg>
        <pc:spChg chg="add mod">
          <ac:chgData name="Quinn Sunderland" userId="8ee72650-e3a9-40ed-85ec-66371a1c1aef" providerId="ADAL" clId="{28147A84-4B6F-4493-80AE-22AEFB41B4ED}" dt="2025-01-31T06:35:06.258" v="328" actId="207"/>
          <ac:spMkLst>
            <pc:docMk/>
            <pc:sldMk cId="3563140736" sldId="287"/>
            <ac:spMk id="12" creationId="{6F0583D4-8BCD-6EB3-C777-AB1FCBFD3A87}"/>
          </ac:spMkLst>
        </pc:spChg>
        <pc:spChg chg="mod">
          <ac:chgData name="Quinn Sunderland" userId="8ee72650-e3a9-40ed-85ec-66371a1c1aef" providerId="ADAL" clId="{28147A84-4B6F-4493-80AE-22AEFB41B4ED}" dt="2025-01-31T06:31:52.677" v="269" actId="1076"/>
          <ac:spMkLst>
            <pc:docMk/>
            <pc:sldMk cId="3563140736" sldId="287"/>
            <ac:spMk id="28" creationId="{21B0DB91-64A0-1F71-7EB8-08DCB724AAF9}"/>
          </ac:spMkLst>
        </pc:spChg>
        <pc:spChg chg="mod">
          <ac:chgData name="Quinn Sunderland" userId="8ee72650-e3a9-40ed-85ec-66371a1c1aef" providerId="ADAL" clId="{28147A84-4B6F-4493-80AE-22AEFB41B4ED}" dt="2025-01-31T06:30:20.007" v="256" actId="1076"/>
          <ac:spMkLst>
            <pc:docMk/>
            <pc:sldMk cId="3563140736" sldId="287"/>
            <ac:spMk id="38" creationId="{963110E9-508C-739C-B29D-A1922DFD2F94}"/>
          </ac:spMkLst>
        </pc:spChg>
        <pc:spChg chg="mod">
          <ac:chgData name="Quinn Sunderland" userId="8ee72650-e3a9-40ed-85ec-66371a1c1aef" providerId="ADAL" clId="{28147A84-4B6F-4493-80AE-22AEFB41B4ED}" dt="2025-01-31T06:31:52.677" v="269" actId="1076"/>
          <ac:spMkLst>
            <pc:docMk/>
            <pc:sldMk cId="3563140736" sldId="287"/>
            <ac:spMk id="42" creationId="{5A22690F-778C-007C-4636-502D355B98D4}"/>
          </ac:spMkLst>
        </pc:spChg>
        <pc:spChg chg="mod">
          <ac:chgData name="Quinn Sunderland" userId="8ee72650-e3a9-40ed-85ec-66371a1c1aef" providerId="ADAL" clId="{28147A84-4B6F-4493-80AE-22AEFB41B4ED}" dt="2025-01-31T06:31:52.677" v="269" actId="1076"/>
          <ac:spMkLst>
            <pc:docMk/>
            <pc:sldMk cId="3563140736" sldId="287"/>
            <ac:spMk id="43" creationId="{35DAD489-5BD6-4E7D-1419-CC3B29C3B717}"/>
          </ac:spMkLst>
        </pc:spChg>
        <pc:spChg chg="mod">
          <ac:chgData name="Quinn Sunderland" userId="8ee72650-e3a9-40ed-85ec-66371a1c1aef" providerId="ADAL" clId="{28147A84-4B6F-4493-80AE-22AEFB41B4ED}" dt="2025-01-31T06:31:52.677" v="269" actId="1076"/>
          <ac:spMkLst>
            <pc:docMk/>
            <pc:sldMk cId="3563140736" sldId="287"/>
            <ac:spMk id="44" creationId="{6EB0C23E-BA58-D773-1638-F7C8C17B48AF}"/>
          </ac:spMkLst>
        </pc:spChg>
        <pc:grpChg chg="mod">
          <ac:chgData name="Quinn Sunderland" userId="8ee72650-e3a9-40ed-85ec-66371a1c1aef" providerId="ADAL" clId="{28147A84-4B6F-4493-80AE-22AEFB41B4ED}" dt="2025-01-31T06:27:04.686" v="104" actId="1076"/>
          <ac:grpSpMkLst>
            <pc:docMk/>
            <pc:sldMk cId="3563140736" sldId="287"/>
            <ac:grpSpMk id="21" creationId="{0F681C83-F4C1-536C-CB3D-A521EEA50F33}"/>
          </ac:grpSpMkLst>
        </pc:grpChg>
        <pc:graphicFrameChg chg="mod modGraphic">
          <ac:chgData name="Quinn Sunderland" userId="8ee72650-e3a9-40ed-85ec-66371a1c1aef" providerId="ADAL" clId="{28147A84-4B6F-4493-80AE-22AEFB41B4ED}" dt="2025-01-31T07:54:13.858" v="2250" actId="1076"/>
          <ac:graphicFrameMkLst>
            <pc:docMk/>
            <pc:sldMk cId="3563140736" sldId="287"/>
            <ac:graphicFrameMk id="2" creationId="{F08F515C-BEF4-153A-3636-2678191303E2}"/>
          </ac:graphicFrameMkLst>
        </pc:graphicFrameChg>
      </pc:sldChg>
      <pc:sldChg chg="modSp mod">
        <pc:chgData name="Quinn Sunderland" userId="8ee72650-e3a9-40ed-85ec-66371a1c1aef" providerId="ADAL" clId="{28147A84-4B6F-4493-80AE-22AEFB41B4ED}" dt="2025-01-31T07:41:45.620" v="1804" actId="20577"/>
        <pc:sldMkLst>
          <pc:docMk/>
          <pc:sldMk cId="0" sldId="288"/>
        </pc:sldMkLst>
        <pc:graphicFrameChg chg="mod modGraphic">
          <ac:chgData name="Quinn Sunderland" userId="8ee72650-e3a9-40ed-85ec-66371a1c1aef" providerId="ADAL" clId="{28147A84-4B6F-4493-80AE-22AEFB41B4ED}" dt="2025-01-31T07:41:45.620" v="1804" actId="20577"/>
          <ac:graphicFrameMkLst>
            <pc:docMk/>
            <pc:sldMk cId="0" sldId="288"/>
            <ac:graphicFrameMk id="2" creationId="{00000000-0000-0000-0000-000000000000}"/>
          </ac:graphicFrameMkLst>
        </pc:graphicFrameChg>
      </pc:sldChg>
      <pc:sldChg chg="del mod ord modShow">
        <pc:chgData name="Quinn Sunderland" userId="8ee72650-e3a9-40ed-85ec-66371a1c1aef" providerId="ADAL" clId="{28147A84-4B6F-4493-80AE-22AEFB41B4ED}" dt="2025-02-03T06:18:32.231" v="2321" actId="47"/>
        <pc:sldMkLst>
          <pc:docMk/>
          <pc:sldMk cId="0" sldId="289"/>
        </pc:sldMkLst>
      </pc:sldChg>
      <pc:sldChg chg="modSp add mod">
        <pc:chgData name="Quinn Sunderland" userId="8ee72650-e3a9-40ed-85ec-66371a1c1aef" providerId="ADAL" clId="{28147A84-4B6F-4493-80AE-22AEFB41B4ED}" dt="2025-01-31T06:40:40.575" v="408" actId="20577"/>
        <pc:sldMkLst>
          <pc:docMk/>
          <pc:sldMk cId="1905484849" sldId="290"/>
        </pc:sldMkLst>
        <pc:spChg chg="mod">
          <ac:chgData name="Quinn Sunderland" userId="8ee72650-e3a9-40ed-85ec-66371a1c1aef" providerId="ADAL" clId="{28147A84-4B6F-4493-80AE-22AEFB41B4ED}" dt="2025-01-31T06:40:19.680" v="353" actId="20577"/>
          <ac:spMkLst>
            <pc:docMk/>
            <pc:sldMk cId="1905484849" sldId="290"/>
            <ac:spMk id="14" creationId="{09FC1384-6DC6-4E12-2B7B-DF563C63FF2C}"/>
          </ac:spMkLst>
        </pc:spChg>
        <pc:graphicFrameChg chg="mod modGraphic">
          <ac:chgData name="Quinn Sunderland" userId="8ee72650-e3a9-40ed-85ec-66371a1c1aef" providerId="ADAL" clId="{28147A84-4B6F-4493-80AE-22AEFB41B4ED}" dt="2025-01-31T06:40:40.575" v="408" actId="20577"/>
          <ac:graphicFrameMkLst>
            <pc:docMk/>
            <pc:sldMk cId="1905484849" sldId="290"/>
            <ac:graphicFrameMk id="18" creationId="{E9869AEF-9688-E4A5-CC4B-621D8C3BA6EB}"/>
          </ac:graphicFrameMkLst>
        </pc:graphicFrameChg>
      </pc:sldChg>
      <pc:sldChg chg="modSp add mod">
        <pc:chgData name="Quinn Sunderland" userId="8ee72650-e3a9-40ed-85ec-66371a1c1aef" providerId="ADAL" clId="{28147A84-4B6F-4493-80AE-22AEFB41B4ED}" dt="2025-01-31T06:43:12.942" v="741" actId="14100"/>
        <pc:sldMkLst>
          <pc:docMk/>
          <pc:sldMk cId="1648567527" sldId="291"/>
        </pc:sldMkLst>
        <pc:spChg chg="mod">
          <ac:chgData name="Quinn Sunderland" userId="8ee72650-e3a9-40ed-85ec-66371a1c1aef" providerId="ADAL" clId="{28147A84-4B6F-4493-80AE-22AEFB41B4ED}" dt="2025-01-31T06:43:12.942" v="741" actId="14100"/>
          <ac:spMkLst>
            <pc:docMk/>
            <pc:sldMk cId="1648567527" sldId="291"/>
            <ac:spMk id="14" creationId="{00000000-0000-0000-0000-000000000000}"/>
          </ac:spMkLst>
        </pc:spChg>
        <pc:graphicFrameChg chg="mod modGraphic">
          <ac:chgData name="Quinn Sunderland" userId="8ee72650-e3a9-40ed-85ec-66371a1c1aef" providerId="ADAL" clId="{28147A84-4B6F-4493-80AE-22AEFB41B4ED}" dt="2025-01-31T06:42:35.409" v="652"/>
          <ac:graphicFrameMkLst>
            <pc:docMk/>
            <pc:sldMk cId="1648567527" sldId="291"/>
            <ac:graphicFrameMk id="37" creationId="{CF8D15CC-5407-4CAC-E3DB-A36C061723D1}"/>
          </ac:graphicFrameMkLst>
        </pc:graphicFrameChg>
      </pc:sldChg>
      <pc:sldChg chg="addSp delSp modSp add mod">
        <pc:chgData name="Quinn Sunderland" userId="8ee72650-e3a9-40ed-85ec-66371a1c1aef" providerId="ADAL" clId="{28147A84-4B6F-4493-80AE-22AEFB41B4ED}" dt="2025-01-31T07:54:40.751" v="2256" actId="1076"/>
        <pc:sldMkLst>
          <pc:docMk/>
          <pc:sldMk cId="259754774" sldId="292"/>
        </pc:sldMkLst>
      </pc:sldChg>
      <pc:sldChg chg="addSp delSp modSp add mod">
        <pc:chgData name="Quinn Sunderland" userId="8ee72650-e3a9-40ed-85ec-66371a1c1aef" providerId="ADAL" clId="{28147A84-4B6F-4493-80AE-22AEFB41B4ED}" dt="2025-01-31T07:44:44.037" v="1931" actId="21"/>
        <pc:sldMkLst>
          <pc:docMk/>
          <pc:sldMk cId="471580231" sldId="293"/>
        </pc:sldMkLst>
      </pc:sldChg>
      <pc:sldChg chg="addSp delSp modSp add mod ord">
        <pc:chgData name="Quinn Sunderland" userId="8ee72650-e3a9-40ed-85ec-66371a1c1aef" providerId="ADAL" clId="{28147A84-4B6F-4493-80AE-22AEFB41B4ED}" dt="2025-01-31T07:53:58.749" v="2249" actId="404"/>
        <pc:sldMkLst>
          <pc:docMk/>
          <pc:sldMk cId="1929000612" sldId="294"/>
        </pc:sldMkLst>
        <pc:spChg chg="mod">
          <ac:chgData name="Quinn Sunderland" userId="8ee72650-e3a9-40ed-85ec-66371a1c1aef" providerId="ADAL" clId="{28147A84-4B6F-4493-80AE-22AEFB41B4ED}" dt="2025-01-31T07:30:32.753" v="1399" actId="20577"/>
          <ac:spMkLst>
            <pc:docMk/>
            <pc:sldMk cId="1929000612" sldId="294"/>
            <ac:spMk id="5" creationId="{7A9A9673-2708-52BE-0D96-D399940FACF3}"/>
          </ac:spMkLst>
        </pc:spChg>
        <pc:graphicFrameChg chg="add mod modGraphic">
          <ac:chgData name="Quinn Sunderland" userId="8ee72650-e3a9-40ed-85ec-66371a1c1aef" providerId="ADAL" clId="{28147A84-4B6F-4493-80AE-22AEFB41B4ED}" dt="2025-01-31T07:38:32.076" v="1671" actId="12"/>
          <ac:graphicFrameMkLst>
            <pc:docMk/>
            <pc:sldMk cId="1929000612" sldId="294"/>
            <ac:graphicFrameMk id="2" creationId="{3918ED90-5CA9-2CC6-FCFA-96D3567DC335}"/>
          </ac:graphicFrameMkLst>
        </pc:graphicFrameChg>
      </pc:sldChg>
      <pc:sldChg chg="addSp delSp modSp add del mod delAnim modAnim">
        <pc:chgData name="Quinn Sunderland" userId="8ee72650-e3a9-40ed-85ec-66371a1c1aef" providerId="ADAL" clId="{28147A84-4B6F-4493-80AE-22AEFB41B4ED}" dt="2025-01-31T07:28:19.437" v="1350" actId="47"/>
        <pc:sldMkLst>
          <pc:docMk/>
          <pc:sldMk cId="439122193" sldId="295"/>
        </pc:sldMkLst>
      </pc:sldChg>
      <pc:sldChg chg="modSp add mod">
        <pc:chgData name="Quinn Sunderland" userId="8ee72650-e3a9-40ed-85ec-66371a1c1aef" providerId="ADAL" clId="{28147A84-4B6F-4493-80AE-22AEFB41B4ED}" dt="2025-02-03T06:17:55.582" v="2320" actId="404"/>
        <pc:sldMkLst>
          <pc:docMk/>
          <pc:sldMk cId="617636639" sldId="295"/>
        </pc:sldMkLst>
      </pc:sldChg>
      <pc:sldChg chg="addSp delSp modSp add mod">
        <pc:chgData name="Quinn Sunderland" userId="8ee72650-e3a9-40ed-85ec-66371a1c1aef" providerId="ADAL" clId="{28147A84-4B6F-4493-80AE-22AEFB41B4ED}" dt="2025-02-03T06:17:38.732" v="2317" actId="20577"/>
        <pc:sldMkLst>
          <pc:docMk/>
          <pc:sldMk cId="3255525634" sldId="296"/>
        </pc:sldMkLst>
      </pc:sldChg>
      <pc:sldChg chg="add del">
        <pc:chgData name="Quinn Sunderland" userId="8ee72650-e3a9-40ed-85ec-66371a1c1aef" providerId="ADAL" clId="{28147A84-4B6F-4493-80AE-22AEFB41B4ED}" dt="2025-01-31T07:45:27.837" v="1936" actId="47"/>
        <pc:sldMkLst>
          <pc:docMk/>
          <pc:sldMk cId="3897654083" sldId="296"/>
        </pc:sldMkLst>
      </pc:sldChg>
      <pc:sldChg chg="modSp add mod">
        <pc:chgData name="Quinn Sunderland" userId="8ee72650-e3a9-40ed-85ec-66371a1c1aef" providerId="ADAL" clId="{28147A84-4B6F-4493-80AE-22AEFB41B4ED}" dt="2025-02-03T06:17:11.365" v="2312" actId="20577"/>
        <pc:sldMkLst>
          <pc:docMk/>
          <pc:sldMk cId="2026645751" sldId="297"/>
        </pc:sldMkLst>
        <pc:spChg chg="mod">
          <ac:chgData name="Quinn Sunderland" userId="8ee72650-e3a9-40ed-85ec-66371a1c1aef" providerId="ADAL" clId="{28147A84-4B6F-4493-80AE-22AEFB41B4ED}" dt="2025-02-03T06:17:11.365" v="2312" actId="20577"/>
          <ac:spMkLst>
            <pc:docMk/>
            <pc:sldMk cId="2026645751" sldId="297"/>
            <ac:spMk id="3" creationId="{00000000-0000-0000-0000-000000000000}"/>
          </ac:spMkLst>
        </pc:spChg>
      </pc:sldChg>
      <pc:sldChg chg="add del">
        <pc:chgData name="Quinn Sunderland" userId="8ee72650-e3a9-40ed-85ec-66371a1c1aef" providerId="ADAL" clId="{28147A84-4B6F-4493-80AE-22AEFB41B4ED}" dt="2025-02-03T06:17:22.127" v="2316" actId="47"/>
        <pc:sldMkLst>
          <pc:docMk/>
          <pc:sldMk cId="2184110728" sldId="298"/>
        </pc:sldMkLst>
      </pc:sldChg>
      <pc:sldChg chg="add ord">
        <pc:chgData name="Quinn Sunderland" userId="8ee72650-e3a9-40ed-85ec-66371a1c1aef" providerId="ADAL" clId="{28147A84-4B6F-4493-80AE-22AEFB41B4ED}" dt="2025-02-03T06:17:21.072" v="2315"/>
        <pc:sldMkLst>
          <pc:docMk/>
          <pc:sldMk cId="793133816" sldId="299"/>
        </pc:sldMkLst>
      </pc:sldChg>
    </pc:docChg>
  </pc:docChgLst>
  <pc:docChgLst>
    <pc:chgData name="Georgi Tomlinson" userId="S::georgi.tomlinson@msq.org.au::e76ba389-74dd-4eca-9c14-31753fa7139d" providerId="AD" clId="Web-{BC7EFE2B-47A8-1B7F-AB08-B2B204F66BDE}"/>
    <pc:docChg chg="modSld">
      <pc:chgData name="Georgi Tomlinson" userId="S::georgi.tomlinson@msq.org.au::e76ba389-74dd-4eca-9c14-31753fa7139d" providerId="AD" clId="Web-{BC7EFE2B-47A8-1B7F-AB08-B2B204F66BDE}" dt="2025-02-05T06:02:17.692" v="1" actId="20577"/>
      <pc:docMkLst>
        <pc:docMk/>
      </pc:docMkLst>
      <pc:sldChg chg="modSp">
        <pc:chgData name="Georgi Tomlinson" userId="S::georgi.tomlinson@msq.org.au::e76ba389-74dd-4eca-9c14-31753fa7139d" providerId="AD" clId="Web-{BC7EFE2B-47A8-1B7F-AB08-B2B204F66BDE}" dt="2025-02-05T06:02:17.692" v="1" actId="20577"/>
        <pc:sldMkLst>
          <pc:docMk/>
          <pc:sldMk cId="0" sldId="272"/>
        </pc:sldMkLst>
      </pc:sldChg>
    </pc:docChg>
  </pc:docChgLst>
  <pc:docChgLst>
    <pc:chgData name="Georgi Tomlinson" userId="e76ba389-74dd-4eca-9c14-31753fa7139d" providerId="ADAL" clId="{8888C5BD-A60B-4142-8130-3A965B58B635}"/>
    <pc:docChg chg="undo redo custSel addSld delSld modSld sldOrd">
      <pc:chgData name="Georgi Tomlinson" userId="e76ba389-74dd-4eca-9c14-31753fa7139d" providerId="ADAL" clId="{8888C5BD-A60B-4142-8130-3A965B58B635}" dt="2025-01-31T04:09:53.928" v="2483" actId="120"/>
      <pc:docMkLst>
        <pc:docMk/>
      </pc:docMkLst>
      <pc:sldChg chg="addSp delSp modSp mod ord">
        <pc:chgData name="Georgi Tomlinson" userId="e76ba389-74dd-4eca-9c14-31753fa7139d" providerId="ADAL" clId="{8888C5BD-A60B-4142-8130-3A965B58B635}" dt="2025-01-31T03:38:46.244" v="2114" actId="1076"/>
        <pc:sldMkLst>
          <pc:docMk/>
          <pc:sldMk cId="0" sldId="256"/>
        </pc:sldMkLst>
        <pc:spChg chg="mod">
          <ac:chgData name="Georgi Tomlinson" userId="e76ba389-74dd-4eca-9c14-31753fa7139d" providerId="ADAL" clId="{8888C5BD-A60B-4142-8130-3A965B58B635}" dt="2025-01-31T03:38:46.244" v="2114" actId="1076"/>
          <ac:spMkLst>
            <pc:docMk/>
            <pc:sldMk cId="0" sldId="256"/>
            <ac:spMk id="3" creationId="{00000000-0000-0000-0000-000000000000}"/>
          </ac:spMkLst>
        </pc:spChg>
        <pc:spChg chg="mod">
          <ac:chgData name="Georgi Tomlinson" userId="e76ba389-74dd-4eca-9c14-31753fa7139d" providerId="ADAL" clId="{8888C5BD-A60B-4142-8130-3A965B58B635}" dt="2025-01-31T03:38:46.244" v="2114" actId="1076"/>
          <ac:spMkLst>
            <pc:docMk/>
            <pc:sldMk cId="0" sldId="256"/>
            <ac:spMk id="9" creationId="{00000000-0000-0000-0000-000000000000}"/>
          </ac:spMkLst>
        </pc:spChg>
        <pc:picChg chg="mod">
          <ac:chgData name="Georgi Tomlinson" userId="e76ba389-74dd-4eca-9c14-31753fa7139d" providerId="ADAL" clId="{8888C5BD-A60B-4142-8130-3A965B58B635}" dt="2025-01-31T03:17:00.157" v="1181" actId="1076"/>
          <ac:picMkLst>
            <pc:docMk/>
            <pc:sldMk cId="0" sldId="256"/>
            <ac:picMk id="2" creationId="{00000000-0000-0000-0000-000000000000}"/>
          </ac:picMkLst>
        </pc:picChg>
      </pc:sldChg>
      <pc:sldChg chg="addSp delSp modSp mod ord">
        <pc:chgData name="Georgi Tomlinson" userId="e76ba389-74dd-4eca-9c14-31753fa7139d" providerId="ADAL" clId="{8888C5BD-A60B-4142-8130-3A965B58B635}" dt="2025-01-31T04:09:53.928" v="2483" actId="120"/>
        <pc:sldMkLst>
          <pc:docMk/>
          <pc:sldMk cId="0" sldId="263"/>
        </pc:sldMkLst>
      </pc:sldChg>
      <pc:sldChg chg="addSp delSp modSp mod ord">
        <pc:chgData name="Georgi Tomlinson" userId="e76ba389-74dd-4eca-9c14-31753fa7139d" providerId="ADAL" clId="{8888C5BD-A60B-4142-8130-3A965B58B635}" dt="2025-01-30T08:15:02.910" v="123" actId="20578"/>
        <pc:sldMkLst>
          <pc:docMk/>
          <pc:sldMk cId="0" sldId="264"/>
        </pc:sldMkLst>
      </pc:sldChg>
      <pc:sldChg chg="ord">
        <pc:chgData name="Georgi Tomlinson" userId="e76ba389-74dd-4eca-9c14-31753fa7139d" providerId="ADAL" clId="{8888C5BD-A60B-4142-8130-3A965B58B635}" dt="2025-01-30T08:15:00.050" v="108" actId="20578"/>
        <pc:sldMkLst>
          <pc:docMk/>
          <pc:sldMk cId="0" sldId="279"/>
        </pc:sldMkLst>
      </pc:sldChg>
      <pc:sldChg chg="modSp new mod">
        <pc:chgData name="Georgi Tomlinson" userId="e76ba389-74dd-4eca-9c14-31753fa7139d" providerId="ADAL" clId="{8888C5BD-A60B-4142-8130-3A965B58B635}" dt="2025-01-30T08:18:26.882" v="306" actId="313"/>
        <pc:sldMkLst>
          <pc:docMk/>
          <pc:sldMk cId="3393004547" sldId="281"/>
        </pc:sldMkLst>
      </pc:sldChg>
      <pc:sldChg chg="addSp delSp modSp add mod">
        <pc:chgData name="Georgi Tomlinson" userId="e76ba389-74dd-4eca-9c14-31753fa7139d" providerId="ADAL" clId="{8888C5BD-A60B-4142-8130-3A965B58B635}" dt="2025-01-30T21:17:21.043" v="1110" actId="20577"/>
        <pc:sldMkLst>
          <pc:docMk/>
          <pc:sldMk cId="2301187791" sldId="282"/>
        </pc:sldMkLst>
        <pc:spChg chg="mod">
          <ac:chgData name="Georgi Tomlinson" userId="e76ba389-74dd-4eca-9c14-31753fa7139d" providerId="ADAL" clId="{8888C5BD-A60B-4142-8130-3A965B58B635}" dt="2025-01-30T08:16:36.412" v="183" actId="14100"/>
          <ac:spMkLst>
            <pc:docMk/>
            <pc:sldMk cId="2301187791" sldId="282"/>
            <ac:spMk id="18" creationId="{04C624E5-81E0-BF6A-AEB1-A8BA78B85EAD}"/>
          </ac:spMkLst>
        </pc:spChg>
        <pc:spChg chg="mod">
          <ac:chgData name="Georgi Tomlinson" userId="e76ba389-74dd-4eca-9c14-31753fa7139d" providerId="ADAL" clId="{8888C5BD-A60B-4142-8130-3A965B58B635}" dt="2025-01-30T08:16:22.350" v="178" actId="1076"/>
          <ac:spMkLst>
            <pc:docMk/>
            <pc:sldMk cId="2301187791" sldId="282"/>
            <ac:spMk id="20" creationId="{9188B7D3-6C1C-F4B0-8DEC-7AC177B2201B}"/>
          </ac:spMkLst>
        </pc:spChg>
      </pc:sldChg>
      <pc:sldChg chg="addSp delSp modSp add mod">
        <pc:chgData name="Georgi Tomlinson" userId="e76ba389-74dd-4eca-9c14-31753fa7139d" providerId="ADAL" clId="{8888C5BD-A60B-4142-8130-3A965B58B635}" dt="2025-01-30T21:21:08.733" v="1114" actId="14100"/>
        <pc:sldMkLst>
          <pc:docMk/>
          <pc:sldMk cId="1146546284" sldId="283"/>
        </pc:sldMkLst>
      </pc:sldChg>
      <pc:sldChg chg="addSp delSp modSp new mod">
        <pc:chgData name="Georgi Tomlinson" userId="e76ba389-74dd-4eca-9c14-31753fa7139d" providerId="ADAL" clId="{8888C5BD-A60B-4142-8130-3A965B58B635}" dt="2025-01-31T03:15:43.107" v="1131" actId="21"/>
        <pc:sldMkLst>
          <pc:docMk/>
          <pc:sldMk cId="2583437634" sldId="284"/>
        </pc:sldMkLst>
      </pc:sldChg>
      <pc:sldChg chg="addSp delSp modSp add mod ord">
        <pc:chgData name="Georgi Tomlinson" userId="e76ba389-74dd-4eca-9c14-31753fa7139d" providerId="ADAL" clId="{8888C5BD-A60B-4142-8130-3A965B58B635}" dt="2025-01-31T03:22:16.770" v="1271" actId="20577"/>
        <pc:sldMkLst>
          <pc:docMk/>
          <pc:sldMk cId="629668719" sldId="285"/>
        </pc:sldMkLst>
      </pc:sldChg>
      <pc:sldChg chg="modSp mod">
        <pc:chgData name="Georgi Tomlinson" userId="e76ba389-74dd-4eca-9c14-31753fa7139d" providerId="ADAL" clId="{8888C5BD-A60B-4142-8130-3A965B58B635}" dt="2025-01-31T03:27:49.830" v="1967" actId="20577"/>
        <pc:sldMkLst>
          <pc:docMk/>
          <pc:sldMk cId="0" sldId="286"/>
        </pc:sldMkLst>
      </pc:sldChg>
      <pc:sldChg chg="addSp delSp modSp mod">
        <pc:chgData name="Georgi Tomlinson" userId="e76ba389-74dd-4eca-9c14-31753fa7139d" providerId="ADAL" clId="{8888C5BD-A60B-4142-8130-3A965B58B635}" dt="2025-01-31T03:31:38.997" v="2078" actId="2165"/>
        <pc:sldMkLst>
          <pc:docMk/>
          <pc:sldMk cId="3563140736" sldId="287"/>
        </pc:sldMkLst>
        <pc:spChg chg="mod">
          <ac:chgData name="Georgi Tomlinson" userId="e76ba389-74dd-4eca-9c14-31753fa7139d" providerId="ADAL" clId="{8888C5BD-A60B-4142-8130-3A965B58B635}" dt="2025-01-31T03:29:37.438" v="2008" actId="14100"/>
          <ac:spMkLst>
            <pc:docMk/>
            <pc:sldMk cId="3563140736" sldId="287"/>
            <ac:spMk id="3" creationId="{70FFBE32-1EC2-8ECA-7659-43A75B1E2B9B}"/>
          </ac:spMkLst>
        </pc:spChg>
        <pc:spChg chg="mod">
          <ac:chgData name="Georgi Tomlinson" userId="e76ba389-74dd-4eca-9c14-31753fa7139d" providerId="ADAL" clId="{8888C5BD-A60B-4142-8130-3A965B58B635}" dt="2025-01-31T03:29:55.614" v="2025" actId="14100"/>
          <ac:spMkLst>
            <pc:docMk/>
            <pc:sldMk cId="3563140736" sldId="287"/>
            <ac:spMk id="4" creationId="{A2185AD0-A778-9A4B-522C-68D4EB718C59}"/>
          </ac:spMkLst>
        </pc:spChg>
        <pc:spChg chg="mod">
          <ac:chgData name="Georgi Tomlinson" userId="e76ba389-74dd-4eca-9c14-31753fa7139d" providerId="ADAL" clId="{8888C5BD-A60B-4142-8130-3A965B58B635}" dt="2025-01-31T03:29:39.760" v="2009" actId="1035"/>
          <ac:spMkLst>
            <pc:docMk/>
            <pc:sldMk cId="3563140736" sldId="287"/>
            <ac:spMk id="5" creationId="{52859675-E3E6-08F2-64BC-A988C70D7270}"/>
          </ac:spMkLst>
        </pc:spChg>
        <pc:spChg chg="mod">
          <ac:chgData name="Georgi Tomlinson" userId="e76ba389-74dd-4eca-9c14-31753fa7139d" providerId="ADAL" clId="{8888C5BD-A60B-4142-8130-3A965B58B635}" dt="2025-01-31T03:29:51.765" v="2022" actId="14100"/>
          <ac:spMkLst>
            <pc:docMk/>
            <pc:sldMk cId="3563140736" sldId="287"/>
            <ac:spMk id="6" creationId="{00918C5B-5ADE-2805-F286-5555D5EAB6B8}"/>
          </ac:spMkLst>
        </pc:spChg>
        <pc:graphicFrameChg chg="mod modGraphic">
          <ac:chgData name="Georgi Tomlinson" userId="e76ba389-74dd-4eca-9c14-31753fa7139d" providerId="ADAL" clId="{8888C5BD-A60B-4142-8130-3A965B58B635}" dt="2025-01-31T03:31:38.997" v="2078" actId="2165"/>
          <ac:graphicFrameMkLst>
            <pc:docMk/>
            <pc:sldMk cId="3563140736" sldId="287"/>
            <ac:graphicFrameMk id="2" creationId="{F08F515C-BEF4-153A-3636-2678191303E2}"/>
          </ac:graphicFrameMkLst>
        </pc:graphicFrameChg>
      </pc:sldChg>
      <pc:sldChg chg="modSp add del mod">
        <pc:chgData name="Georgi Tomlinson" userId="e76ba389-74dd-4eca-9c14-31753fa7139d" providerId="ADAL" clId="{8888C5BD-A60B-4142-8130-3A965B58B635}" dt="2025-01-31T03:33:23.454" v="2081" actId="6549"/>
        <pc:sldMkLst>
          <pc:docMk/>
          <pc:sldMk cId="0" sldId="288"/>
        </pc:sldMkLst>
        <pc:graphicFrameChg chg="modGraphic">
          <ac:chgData name="Georgi Tomlinson" userId="e76ba389-74dd-4eca-9c14-31753fa7139d" providerId="ADAL" clId="{8888C5BD-A60B-4142-8130-3A965B58B635}" dt="2025-01-31T03:33:23.454" v="2081" actId="6549"/>
          <ac:graphicFrameMkLst>
            <pc:docMk/>
            <pc:sldMk cId="0" sldId="288"/>
            <ac:graphicFrameMk id="2" creationId="{00000000-0000-0000-0000-000000000000}"/>
          </ac:graphicFrameMkLst>
        </pc:graphicFrameChg>
      </pc:sldChg>
      <pc:sldChg chg="modSp mod">
        <pc:chgData name="Georgi Tomlinson" userId="e76ba389-74dd-4eca-9c14-31753fa7139d" providerId="ADAL" clId="{8888C5BD-A60B-4142-8130-3A965B58B635}" dt="2025-01-31T03:35:05.927" v="2109" actId="1076"/>
        <pc:sldMkLst>
          <pc:docMk/>
          <pc:sldMk cId="0" sldId="289"/>
        </pc:sldMkLst>
      </pc:sldChg>
      <pc:sldChg chg="new del">
        <pc:chgData name="Georgi Tomlinson" userId="e76ba389-74dd-4eca-9c14-31753fa7139d" providerId="ADAL" clId="{8888C5BD-A60B-4142-8130-3A965B58B635}" dt="2025-01-31T03:39:09.616" v="2118" actId="47"/>
        <pc:sldMkLst>
          <pc:docMk/>
          <pc:sldMk cId="4197398334" sldId="290"/>
        </pc:sldMkLst>
      </pc:sldChg>
    </pc:docChg>
  </pc:docChgLst>
  <pc:docChgLst>
    <pc:chgData name="Nathan Edwards" userId="S::nathan.edwards@msq.org.au::4f1aa8b7-5741-4991-b3ff-2e43d7114403" providerId="AD" clId="Web-{F022E6FF-8A0F-7953-6884-D8C07901D4EA}"/>
    <pc:docChg chg="addSld delSld modSld sldOrd">
      <pc:chgData name="Nathan Edwards" userId="S::nathan.edwards@msq.org.au::4f1aa8b7-5741-4991-b3ff-2e43d7114403" providerId="AD" clId="Web-{F022E6FF-8A0F-7953-6884-D8C07901D4EA}" dt="2025-02-03T05:30:40.863" v="379"/>
      <pc:docMkLst>
        <pc:docMk/>
      </pc:docMkLst>
      <pc:sldChg chg="add del ord">
        <pc:chgData name="Nathan Edwards" userId="S::nathan.edwards@msq.org.au::4f1aa8b7-5741-4991-b3ff-2e43d7114403" providerId="AD" clId="Web-{F022E6FF-8A0F-7953-6884-D8C07901D4EA}" dt="2025-02-03T05:21:14.955" v="378"/>
        <pc:sldMkLst>
          <pc:docMk/>
          <pc:sldMk cId="0" sldId="256"/>
        </pc:sldMkLst>
      </pc:sldChg>
      <pc:sldChg chg="modSp">
        <pc:chgData name="Nathan Edwards" userId="S::nathan.edwards@msq.org.au::4f1aa8b7-5741-4991-b3ff-2e43d7114403" providerId="AD" clId="Web-{F022E6FF-8A0F-7953-6884-D8C07901D4EA}" dt="2025-02-03T03:42:10.460" v="373" actId="20577"/>
        <pc:sldMkLst>
          <pc:docMk/>
          <pc:sldMk cId="0" sldId="272"/>
        </pc:sldMkLst>
        <pc:spChg chg="mod">
          <ac:chgData name="Nathan Edwards" userId="S::nathan.edwards@msq.org.au::4f1aa8b7-5741-4991-b3ff-2e43d7114403" providerId="AD" clId="Web-{F022E6FF-8A0F-7953-6884-D8C07901D4EA}" dt="2025-02-03T03:01:43.276" v="3" actId="20577"/>
          <ac:spMkLst>
            <pc:docMk/>
            <pc:sldMk cId="0" sldId="272"/>
            <ac:spMk id="21" creationId="{E9F15240-170B-DCDD-40BB-92C3C87FED24}"/>
          </ac:spMkLst>
        </pc:spChg>
      </pc:sldChg>
      <pc:sldChg chg="modSp">
        <pc:chgData name="Nathan Edwards" userId="S::nathan.edwards@msq.org.au::4f1aa8b7-5741-4991-b3ff-2e43d7114403" providerId="AD" clId="Web-{F022E6FF-8A0F-7953-6884-D8C07901D4EA}" dt="2025-02-03T03:02:52.872" v="7"/>
        <pc:sldMkLst>
          <pc:docMk/>
          <pc:sldMk cId="2301187791" sldId="282"/>
        </pc:sldMkLst>
        <pc:spChg chg="mod">
          <ac:chgData name="Nathan Edwards" userId="S::nathan.edwards@msq.org.au::4f1aa8b7-5741-4991-b3ff-2e43d7114403" providerId="AD" clId="Web-{F022E6FF-8A0F-7953-6884-D8C07901D4EA}" dt="2025-02-03T03:00:28.009" v="1" actId="1076"/>
          <ac:spMkLst>
            <pc:docMk/>
            <pc:sldMk cId="2301187791" sldId="282"/>
            <ac:spMk id="18" creationId="{04C624E5-81E0-BF6A-AEB1-A8BA78B85EAD}"/>
          </ac:spMkLst>
        </pc:spChg>
        <pc:spChg chg="mod">
          <ac:chgData name="Nathan Edwards" userId="S::nathan.edwards@msq.org.au::4f1aa8b7-5741-4991-b3ff-2e43d7114403" providerId="AD" clId="Web-{F022E6FF-8A0F-7953-6884-D8C07901D4EA}" dt="2025-02-03T03:00:23.946" v="0" actId="1076"/>
          <ac:spMkLst>
            <pc:docMk/>
            <pc:sldMk cId="2301187791" sldId="282"/>
            <ac:spMk id="20" creationId="{9188B7D3-6C1C-F4B0-8DEC-7AC177B2201B}"/>
          </ac:spMkLst>
        </pc:spChg>
        <pc:graphicFrameChg chg="mod modGraphic">
          <ac:chgData name="Nathan Edwards" userId="S::nathan.edwards@msq.org.au::4f1aa8b7-5741-4991-b3ff-2e43d7114403" providerId="AD" clId="Web-{F022E6FF-8A0F-7953-6884-D8C07901D4EA}" dt="2025-02-03T03:02:52.872" v="7"/>
          <ac:graphicFrameMkLst>
            <pc:docMk/>
            <pc:sldMk cId="2301187791" sldId="282"/>
            <ac:graphicFrameMk id="27" creationId="{74C327FF-F344-C38F-AD8A-27490931BDF2}"/>
          </ac:graphicFrameMkLst>
        </pc:graphicFrameChg>
      </pc:sldChg>
      <pc:sldChg chg="ord">
        <pc:chgData name="Nathan Edwards" userId="S::nathan.edwards@msq.org.au::4f1aa8b7-5741-4991-b3ff-2e43d7114403" providerId="AD" clId="Web-{F022E6FF-8A0F-7953-6884-D8C07901D4EA}" dt="2025-02-03T03:26:36.890" v="356"/>
        <pc:sldMkLst>
          <pc:docMk/>
          <pc:sldMk cId="1146546284" sldId="283"/>
        </pc:sldMkLst>
      </pc:sldChg>
      <pc:sldChg chg="del">
        <pc:chgData name="Nathan Edwards" userId="S::nathan.edwards@msq.org.au::4f1aa8b7-5741-4991-b3ff-2e43d7114403" providerId="AD" clId="Web-{F022E6FF-8A0F-7953-6884-D8C07901D4EA}" dt="2025-02-03T05:30:40.863" v="379"/>
        <pc:sldMkLst>
          <pc:docMk/>
          <pc:sldMk cId="2583437634" sldId="284"/>
        </pc:sldMkLst>
      </pc:sldChg>
      <pc:sldChg chg="modSp ord">
        <pc:chgData name="Nathan Edwards" userId="S::nathan.edwards@msq.org.au::4f1aa8b7-5741-4991-b3ff-2e43d7114403" providerId="AD" clId="Web-{F022E6FF-8A0F-7953-6884-D8C07901D4EA}" dt="2025-02-03T03:24:21.278" v="340"/>
        <pc:sldMkLst>
          <pc:docMk/>
          <pc:sldMk cId="0" sldId="286"/>
        </pc:sldMkLst>
      </pc:sldChg>
      <pc:sldChg chg="ord">
        <pc:chgData name="Nathan Edwards" userId="S::nathan.edwards@msq.org.au::4f1aa8b7-5741-4991-b3ff-2e43d7114403" providerId="AD" clId="Web-{F022E6FF-8A0F-7953-6884-D8C07901D4EA}" dt="2025-02-03T05:21:12.362" v="377"/>
        <pc:sldMkLst>
          <pc:docMk/>
          <pc:sldMk cId="3563140736" sldId="287"/>
        </pc:sldMkLst>
      </pc:sldChg>
      <pc:sldChg chg="modSp ord">
        <pc:chgData name="Nathan Edwards" userId="S::nathan.edwards@msq.org.au::4f1aa8b7-5741-4991-b3ff-2e43d7114403" providerId="AD" clId="Web-{F022E6FF-8A0F-7953-6884-D8C07901D4EA}" dt="2025-02-03T03:43:19.961" v="374"/>
        <pc:sldMkLst>
          <pc:docMk/>
          <pc:sldMk cId="1905484849" sldId="290"/>
        </pc:sldMkLst>
        <pc:spChg chg="mod">
          <ac:chgData name="Nathan Edwards" userId="S::nathan.edwards@msq.org.au::4f1aa8b7-5741-4991-b3ff-2e43d7114403" providerId="AD" clId="Web-{F022E6FF-8A0F-7953-6884-D8C07901D4EA}" dt="2025-02-03T03:25:32.639" v="352" actId="20577"/>
          <ac:spMkLst>
            <pc:docMk/>
            <pc:sldMk cId="1905484849" sldId="290"/>
            <ac:spMk id="14" creationId="{09FC1384-6DC6-4E12-2B7B-DF563C63FF2C}"/>
          </ac:spMkLst>
        </pc:spChg>
      </pc:sldChg>
      <pc:sldChg chg="ord">
        <pc:chgData name="Nathan Edwards" userId="S::nathan.edwards@msq.org.au::4f1aa8b7-5741-4991-b3ff-2e43d7114403" providerId="AD" clId="Web-{F022E6FF-8A0F-7953-6884-D8C07901D4EA}" dt="2025-02-03T03:25:38.123" v="353"/>
        <pc:sldMkLst>
          <pc:docMk/>
          <pc:sldMk cId="1648567527" sldId="291"/>
        </pc:sldMkLst>
      </pc:sldChg>
      <pc:sldChg chg="modSp ord">
        <pc:chgData name="Nathan Edwards" userId="S::nathan.edwards@msq.org.au::4f1aa8b7-5741-4991-b3ff-2e43d7114403" providerId="AD" clId="Web-{F022E6FF-8A0F-7953-6884-D8C07901D4EA}" dt="2025-02-03T03:38:49.596" v="368"/>
        <pc:sldMkLst>
          <pc:docMk/>
          <pc:sldMk cId="259754774" sldId="292"/>
        </pc:sldMkLst>
      </pc:sldChg>
      <pc:sldChg chg="ord">
        <pc:chgData name="Nathan Edwards" userId="S::nathan.edwards@msq.org.au::4f1aa8b7-5741-4991-b3ff-2e43d7114403" providerId="AD" clId="Web-{F022E6FF-8A0F-7953-6884-D8C07901D4EA}" dt="2025-02-03T03:26:26.828" v="354"/>
        <pc:sldMkLst>
          <pc:docMk/>
          <pc:sldMk cId="471580231" sldId="293"/>
        </pc:sldMkLst>
      </pc:sldChg>
      <pc:sldChg chg="ord">
        <pc:chgData name="Nathan Edwards" userId="S::nathan.edwards@msq.org.au::4f1aa8b7-5741-4991-b3ff-2e43d7114403" providerId="AD" clId="Web-{F022E6FF-8A0F-7953-6884-D8C07901D4EA}" dt="2025-02-03T03:14:51.514" v="8"/>
        <pc:sldMkLst>
          <pc:docMk/>
          <pc:sldMk cId="617636639" sldId="295"/>
        </pc:sldMkLst>
      </pc:sldChg>
      <pc:sldChg chg="ord">
        <pc:chgData name="Nathan Edwards" userId="S::nathan.edwards@msq.org.au::4f1aa8b7-5741-4991-b3ff-2e43d7114403" providerId="AD" clId="Web-{F022E6FF-8A0F-7953-6884-D8C07901D4EA}" dt="2025-02-03T03:26:26.828" v="355"/>
        <pc:sldMkLst>
          <pc:docMk/>
          <pc:sldMk cId="3255525634" sldId="29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21A78A-53B5-4888-8706-217CA343D752}" type="datetimeFigureOut">
              <a:rPr lang="en-AU" smtClean="0"/>
              <a:t>12/03/2025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ED6646-FFE3-451B-9125-AA7C65FEE9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5555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ED6646-FFE3-451B-9125-AA7C65FEE9E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0735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29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510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4065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2380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59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2115" y="937223"/>
            <a:ext cx="4262120" cy="57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92861" y="2384996"/>
            <a:ext cx="5037455" cy="2683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2115" y="937223"/>
            <a:ext cx="4262120" cy="57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92861" y="2384996"/>
            <a:ext cx="5037455" cy="2683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61316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../Lesson%202/manufacturingmatters.com.au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674116"/>
            <a:ext cx="12193206" cy="18388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841531" y="3745837"/>
            <a:ext cx="5174661" cy="22826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298450" marR="5080" indent="-285750">
              <a:spcBef>
                <a:spcPts val="100"/>
              </a:spcBef>
              <a:buFont typeface="Arial" panose="020B0604020202020204" pitchFamily="34" charset="0"/>
              <a:buChar char="►"/>
            </a:pPr>
            <a:r>
              <a:rPr lang="en-AU" sz="1400" noProof="0">
                <a:solidFill>
                  <a:srgbClr val="231F20"/>
                </a:solidFill>
                <a:latin typeface="Arial"/>
                <a:cs typeface="Arial"/>
              </a:rPr>
              <a:t>Lesson </a:t>
            </a:r>
            <a:r>
              <a:rPr lang="en-AU" sz="1400">
                <a:solidFill>
                  <a:srgbClr val="231F20"/>
                </a:solidFill>
                <a:latin typeface="Arial"/>
                <a:cs typeface="Arial"/>
              </a:rPr>
              <a:t>five</a:t>
            </a:r>
            <a:r>
              <a:rPr lang="en-AU" sz="1400" noProof="0">
                <a:solidFill>
                  <a:srgbClr val="231F20"/>
                </a:solidFill>
                <a:latin typeface="Arial"/>
                <a:cs typeface="Arial"/>
              </a:rPr>
              <a:t>: </a:t>
            </a:r>
            <a:r>
              <a:rPr lang="en-AU" sz="1400">
                <a:solidFill>
                  <a:srgbClr val="231F20"/>
                </a:solidFill>
                <a:latin typeface="Arial"/>
                <a:cs typeface="Arial"/>
              </a:rPr>
              <a:t>Life and work goals and conflict</a:t>
            </a:r>
            <a:endParaRPr lang="en-AU" sz="1400" noProof="0">
              <a:latin typeface="Arial"/>
              <a:cs typeface="Arial"/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E14BE4B6-A0CB-A195-5B25-E480375A275B}"/>
              </a:ext>
            </a:extLst>
          </p:cNvPr>
          <p:cNvSpPr/>
          <p:nvPr/>
        </p:nvSpPr>
        <p:spPr>
          <a:xfrm>
            <a:off x="5847628" y="2983837"/>
            <a:ext cx="5867400" cy="594360"/>
          </a:xfrm>
          <a:custGeom>
            <a:avLst/>
            <a:gdLst/>
            <a:ahLst/>
            <a:cxnLst/>
            <a:rect l="l" t="t" r="r" b="b"/>
            <a:pathLst>
              <a:path w="1993265" h="594360">
                <a:moveTo>
                  <a:pt x="0" y="594232"/>
                </a:moveTo>
                <a:lnTo>
                  <a:pt x="1993049" y="594232"/>
                </a:lnTo>
                <a:lnTo>
                  <a:pt x="1993049" y="0"/>
                </a:lnTo>
                <a:lnTo>
                  <a:pt x="0" y="0"/>
                </a:lnTo>
                <a:lnTo>
                  <a:pt x="0" y="594232"/>
                </a:lnTo>
                <a:close/>
              </a:path>
            </a:pathLst>
          </a:custGeom>
          <a:gradFill>
            <a:gsLst>
              <a:gs pos="100000">
                <a:srgbClr val="0041CF"/>
              </a:gs>
              <a:gs pos="0">
                <a:srgbClr val="030083"/>
              </a:gs>
            </a:gsLst>
            <a:lin ang="10800000" scaled="0"/>
          </a:gradFill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14" name="object 9">
            <a:extLst>
              <a:ext uri="{FF2B5EF4-FFF2-40B4-BE49-F238E27FC236}">
                <a16:creationId xmlns:a16="http://schemas.microsoft.com/office/drawing/2014/main" id="{156163AB-4B10-E940-327D-181A44306AE7}"/>
              </a:ext>
            </a:extLst>
          </p:cNvPr>
          <p:cNvSpPr txBox="1">
            <a:spLocks/>
          </p:cNvSpPr>
          <p:nvPr/>
        </p:nvSpPr>
        <p:spPr>
          <a:xfrm>
            <a:off x="5943600" y="2971800"/>
            <a:ext cx="5867400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en-AU" spc="-10" noProof="0">
                <a:solidFill>
                  <a:srgbClr val="FFFFFF"/>
                </a:solidFill>
              </a:rPr>
              <a:t>CAREERS EDUCATION</a:t>
            </a:r>
          </a:p>
        </p:txBody>
      </p:sp>
      <p:pic>
        <p:nvPicPr>
          <p:cNvPr id="18" name="Picture 17" descr="A blue orange and orange text&#10;&#10;Description automatically generated">
            <a:extLst>
              <a:ext uri="{FF2B5EF4-FFF2-40B4-BE49-F238E27FC236}">
                <a16:creationId xmlns:a16="http://schemas.microsoft.com/office/drawing/2014/main" id="{4B9737F6-AB56-5590-3576-42ACA75E6F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357" y="6172200"/>
            <a:ext cx="1205611" cy="37223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0C3C545-48D6-72F8-B967-C76E1D42A71D}"/>
              </a:ext>
            </a:extLst>
          </p:cNvPr>
          <p:cNvSpPr txBox="1"/>
          <p:nvPr/>
        </p:nvSpPr>
        <p:spPr>
          <a:xfrm>
            <a:off x="152400" y="6409219"/>
            <a:ext cx="95668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700" b="0" i="0" noProof="0">
                <a:solidFill>
                  <a:srgbClr val="999999"/>
                </a:solidFill>
                <a:effectLst/>
                <a:latin typeface="Poppins" panose="00000500000000000000" pitchFamily="2" charset="0"/>
              </a:rPr>
              <a:t>© 2025 Manufacturing Skills Queensland</a:t>
            </a:r>
            <a:r>
              <a:rPr lang="en-AU" sz="600" i="1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endParaRPr lang="en-AU" sz="600" i="1" noProof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3D0235-96BE-776E-4D36-E704D7A6A9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4" t="164" r="4380" b="-164"/>
          <a:stretch/>
        </p:blipFill>
        <p:spPr>
          <a:xfrm>
            <a:off x="832303" y="1375769"/>
            <a:ext cx="42672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645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79000">
              <a:srgbClr val="030083"/>
            </a:gs>
            <a:gs pos="0">
              <a:schemeClr val="accent2">
                <a:lumMod val="60000"/>
                <a:lumOff val="4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1C05CB-BEA7-912D-F379-3EF34B531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>
            <a:extLst>
              <a:ext uri="{FF2B5EF4-FFF2-40B4-BE49-F238E27FC236}">
                <a16:creationId xmlns:a16="http://schemas.microsoft.com/office/drawing/2014/main" id="{DDFBB545-C040-40DA-DA1A-2F242EA72ABE}"/>
              </a:ext>
            </a:extLst>
          </p:cNvPr>
          <p:cNvSpPr/>
          <p:nvPr/>
        </p:nvSpPr>
        <p:spPr>
          <a:xfrm>
            <a:off x="8724900" y="1432905"/>
            <a:ext cx="3097029" cy="30970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/>
          </a:p>
        </p:txBody>
      </p:sp>
      <p:graphicFrame>
        <p:nvGraphicFramePr>
          <p:cNvPr id="18" name="object 2">
            <a:extLst>
              <a:ext uri="{FF2B5EF4-FFF2-40B4-BE49-F238E27FC236}">
                <a16:creationId xmlns:a16="http://schemas.microsoft.com/office/drawing/2014/main" id="{932B2F94-DAA8-5FE6-18EF-B381EDB4B0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762878"/>
              </p:ext>
            </p:extLst>
          </p:nvPr>
        </p:nvGraphicFramePr>
        <p:xfrm>
          <a:off x="360446" y="1714697"/>
          <a:ext cx="5655797" cy="3951807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5655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6314"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en-AU" sz="1800" b="1" spc="-10" noProof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ACTIVITY OVERVIEW</a:t>
                      </a:r>
                      <a:endParaRPr lang="en-AU" sz="1800" noProof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730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142">
                <a:tc>
                  <a:txBody>
                    <a:bodyPr/>
                    <a:lstStyle/>
                    <a:p>
                      <a:pPr marL="50800" marR="0" lvl="0" indent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1200" b="1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cs typeface="Arial"/>
                        </a:rPr>
                        <a:t>Reflect on a time when you received feedback or conflict.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314"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b="1" spc="-10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STEPS</a:t>
                      </a:r>
                      <a:endParaRPr lang="en-AU" sz="1200" noProof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7160"/>
                  </a:ext>
                </a:extLst>
              </a:tr>
              <a:tr h="88149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AU" sz="1050" b="0" i="0" noProof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Scenario 1: Think about a time when you received feedback that was difficult to accept. It could have been from a friend, parent, coach or teachers.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AU" sz="1050" b="0" i="0" noProof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AU" sz="1050" b="0" i="0" noProof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Scenario 2: Think about a time when you experienced a significant life change. It could be moving schools, dealing with family changes or friendship changes.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AU" sz="1050" b="0" i="0" noProof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AU" sz="1050" b="0" i="0" noProof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Use the questions in orange to explore the situation.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AU" sz="1050" b="1" i="0" noProof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Connect your reflection from either scenario to a career situation. What feedback or significant changes might you experience in the workplace? How would you deal with these situations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AU" sz="1050" b="0" i="0" noProof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If there is time, there may be opportunity to share with peers about your answers.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479563"/>
                  </a:ext>
                </a:extLst>
              </a:tr>
              <a:tr h="376314"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b="1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DURATION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825648"/>
                  </a:ext>
                </a:extLst>
              </a:tr>
              <a:tr h="594063">
                <a:tc>
                  <a:txBody>
                    <a:bodyPr/>
                    <a:lstStyle/>
                    <a:p>
                      <a:pPr marL="222250" marR="0" lvl="0" indent="-1714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MINUTES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739196"/>
                  </a:ext>
                </a:extLst>
              </a:tr>
            </a:tbl>
          </a:graphicData>
        </a:graphic>
      </p:graphicFrame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6E8B002-BD48-B4E6-2E21-AA809B83AC27}"/>
              </a:ext>
            </a:extLst>
          </p:cNvPr>
          <p:cNvSpPr/>
          <p:nvPr/>
        </p:nvSpPr>
        <p:spPr>
          <a:xfrm>
            <a:off x="1836247" y="6352401"/>
            <a:ext cx="1309601" cy="2713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AU" sz="900" noProof="0">
                <a:solidFill>
                  <a:schemeClr val="bg1"/>
                </a:solidFill>
                <a:latin typeface="Arial"/>
                <a:cs typeface="Arial"/>
              </a:rPr>
              <a:t>Individual</a:t>
            </a:r>
            <a:endParaRPr lang="en-AU" sz="90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9271FF-B325-3A77-66CB-DF35F26BCE06}"/>
              </a:ext>
            </a:extLst>
          </p:cNvPr>
          <p:cNvSpPr/>
          <p:nvPr/>
        </p:nvSpPr>
        <p:spPr>
          <a:xfrm>
            <a:off x="3223693" y="6352401"/>
            <a:ext cx="1309601" cy="2713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AU" sz="900" noProof="0">
                <a:solidFill>
                  <a:schemeClr val="bg1"/>
                </a:solidFill>
                <a:latin typeface="Arial"/>
                <a:cs typeface="Arial"/>
              </a:rPr>
              <a:t>Reflection</a:t>
            </a:r>
            <a:endParaRPr lang="en-AU" sz="90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6FFCCEF-FB11-D8AA-8A47-C73429A56B38}"/>
              </a:ext>
            </a:extLst>
          </p:cNvPr>
          <p:cNvSpPr/>
          <p:nvPr/>
        </p:nvSpPr>
        <p:spPr>
          <a:xfrm>
            <a:off x="4633999" y="6352401"/>
            <a:ext cx="1309601" cy="2713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AU" sz="900" noProof="0">
                <a:solidFill>
                  <a:schemeClr val="bg1"/>
                </a:solidFill>
                <a:latin typeface="Arial"/>
                <a:cs typeface="Arial"/>
              </a:rPr>
              <a:t>Discussion</a:t>
            </a:r>
            <a:endParaRPr lang="en-AU" sz="90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B2ADE4-7D28-BBA3-C377-870C830614F3}"/>
              </a:ext>
            </a:extLst>
          </p:cNvPr>
          <p:cNvSpPr txBox="1"/>
          <p:nvPr/>
        </p:nvSpPr>
        <p:spPr>
          <a:xfrm>
            <a:off x="364003" y="6352401"/>
            <a:ext cx="1309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AU" sz="1200" noProof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CATEGORIES</a:t>
            </a:r>
          </a:p>
        </p:txBody>
      </p:sp>
      <p:sp>
        <p:nvSpPr>
          <p:cNvPr id="6" name="object 17">
            <a:extLst>
              <a:ext uri="{FF2B5EF4-FFF2-40B4-BE49-F238E27FC236}">
                <a16:creationId xmlns:a16="http://schemas.microsoft.com/office/drawing/2014/main" id="{C68FBF7F-E207-4592-A7B8-6434242252C5}"/>
              </a:ext>
            </a:extLst>
          </p:cNvPr>
          <p:cNvSpPr/>
          <p:nvPr/>
        </p:nvSpPr>
        <p:spPr>
          <a:xfrm>
            <a:off x="8885295" y="114217"/>
            <a:ext cx="219075" cy="204470"/>
          </a:xfrm>
          <a:custGeom>
            <a:avLst/>
            <a:gdLst/>
            <a:ahLst/>
            <a:cxnLst/>
            <a:rect l="l" t="t" r="r" b="b"/>
            <a:pathLst>
              <a:path w="219075" h="204470">
                <a:moveTo>
                  <a:pt x="158242" y="176669"/>
                </a:moveTo>
                <a:lnTo>
                  <a:pt x="154241" y="203936"/>
                </a:lnTo>
                <a:lnTo>
                  <a:pt x="178930" y="191693"/>
                </a:lnTo>
                <a:lnTo>
                  <a:pt x="203631" y="203936"/>
                </a:lnTo>
                <a:lnTo>
                  <a:pt x="199618" y="176669"/>
                </a:lnTo>
                <a:lnTo>
                  <a:pt x="218897" y="156959"/>
                </a:lnTo>
                <a:lnTo>
                  <a:pt x="191719" y="152336"/>
                </a:lnTo>
                <a:lnTo>
                  <a:pt x="178930" y="127914"/>
                </a:lnTo>
                <a:lnTo>
                  <a:pt x="166141" y="152336"/>
                </a:lnTo>
                <a:lnTo>
                  <a:pt x="163156" y="152857"/>
                </a:lnTo>
              </a:path>
              <a:path w="219075" h="204470">
                <a:moveTo>
                  <a:pt x="60642" y="176669"/>
                </a:moveTo>
                <a:lnTo>
                  <a:pt x="64655" y="203936"/>
                </a:lnTo>
                <a:lnTo>
                  <a:pt x="39954" y="191693"/>
                </a:lnTo>
                <a:lnTo>
                  <a:pt x="15265" y="203936"/>
                </a:lnTo>
                <a:lnTo>
                  <a:pt x="19265" y="176669"/>
                </a:lnTo>
                <a:lnTo>
                  <a:pt x="0" y="156959"/>
                </a:lnTo>
                <a:lnTo>
                  <a:pt x="27178" y="152336"/>
                </a:lnTo>
                <a:lnTo>
                  <a:pt x="39954" y="127914"/>
                </a:lnTo>
                <a:lnTo>
                  <a:pt x="52743" y="152336"/>
                </a:lnTo>
                <a:lnTo>
                  <a:pt x="55727" y="152857"/>
                </a:lnTo>
              </a:path>
              <a:path w="219075" h="204470">
                <a:moveTo>
                  <a:pt x="102565" y="58927"/>
                </a:moveTo>
                <a:lnTo>
                  <a:pt x="109512" y="45631"/>
                </a:lnTo>
                <a:lnTo>
                  <a:pt x="129895" y="84543"/>
                </a:lnTo>
                <a:lnTo>
                  <a:pt x="173202" y="91909"/>
                </a:lnTo>
                <a:lnTo>
                  <a:pt x="142494" y="123316"/>
                </a:lnTo>
                <a:lnTo>
                  <a:pt x="148869" y="166776"/>
                </a:lnTo>
                <a:lnTo>
                  <a:pt x="109512" y="147269"/>
                </a:lnTo>
                <a:lnTo>
                  <a:pt x="70154" y="166776"/>
                </a:lnTo>
                <a:lnTo>
                  <a:pt x="76542" y="123316"/>
                </a:lnTo>
                <a:lnTo>
                  <a:pt x="45834" y="91909"/>
                </a:lnTo>
                <a:lnTo>
                  <a:pt x="89141" y="84543"/>
                </a:lnTo>
                <a:lnTo>
                  <a:pt x="95161" y="73050"/>
                </a:lnTo>
              </a:path>
              <a:path w="219075" h="204470">
                <a:moveTo>
                  <a:pt x="109512" y="22656"/>
                </a:moveTo>
                <a:lnTo>
                  <a:pt x="109512" y="0"/>
                </a:lnTo>
              </a:path>
              <a:path w="219075" h="204470">
                <a:moveTo>
                  <a:pt x="77152" y="28955"/>
                </a:moveTo>
                <a:lnTo>
                  <a:pt x="68668" y="7950"/>
                </a:lnTo>
              </a:path>
              <a:path w="219075" h="204470">
                <a:moveTo>
                  <a:pt x="49466" y="46951"/>
                </a:moveTo>
                <a:lnTo>
                  <a:pt x="33718" y="30645"/>
                </a:lnTo>
              </a:path>
              <a:path w="219075" h="204470">
                <a:moveTo>
                  <a:pt x="30518" y="74002"/>
                </a:moveTo>
                <a:lnTo>
                  <a:pt x="9817" y="64782"/>
                </a:lnTo>
              </a:path>
              <a:path w="219075" h="204470">
                <a:moveTo>
                  <a:pt x="141935" y="28955"/>
                </a:moveTo>
                <a:lnTo>
                  <a:pt x="150418" y="7950"/>
                </a:lnTo>
              </a:path>
              <a:path w="219075" h="204470">
                <a:moveTo>
                  <a:pt x="169633" y="46951"/>
                </a:moveTo>
                <a:lnTo>
                  <a:pt x="185381" y="30645"/>
                </a:lnTo>
              </a:path>
              <a:path w="219075" h="204470">
                <a:moveTo>
                  <a:pt x="188582" y="74002"/>
                </a:moveTo>
                <a:lnTo>
                  <a:pt x="209283" y="64782"/>
                </a:lnTo>
              </a:path>
            </a:pathLst>
          </a:custGeom>
          <a:ln w="755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7" name="object 18">
            <a:extLst>
              <a:ext uri="{FF2B5EF4-FFF2-40B4-BE49-F238E27FC236}">
                <a16:creationId xmlns:a16="http://schemas.microsoft.com/office/drawing/2014/main" id="{A7DE87B4-6FB6-2535-DF21-B3A12C0EC0DC}"/>
              </a:ext>
            </a:extLst>
          </p:cNvPr>
          <p:cNvSpPr txBox="1"/>
          <p:nvPr/>
        </p:nvSpPr>
        <p:spPr>
          <a:xfrm>
            <a:off x="8554605" y="0"/>
            <a:ext cx="2927985" cy="525145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75"/>
              </a:spcBef>
            </a:pPr>
            <a:endParaRPr lang="en-AU" sz="1300" noProof="0">
              <a:latin typeface="Times New Roman"/>
              <a:cs typeface="Times New Roman"/>
            </a:endParaRPr>
          </a:p>
          <a:p>
            <a:pPr marL="689610">
              <a:lnSpc>
                <a:spcPct val="100000"/>
              </a:lnSpc>
              <a:spcBef>
                <a:spcPts val="5"/>
              </a:spcBef>
            </a:pPr>
            <a:r>
              <a:rPr lang="en-AU" sz="1300" b="1" noProof="0">
                <a:solidFill>
                  <a:srgbClr val="FFFFFF"/>
                </a:solidFill>
                <a:latin typeface="Arial Black"/>
                <a:cs typeface="Arial Black"/>
              </a:rPr>
              <a:t>LESSON</a:t>
            </a:r>
            <a:r>
              <a:rPr lang="en-AU" sz="1300" b="1" spc="60" noProof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lang="en-AU" sz="1300" b="1" spc="-10" noProof="0">
                <a:solidFill>
                  <a:srgbClr val="FFFFFF"/>
                </a:solidFill>
                <a:latin typeface="Arial Black"/>
                <a:cs typeface="Arial Black"/>
              </a:rPr>
              <a:t>SUMMARY</a:t>
            </a:r>
            <a:endParaRPr lang="en-AU" sz="1300" noProof="0">
              <a:latin typeface="Arial Black"/>
              <a:cs typeface="Arial Black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E7452C5-3D15-E4F1-6AB8-28C608D2AB82}"/>
              </a:ext>
            </a:extLst>
          </p:cNvPr>
          <p:cNvSpPr/>
          <p:nvPr/>
        </p:nvSpPr>
        <p:spPr>
          <a:xfrm>
            <a:off x="8554605" y="-113913"/>
            <a:ext cx="2927985" cy="6344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bIns="0" rtlCol="0" anchor="ctr"/>
          <a:lstStyle/>
          <a:p>
            <a:pPr marL="285750" indent="-285750" algn="ctr">
              <a:buFont typeface="Wingdings" panose="05000000000000000000" pitchFamily="2" charset="2"/>
              <a:buChar char=""/>
            </a:pPr>
            <a:r>
              <a:rPr lang="en-AU" sz="1600" noProof="0">
                <a:solidFill>
                  <a:schemeClr val="accent2"/>
                </a:solidFill>
                <a:latin typeface="Arial Black" panose="020B0A04020102020204" pitchFamily="34" charset="0"/>
              </a:rPr>
              <a:t>ACTIVITY</a:t>
            </a:r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F1DADF6D-D710-F6A4-6212-25F64EC4F28C}"/>
              </a:ext>
            </a:extLst>
          </p:cNvPr>
          <p:cNvSpPr txBox="1"/>
          <p:nvPr/>
        </p:nvSpPr>
        <p:spPr>
          <a:xfrm>
            <a:off x="441278" y="399783"/>
            <a:ext cx="5574965" cy="50590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3335" rIns="0" bIns="0" rtlCol="0" anchor="t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en-AU" sz="3200" b="1" noProof="0">
                <a:gradFill>
                  <a:gsLst>
                    <a:gs pos="0">
                      <a:srgbClr val="030083"/>
                    </a:gs>
                    <a:gs pos="100000">
                      <a:srgbClr val="0041CF"/>
                    </a:gs>
                  </a:gsLst>
                  <a:lin ang="10800000" scaled="0"/>
                </a:gradFill>
                <a:latin typeface="Arial Black"/>
                <a:cs typeface="Arial Black"/>
              </a:rPr>
              <a:t>PERSONAL REFLECT</a:t>
            </a:r>
            <a:r>
              <a:rPr lang="en-AU" sz="3200" b="1">
                <a:gradFill>
                  <a:gsLst>
                    <a:gs pos="0">
                      <a:srgbClr val="030083"/>
                    </a:gs>
                    <a:gs pos="100000">
                      <a:srgbClr val="0041CF"/>
                    </a:gs>
                  </a:gsLst>
                  <a:lin ang="10800000" scaled="0"/>
                </a:gradFill>
                <a:latin typeface="Arial Black"/>
                <a:cs typeface="Arial Black"/>
              </a:rPr>
              <a:t>ION</a:t>
            </a:r>
            <a:endParaRPr lang="en-AU" sz="3200" noProof="0">
              <a:gradFill>
                <a:gsLst>
                  <a:gs pos="0">
                    <a:srgbClr val="030083"/>
                  </a:gs>
                  <a:gs pos="100000">
                    <a:srgbClr val="0041CF"/>
                  </a:gs>
                </a:gsLst>
                <a:lin ang="10800000" scaled="0"/>
              </a:gradFill>
              <a:latin typeface="Arial Black"/>
              <a:cs typeface="Arial Black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ADA24DF5-B5D1-CB23-FE0F-C416233B4915}"/>
              </a:ext>
            </a:extLst>
          </p:cNvPr>
          <p:cNvSpPr txBox="1"/>
          <p:nvPr/>
        </p:nvSpPr>
        <p:spPr>
          <a:xfrm>
            <a:off x="6556757" y="2667907"/>
            <a:ext cx="5274797" cy="32576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wrap="square" lIns="0" tIns="0" rIns="0" bIns="0" rtlCol="0" anchor="t">
            <a:spAutoFit/>
          </a:bodyPr>
          <a:lstStyle/>
          <a:p>
            <a:pPr marL="162560">
              <a:lnSpc>
                <a:spcPct val="100000"/>
              </a:lnSpc>
              <a:spcBef>
                <a:spcPts val="1305"/>
              </a:spcBef>
            </a:pPr>
            <a:r>
              <a:rPr lang="en-AU" sz="2000" b="1">
                <a:solidFill>
                  <a:schemeClr val="bg1"/>
                </a:solidFill>
                <a:latin typeface="Arial"/>
                <a:cs typeface="Arial"/>
              </a:rPr>
              <a:t>SUPPORTING</a:t>
            </a:r>
            <a:r>
              <a:rPr lang="en-AU" sz="2000" b="1" noProof="0">
                <a:solidFill>
                  <a:schemeClr val="bg1"/>
                </a:solidFill>
                <a:latin typeface="Arial"/>
                <a:cs typeface="Arial"/>
              </a:rPr>
              <a:t> QUESTIONS  </a:t>
            </a:r>
            <a:r>
              <a:rPr lang="en-AU" sz="3200" b="1" noProof="0">
                <a:solidFill>
                  <a:schemeClr val="bg1"/>
                </a:solidFill>
                <a:latin typeface="Arial"/>
                <a:cs typeface="Arial"/>
              </a:rPr>
              <a:t>→</a:t>
            </a:r>
            <a:r>
              <a:rPr lang="en-AU" sz="2000" b="1" noProof="0">
                <a:solidFill>
                  <a:schemeClr val="bg1"/>
                </a:solidFill>
                <a:latin typeface="Arial"/>
                <a:cs typeface="Arial"/>
              </a:rPr>
              <a:t> </a:t>
            </a:r>
            <a:endParaRPr lang="en-AU" sz="2000" noProof="0">
              <a:solidFill>
                <a:schemeClr val="bg1"/>
              </a:solidFill>
              <a:latin typeface="Arial"/>
              <a:cs typeface="Arial"/>
            </a:endParaRPr>
          </a:p>
          <a:p>
            <a:pPr marL="447040" marR="261620" indent="-285750">
              <a:spcBef>
                <a:spcPts val="810"/>
              </a:spcBef>
              <a:buFont typeface="Arial" panose="020B0604020202020204" pitchFamily="34" charset="0"/>
              <a:buChar char="•"/>
              <a:tabLst>
                <a:tab pos="380365" algn="l"/>
              </a:tabLst>
            </a:pPr>
            <a:r>
              <a:rPr lang="en-AU" sz="1600" b="1" noProof="0">
                <a:solidFill>
                  <a:srgbClr val="FFFFFF"/>
                </a:solidFill>
                <a:latin typeface="Arial"/>
                <a:cs typeface="Arial"/>
              </a:rPr>
              <a:t>How did you feel when this happened?</a:t>
            </a:r>
          </a:p>
          <a:p>
            <a:pPr marL="447040" marR="261620" indent="-285750">
              <a:spcBef>
                <a:spcPts val="810"/>
              </a:spcBef>
              <a:buFont typeface="Arial" panose="020B0604020202020204" pitchFamily="34" charset="0"/>
              <a:buChar char="•"/>
              <a:tabLst>
                <a:tab pos="380365" algn="l"/>
              </a:tabLst>
            </a:pPr>
            <a:r>
              <a:rPr lang="en-AU" sz="1600" b="1" noProof="0">
                <a:solidFill>
                  <a:srgbClr val="FFFFFF"/>
                </a:solidFill>
                <a:latin typeface="Arial"/>
                <a:cs typeface="Arial"/>
              </a:rPr>
              <a:t>How did you manage the situation?</a:t>
            </a:r>
          </a:p>
          <a:p>
            <a:pPr marL="447040" marR="261620" indent="-285750">
              <a:spcBef>
                <a:spcPts val="810"/>
              </a:spcBef>
              <a:buFont typeface="Arial" panose="020B0604020202020204" pitchFamily="34" charset="0"/>
              <a:buChar char="•"/>
              <a:tabLst>
                <a:tab pos="380365" algn="l"/>
              </a:tabLst>
            </a:pPr>
            <a:r>
              <a:rPr lang="en-AU" sz="1600" b="1">
                <a:solidFill>
                  <a:srgbClr val="FFFFFF"/>
                </a:solidFill>
                <a:latin typeface="Arial"/>
                <a:cs typeface="Arial"/>
              </a:rPr>
              <a:t>What could you have done differently?</a:t>
            </a:r>
          </a:p>
          <a:p>
            <a:pPr marL="447040" marR="261620" indent="-285750">
              <a:spcBef>
                <a:spcPts val="810"/>
              </a:spcBef>
              <a:buFont typeface="Arial" panose="020B0604020202020204" pitchFamily="34" charset="0"/>
              <a:buChar char="•"/>
              <a:tabLst>
                <a:tab pos="380365" algn="l"/>
              </a:tabLst>
            </a:pPr>
            <a:r>
              <a:rPr lang="en-AU" sz="1600" b="1" noProof="0">
                <a:solidFill>
                  <a:srgbClr val="FFFFFF"/>
                </a:solidFill>
                <a:latin typeface="Arial"/>
                <a:cs typeface="Arial"/>
              </a:rPr>
              <a:t>Have you faced a similar situation since, or used the learnings again?</a:t>
            </a:r>
          </a:p>
          <a:p>
            <a:pPr marL="447040" marR="261620" indent="-285750">
              <a:spcBef>
                <a:spcPts val="810"/>
              </a:spcBef>
              <a:buFont typeface="Arial" panose="020B0604020202020204" pitchFamily="34" charset="0"/>
              <a:buChar char="•"/>
              <a:tabLst>
                <a:tab pos="380365" algn="l"/>
              </a:tabLst>
            </a:pPr>
            <a:r>
              <a:rPr lang="en-AU" sz="1600" b="1">
                <a:solidFill>
                  <a:srgbClr val="FFFFFF"/>
                </a:solidFill>
                <a:latin typeface="Arial"/>
                <a:cs typeface="Arial"/>
              </a:rPr>
              <a:t>What resolution skills would/did you use </a:t>
            </a:r>
            <a:r>
              <a:rPr lang="en-AU" sz="1200" b="1" i="1">
                <a:solidFill>
                  <a:srgbClr val="FFFFFF"/>
                </a:solidFill>
                <a:latin typeface="Arial"/>
                <a:cs typeface="Arial"/>
              </a:rPr>
              <a:t>(active listening, accepting feedback, negotiation, compromise, emotional regulation)</a:t>
            </a:r>
            <a:r>
              <a:rPr lang="en-AU" sz="1600" b="1">
                <a:solidFill>
                  <a:srgbClr val="FFFFFF"/>
                </a:solidFill>
                <a:latin typeface="Arial"/>
                <a:cs typeface="Arial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48809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EBA69-F8F5-3859-6844-BA2AACDF3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>
            <a:extLst>
              <a:ext uri="{FF2B5EF4-FFF2-40B4-BE49-F238E27FC236}">
                <a16:creationId xmlns:a16="http://schemas.microsoft.com/office/drawing/2014/main" id="{CDA1C318-69C0-A90D-F4FD-AC9F0E82DC1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674116"/>
            <a:ext cx="12193206" cy="183883"/>
          </a:xfrm>
          <a:prstGeom prst="rect">
            <a:avLst/>
          </a:prstGeom>
        </p:spPr>
      </p:pic>
      <p:sp>
        <p:nvSpPr>
          <p:cNvPr id="15" name="object 15">
            <a:extLst>
              <a:ext uri="{FF2B5EF4-FFF2-40B4-BE49-F238E27FC236}">
                <a16:creationId xmlns:a16="http://schemas.microsoft.com/office/drawing/2014/main" id="{32D4E952-DC75-C032-1A77-D5D292DB1DBB}"/>
              </a:ext>
            </a:extLst>
          </p:cNvPr>
          <p:cNvSpPr txBox="1"/>
          <p:nvPr/>
        </p:nvSpPr>
        <p:spPr>
          <a:xfrm>
            <a:off x="553066" y="411281"/>
            <a:ext cx="4449496" cy="1306127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2700"/>
            <a:r>
              <a:rPr lang="en-AU" sz="2800" b="1" spc="-30">
                <a:solidFill>
                  <a:schemeClr val="accent2"/>
                </a:solidFill>
                <a:latin typeface="Arial Black"/>
                <a:cs typeface="Arial Black"/>
              </a:rPr>
              <a:t>ACTION PLANNING FOR MANAGING FUTURE CONFLICTS</a:t>
            </a:r>
            <a:endParaRPr lang="en-AU" sz="2800" b="1" spc="-30" noProof="0">
              <a:solidFill>
                <a:schemeClr val="accent2"/>
              </a:solidFill>
              <a:latin typeface="Arial Black"/>
              <a:cs typeface="Arial Black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F4B580-4882-2A56-FF35-E7F5499881B2}"/>
              </a:ext>
            </a:extLst>
          </p:cNvPr>
          <p:cNvSpPr txBox="1"/>
          <p:nvPr/>
        </p:nvSpPr>
        <p:spPr>
          <a:xfrm>
            <a:off x="516490" y="2057400"/>
            <a:ext cx="4677427" cy="203132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AU" sz="1400">
                <a:solidFill>
                  <a:srgbClr val="1C2024"/>
                </a:solidFill>
                <a:latin typeface="Arial"/>
                <a:cs typeface="Arial"/>
              </a:rPr>
              <a:t>Action planning helps you prepare for challenges in your career. </a:t>
            </a:r>
            <a:endParaRPr lang="en-US">
              <a:latin typeface="Arial"/>
              <a:cs typeface="Arial"/>
            </a:endParaRPr>
          </a:p>
          <a:p>
            <a:pPr algn="l"/>
            <a:endParaRPr lang="en-AU" sz="1400">
              <a:solidFill>
                <a:srgbClr val="1C2024"/>
              </a:solidFill>
              <a:latin typeface="Arial"/>
              <a:cs typeface="Arial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AU" sz="1400">
                <a:solidFill>
                  <a:srgbClr val="1C2024"/>
                </a:solidFill>
                <a:latin typeface="Arial"/>
                <a:cs typeface="Arial"/>
              </a:rPr>
              <a:t>It gives you clear roadmap for how to handle conflicts and adapt to changes when they arise.</a:t>
            </a:r>
            <a:endParaRPr lang="en-AU" sz="1400">
              <a:solidFill>
                <a:srgbClr val="1C20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AU" sz="1400" noProof="0">
              <a:solidFill>
                <a:srgbClr val="1C20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AU" sz="1400">
                <a:solidFill>
                  <a:srgbClr val="1C2024"/>
                </a:solidFill>
                <a:latin typeface="Arial"/>
                <a:cs typeface="Arial"/>
              </a:rPr>
              <a:t>By planning, you can reduce stress and stay focused on finding solutions when conflicts or changes happen in the workplace.</a:t>
            </a:r>
            <a:endParaRPr lang="en-AU" sz="1400">
              <a:solidFill>
                <a:srgbClr val="1C20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03096CC-426C-FA43-F671-70A7488316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705226"/>
              </p:ext>
            </p:extLst>
          </p:nvPr>
        </p:nvGraphicFramePr>
        <p:xfrm>
          <a:off x="5840251" y="714033"/>
          <a:ext cx="6087837" cy="568676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0467">
                  <a:extLst>
                    <a:ext uri="{9D8B030D-6E8A-4147-A177-3AD203B41FA5}">
                      <a16:colId xmlns:a16="http://schemas.microsoft.com/office/drawing/2014/main" val="523208046"/>
                    </a:ext>
                  </a:extLst>
                </a:gridCol>
                <a:gridCol w="1527482">
                  <a:extLst>
                    <a:ext uri="{9D8B030D-6E8A-4147-A177-3AD203B41FA5}">
                      <a16:colId xmlns:a16="http://schemas.microsoft.com/office/drawing/2014/main" val="122137794"/>
                    </a:ext>
                  </a:extLst>
                </a:gridCol>
                <a:gridCol w="3469888">
                  <a:extLst>
                    <a:ext uri="{9D8B030D-6E8A-4147-A177-3AD203B41FA5}">
                      <a16:colId xmlns:a16="http://schemas.microsoft.com/office/drawing/2014/main" val="3694473909"/>
                    </a:ext>
                  </a:extLst>
                </a:gridCol>
              </a:tblGrid>
              <a:tr h="1465995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noProof="0">
                          <a:effectLst/>
                          <a:latin typeface="Arial"/>
                          <a:cs typeface="Arial"/>
                        </a:rPr>
                        <a:t>STEP 1</a:t>
                      </a:r>
                      <a:endParaRPr lang="en-AU" sz="1400" b="1" i="0" u="none" strike="noStrike" noProof="0"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36" marR="836" marT="836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AU" sz="1100" b="1" u="none" strike="noStrike" noProof="0">
                          <a:effectLst/>
                          <a:latin typeface="Arial"/>
                          <a:cs typeface="Arial"/>
                        </a:rPr>
                        <a:t>Set personal goals for handling feedback</a:t>
                      </a:r>
                    </a:p>
                  </a:txBody>
                  <a:tcPr marL="836" marR="836" marT="836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b="1" u="none" strike="noStrike" noProof="0">
                          <a:effectLst/>
                          <a:latin typeface="Arial"/>
                          <a:cs typeface="Arial"/>
                        </a:rPr>
                        <a:t>Example:</a:t>
                      </a:r>
                      <a:r>
                        <a:rPr lang="en-AU" sz="1100" b="0" u="none" strike="noStrike" noProof="0">
                          <a:effectLst/>
                          <a:latin typeface="Arial"/>
                          <a:cs typeface="Arial"/>
                        </a:rPr>
                        <a:t> "I will improve my ability to accept feedback by actively listening and asking for clarification when needed"</a:t>
                      </a:r>
                    </a:p>
                    <a:p>
                      <a:pPr lvl="0" algn="ctr">
                        <a:buNone/>
                      </a:pPr>
                      <a:endParaRPr lang="en-AU" sz="1100" b="0" u="none" strike="noStrike" noProof="0">
                        <a:effectLst/>
                        <a:latin typeface="Arial"/>
                        <a:cs typeface="Arial"/>
                      </a:endParaRPr>
                    </a:p>
                    <a:p>
                      <a:pPr lvl="0" algn="ctr">
                        <a:buNone/>
                      </a:pPr>
                      <a:r>
                        <a:rPr lang="en-AU" sz="1100" b="1" u="none" strike="noStrike" noProof="0">
                          <a:effectLst/>
                          <a:latin typeface="Arial"/>
                          <a:cs typeface="Arial"/>
                        </a:rPr>
                        <a:t>Importance:</a:t>
                      </a:r>
                      <a:r>
                        <a:rPr lang="en-AU" sz="1100" b="0" u="none" strike="noStrike" noProof="0">
                          <a:effectLst/>
                          <a:latin typeface="Arial"/>
                          <a:cs typeface="Arial"/>
                        </a:rPr>
                        <a:t> Handling feedback well is crucial for growth in any career.</a:t>
                      </a:r>
                    </a:p>
                  </a:txBody>
                  <a:tcPr marL="836" marR="836" marT="836" marB="0" anchor="ctr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577968"/>
                  </a:ext>
                </a:extLst>
              </a:tr>
              <a:tr h="1675419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noProof="0">
                          <a:effectLst/>
                          <a:latin typeface="Arial"/>
                          <a:cs typeface="Arial"/>
                        </a:rPr>
                        <a:t>STEP 2</a:t>
                      </a:r>
                    </a:p>
                  </a:txBody>
                  <a:tcPr marL="836" marR="836" marT="836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b="1" u="none" strike="noStrike" noProof="0">
                          <a:effectLst/>
                          <a:latin typeface="Arial"/>
                          <a:cs typeface="Arial"/>
                        </a:rPr>
                        <a:t>Identify a mentor or resource for support</a:t>
                      </a:r>
                    </a:p>
                  </a:txBody>
                  <a:tcPr marL="836" marR="836" marT="836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b="1" u="none" strike="noStrike" noProof="0">
                          <a:effectLst/>
                          <a:latin typeface="Arial"/>
                          <a:cs typeface="Arial"/>
                        </a:rPr>
                        <a:t>Example:</a:t>
                      </a:r>
                      <a:r>
                        <a:rPr lang="en-AU" sz="1100" u="none" strike="noStrike" noProof="0">
                          <a:effectLst/>
                          <a:latin typeface="Arial"/>
                          <a:cs typeface="Arial"/>
                        </a:rPr>
                        <a:t> "I will seek a colleague or someone I trust who can provide advice and support for challenges I may face at work"</a:t>
                      </a:r>
                    </a:p>
                    <a:p>
                      <a:pPr lvl="0" algn="ctr">
                        <a:buNone/>
                      </a:pPr>
                      <a:endParaRPr lang="en-AU" sz="1100" u="none" strike="noStrike" noProof="0">
                        <a:effectLst/>
                        <a:latin typeface="Arial"/>
                        <a:cs typeface="Arial"/>
                      </a:endParaRPr>
                    </a:p>
                    <a:p>
                      <a:pPr lvl="0" algn="ctr">
                        <a:buNone/>
                      </a:pPr>
                      <a:r>
                        <a:rPr lang="en-AU" sz="1100" b="1" u="none" strike="noStrike" noProof="0">
                          <a:effectLst/>
                          <a:latin typeface="Arial"/>
                          <a:cs typeface="Arial"/>
                        </a:rPr>
                        <a:t>Importance: </a:t>
                      </a:r>
                      <a:r>
                        <a:rPr lang="en-AU" sz="1100" u="none" strike="noStrike" noProof="0">
                          <a:effectLst/>
                          <a:latin typeface="Arial"/>
                          <a:cs typeface="Arial"/>
                        </a:rPr>
                        <a:t>Having someone to turn to in difficult situations helps you feel more supported and confident.</a:t>
                      </a:r>
                    </a:p>
                  </a:txBody>
                  <a:tcPr marL="836" marR="836" marT="836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754750"/>
                  </a:ext>
                </a:extLst>
              </a:tr>
              <a:tr h="1465995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noProof="0">
                          <a:effectLst/>
                          <a:latin typeface="Arial"/>
                          <a:cs typeface="Arial"/>
                        </a:rPr>
                        <a:t>STEP 3</a:t>
                      </a:r>
                    </a:p>
                  </a:txBody>
                  <a:tcPr marL="836" marR="836" marT="836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b="1" u="none" strike="noStrike" noProof="0">
                          <a:effectLst/>
                          <a:latin typeface="Arial"/>
                          <a:cs typeface="Arial"/>
                        </a:rPr>
                        <a:t>Outline steps for emotional regulation</a:t>
                      </a:r>
                    </a:p>
                  </a:txBody>
                  <a:tcPr marL="836" marR="836" marT="836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b="1" u="none" strike="noStrike" noProof="0">
                          <a:effectLst/>
                          <a:latin typeface="Arial"/>
                          <a:cs typeface="Arial"/>
                        </a:rPr>
                        <a:t>Example:</a:t>
                      </a:r>
                      <a:r>
                        <a:rPr lang="en-AU" sz="1100" u="none" strike="noStrike" noProof="0">
                          <a:effectLst/>
                          <a:latin typeface="Arial"/>
                          <a:cs typeface="Arial"/>
                        </a:rPr>
                        <a:t> "I will manage my emotions by taking a deep breath and pausing before reacting to stressful situations"</a:t>
                      </a:r>
                    </a:p>
                    <a:p>
                      <a:pPr lvl="0" algn="ctr">
                        <a:buNone/>
                      </a:pPr>
                      <a:endParaRPr lang="en-AU" sz="1100" u="none" strike="noStrike" noProof="0">
                        <a:effectLst/>
                        <a:latin typeface="Arial"/>
                        <a:cs typeface="Arial"/>
                      </a:endParaRPr>
                    </a:p>
                    <a:p>
                      <a:pPr lvl="0" algn="ctr">
                        <a:buNone/>
                      </a:pPr>
                      <a:r>
                        <a:rPr lang="en-AU" sz="1100" b="1" u="none" strike="noStrike" noProof="0">
                          <a:effectLst/>
                          <a:latin typeface="Arial"/>
                          <a:cs typeface="Arial"/>
                        </a:rPr>
                        <a:t>Importance:</a:t>
                      </a:r>
                      <a:r>
                        <a:rPr lang="en-AU" sz="1100" u="none" strike="noStrike" noProof="0">
                          <a:effectLst/>
                          <a:latin typeface="Arial"/>
                          <a:cs typeface="Arial"/>
                        </a:rPr>
                        <a:t> Staying calm and collected during conflict helps you think clearly and respond constructively.</a:t>
                      </a:r>
                    </a:p>
                  </a:txBody>
                  <a:tcPr marL="836" marR="836" marT="836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0825435"/>
                  </a:ext>
                </a:extLst>
              </a:tr>
              <a:tr h="1079358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noProof="0">
                          <a:effectLst/>
                          <a:latin typeface="Arial"/>
                          <a:cs typeface="Arial"/>
                        </a:rPr>
                        <a:t>STEP 4</a:t>
                      </a:r>
                    </a:p>
                  </a:txBody>
                  <a:tcPr marL="836" marR="836" marT="836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b="1" u="none" strike="noStrike" noProof="0">
                          <a:effectLst/>
                          <a:latin typeface="Arial"/>
                          <a:cs typeface="Arial"/>
                        </a:rPr>
                        <a:t>Identify potential challenges and conflicts</a:t>
                      </a:r>
                    </a:p>
                  </a:txBody>
                  <a:tcPr marL="836" marR="836" marT="836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u="none" strike="noStrike" noProof="0">
                          <a:effectLst/>
                          <a:latin typeface="Arial"/>
                          <a:cs typeface="Arial"/>
                        </a:rPr>
                        <a:t>Think about your career path by reviewing worksheets from previous lessons. What challenges or conflicts may arise based on your goals and role in the workplace?</a:t>
                      </a:r>
                    </a:p>
                  </a:txBody>
                  <a:tcPr marL="836" marR="836" marT="836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615000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F74F121-2865-A7EF-32FA-490EF0BB00B9}"/>
              </a:ext>
            </a:extLst>
          </p:cNvPr>
          <p:cNvCxnSpPr>
            <a:cxnSpLocks/>
          </p:cNvCxnSpPr>
          <p:nvPr/>
        </p:nvCxnSpPr>
        <p:spPr>
          <a:xfrm>
            <a:off x="5505877" y="714033"/>
            <a:ext cx="22413" cy="5683621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bject 17">
            <a:extLst>
              <a:ext uri="{FF2B5EF4-FFF2-40B4-BE49-F238E27FC236}">
                <a16:creationId xmlns:a16="http://schemas.microsoft.com/office/drawing/2014/main" id="{85B53E11-ACB6-2805-5B82-2F2FAF56FFEC}"/>
              </a:ext>
            </a:extLst>
          </p:cNvPr>
          <p:cNvSpPr/>
          <p:nvPr/>
        </p:nvSpPr>
        <p:spPr>
          <a:xfrm>
            <a:off x="8885295" y="114217"/>
            <a:ext cx="219075" cy="204470"/>
          </a:xfrm>
          <a:custGeom>
            <a:avLst/>
            <a:gdLst/>
            <a:ahLst/>
            <a:cxnLst/>
            <a:rect l="l" t="t" r="r" b="b"/>
            <a:pathLst>
              <a:path w="219075" h="204470">
                <a:moveTo>
                  <a:pt x="158242" y="176669"/>
                </a:moveTo>
                <a:lnTo>
                  <a:pt x="154241" y="203936"/>
                </a:lnTo>
                <a:lnTo>
                  <a:pt x="178930" y="191693"/>
                </a:lnTo>
                <a:lnTo>
                  <a:pt x="203631" y="203936"/>
                </a:lnTo>
                <a:lnTo>
                  <a:pt x="199618" y="176669"/>
                </a:lnTo>
                <a:lnTo>
                  <a:pt x="218897" y="156959"/>
                </a:lnTo>
                <a:lnTo>
                  <a:pt x="191719" y="152336"/>
                </a:lnTo>
                <a:lnTo>
                  <a:pt x="178930" y="127914"/>
                </a:lnTo>
                <a:lnTo>
                  <a:pt x="166141" y="152336"/>
                </a:lnTo>
                <a:lnTo>
                  <a:pt x="163156" y="152857"/>
                </a:lnTo>
              </a:path>
              <a:path w="219075" h="204470">
                <a:moveTo>
                  <a:pt x="60642" y="176669"/>
                </a:moveTo>
                <a:lnTo>
                  <a:pt x="64655" y="203936"/>
                </a:lnTo>
                <a:lnTo>
                  <a:pt x="39954" y="191693"/>
                </a:lnTo>
                <a:lnTo>
                  <a:pt x="15265" y="203936"/>
                </a:lnTo>
                <a:lnTo>
                  <a:pt x="19265" y="176669"/>
                </a:lnTo>
                <a:lnTo>
                  <a:pt x="0" y="156959"/>
                </a:lnTo>
                <a:lnTo>
                  <a:pt x="27178" y="152336"/>
                </a:lnTo>
                <a:lnTo>
                  <a:pt x="39954" y="127914"/>
                </a:lnTo>
                <a:lnTo>
                  <a:pt x="52743" y="152336"/>
                </a:lnTo>
                <a:lnTo>
                  <a:pt x="55727" y="152857"/>
                </a:lnTo>
              </a:path>
              <a:path w="219075" h="204470">
                <a:moveTo>
                  <a:pt x="102565" y="58927"/>
                </a:moveTo>
                <a:lnTo>
                  <a:pt x="109512" y="45631"/>
                </a:lnTo>
                <a:lnTo>
                  <a:pt x="129895" y="84543"/>
                </a:lnTo>
                <a:lnTo>
                  <a:pt x="173202" y="91909"/>
                </a:lnTo>
                <a:lnTo>
                  <a:pt x="142494" y="123316"/>
                </a:lnTo>
                <a:lnTo>
                  <a:pt x="148869" y="166776"/>
                </a:lnTo>
                <a:lnTo>
                  <a:pt x="109512" y="147269"/>
                </a:lnTo>
                <a:lnTo>
                  <a:pt x="70154" y="166776"/>
                </a:lnTo>
                <a:lnTo>
                  <a:pt x="76542" y="123316"/>
                </a:lnTo>
                <a:lnTo>
                  <a:pt x="45834" y="91909"/>
                </a:lnTo>
                <a:lnTo>
                  <a:pt x="89141" y="84543"/>
                </a:lnTo>
                <a:lnTo>
                  <a:pt x="95161" y="73050"/>
                </a:lnTo>
              </a:path>
              <a:path w="219075" h="204470">
                <a:moveTo>
                  <a:pt x="109512" y="22656"/>
                </a:moveTo>
                <a:lnTo>
                  <a:pt x="109512" y="0"/>
                </a:lnTo>
              </a:path>
              <a:path w="219075" h="204470">
                <a:moveTo>
                  <a:pt x="77152" y="28955"/>
                </a:moveTo>
                <a:lnTo>
                  <a:pt x="68668" y="7950"/>
                </a:lnTo>
              </a:path>
              <a:path w="219075" h="204470">
                <a:moveTo>
                  <a:pt x="49466" y="46951"/>
                </a:moveTo>
                <a:lnTo>
                  <a:pt x="33718" y="30645"/>
                </a:lnTo>
              </a:path>
              <a:path w="219075" h="204470">
                <a:moveTo>
                  <a:pt x="30518" y="74002"/>
                </a:moveTo>
                <a:lnTo>
                  <a:pt x="9817" y="64782"/>
                </a:lnTo>
              </a:path>
              <a:path w="219075" h="204470">
                <a:moveTo>
                  <a:pt x="141935" y="28955"/>
                </a:moveTo>
                <a:lnTo>
                  <a:pt x="150418" y="7950"/>
                </a:lnTo>
              </a:path>
              <a:path w="219075" h="204470">
                <a:moveTo>
                  <a:pt x="169633" y="46951"/>
                </a:moveTo>
                <a:lnTo>
                  <a:pt x="185381" y="30645"/>
                </a:lnTo>
              </a:path>
              <a:path w="219075" h="204470">
                <a:moveTo>
                  <a:pt x="188582" y="74002"/>
                </a:moveTo>
                <a:lnTo>
                  <a:pt x="209283" y="64782"/>
                </a:lnTo>
              </a:path>
            </a:pathLst>
          </a:custGeom>
          <a:ln w="755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6" name="object 18">
            <a:extLst>
              <a:ext uri="{FF2B5EF4-FFF2-40B4-BE49-F238E27FC236}">
                <a16:creationId xmlns:a16="http://schemas.microsoft.com/office/drawing/2014/main" id="{86997DD7-48DC-4207-7ED0-5C6AB7587A1F}"/>
              </a:ext>
            </a:extLst>
          </p:cNvPr>
          <p:cNvSpPr txBox="1"/>
          <p:nvPr/>
        </p:nvSpPr>
        <p:spPr>
          <a:xfrm>
            <a:off x="8554605" y="0"/>
            <a:ext cx="2927985" cy="525145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75"/>
              </a:spcBef>
            </a:pPr>
            <a:endParaRPr lang="en-AU" sz="1300" noProof="0">
              <a:latin typeface="Times New Roman"/>
              <a:cs typeface="Times New Roman"/>
            </a:endParaRPr>
          </a:p>
          <a:p>
            <a:pPr marL="689610">
              <a:lnSpc>
                <a:spcPct val="100000"/>
              </a:lnSpc>
              <a:spcBef>
                <a:spcPts val="5"/>
              </a:spcBef>
            </a:pPr>
            <a:r>
              <a:rPr lang="en-AU" sz="1300" b="1" noProof="0">
                <a:solidFill>
                  <a:srgbClr val="FFFFFF"/>
                </a:solidFill>
                <a:latin typeface="Arial Black"/>
                <a:cs typeface="Arial Black"/>
              </a:rPr>
              <a:t>LESSON</a:t>
            </a:r>
            <a:r>
              <a:rPr lang="en-AU" sz="1300" b="1" spc="60" noProof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lang="en-AU" sz="1300" b="1" spc="-10" noProof="0">
                <a:solidFill>
                  <a:srgbClr val="FFFFFF"/>
                </a:solidFill>
                <a:latin typeface="Arial Black"/>
                <a:cs typeface="Arial Black"/>
              </a:rPr>
              <a:t>SUMMARY</a:t>
            </a:r>
            <a:endParaRPr lang="en-AU" sz="1300" noProof="0">
              <a:latin typeface="Arial Black"/>
              <a:cs typeface="Arial Black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4A143E2-4493-BB34-C4B6-CD179D37E569}"/>
              </a:ext>
            </a:extLst>
          </p:cNvPr>
          <p:cNvSpPr/>
          <p:nvPr/>
        </p:nvSpPr>
        <p:spPr>
          <a:xfrm>
            <a:off x="8554605" y="-113913"/>
            <a:ext cx="2927985" cy="63448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bIns="0" rtlCol="0" anchor="ctr"/>
          <a:lstStyle/>
          <a:p>
            <a:pPr marL="285750" indent="-285750" algn="ctr">
              <a:buFont typeface="Wingdings" panose="05000000000000000000" pitchFamily="2" charset="2"/>
              <a:buChar char=""/>
            </a:pPr>
            <a:r>
              <a:rPr lang="en-AU" sz="1600" noProof="0">
                <a:solidFill>
                  <a:schemeClr val="bg1"/>
                </a:solidFill>
                <a:latin typeface="Arial Black" panose="020B0A040201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146546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30083"/>
            </a:gs>
            <a:gs pos="100000">
              <a:schemeClr val="accent2">
                <a:lumMod val="60000"/>
                <a:lumOff val="4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28099D-E37E-30BE-5D7E-E91C31277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>
            <a:extLst>
              <a:ext uri="{FF2B5EF4-FFF2-40B4-BE49-F238E27FC236}">
                <a16:creationId xmlns:a16="http://schemas.microsoft.com/office/drawing/2014/main" id="{09FC1384-6DC6-4E12-2B7B-DF563C63FF2C}"/>
              </a:ext>
            </a:extLst>
          </p:cNvPr>
          <p:cNvSpPr txBox="1"/>
          <p:nvPr/>
        </p:nvSpPr>
        <p:spPr>
          <a:xfrm>
            <a:off x="6553200" y="2819400"/>
            <a:ext cx="5274797" cy="236093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wrap="square" lIns="0" tIns="0" rIns="0" bIns="0" rtlCol="0" anchor="t">
            <a:spAutoFit/>
          </a:bodyPr>
          <a:lstStyle/>
          <a:p>
            <a:pPr marL="162560">
              <a:lnSpc>
                <a:spcPct val="100000"/>
              </a:lnSpc>
              <a:spcBef>
                <a:spcPts val="1305"/>
              </a:spcBef>
            </a:pPr>
            <a:r>
              <a:rPr lang="en-AU" sz="2000" b="1" noProof="0">
                <a:solidFill>
                  <a:schemeClr val="bg1"/>
                </a:solidFill>
                <a:latin typeface="Arial"/>
                <a:cs typeface="Arial"/>
              </a:rPr>
              <a:t>CHATBOT PROMPTS </a:t>
            </a:r>
            <a:r>
              <a:rPr lang="en-AU" sz="3200" b="1" noProof="0">
                <a:solidFill>
                  <a:schemeClr val="bg1"/>
                </a:solidFill>
                <a:latin typeface="Arial"/>
                <a:cs typeface="Arial"/>
              </a:rPr>
              <a:t>→</a:t>
            </a:r>
            <a:r>
              <a:rPr lang="en-AU" sz="2000" b="1" noProof="0">
                <a:solidFill>
                  <a:schemeClr val="bg1"/>
                </a:solidFill>
                <a:latin typeface="Arial"/>
                <a:cs typeface="Arial"/>
              </a:rPr>
              <a:t> </a:t>
            </a:r>
            <a:endParaRPr lang="en-AU" sz="2000" noProof="0">
              <a:solidFill>
                <a:schemeClr val="bg1"/>
              </a:solidFill>
              <a:latin typeface="Arial"/>
              <a:cs typeface="Arial"/>
            </a:endParaRPr>
          </a:p>
          <a:p>
            <a:pPr marL="380365" marR="261620" indent="-219075" algn="l">
              <a:spcBef>
                <a:spcPts val="810"/>
              </a:spcBef>
              <a:buChar char="•"/>
              <a:tabLst>
                <a:tab pos="380365" algn="l"/>
              </a:tabLst>
            </a:pPr>
            <a:r>
              <a:rPr lang="en-AU" sz="1600" b="1">
                <a:solidFill>
                  <a:srgbClr val="FFFFFF"/>
                </a:solidFill>
                <a:latin typeface="Arial"/>
                <a:cs typeface="Arial"/>
              </a:rPr>
              <a:t>What are the different stages of life?</a:t>
            </a:r>
          </a:p>
          <a:p>
            <a:pPr marL="380365" marR="261620" indent="-219075">
              <a:spcBef>
                <a:spcPts val="810"/>
              </a:spcBef>
              <a:buChar char="•"/>
              <a:tabLst>
                <a:tab pos="380365" algn="l"/>
              </a:tabLst>
            </a:pPr>
            <a:r>
              <a:rPr lang="en-AU" sz="1600" b="1">
                <a:solidFill>
                  <a:srgbClr val="FFFFFF"/>
                </a:solidFill>
                <a:latin typeface="Arial"/>
                <a:cs typeface="Arial"/>
              </a:rPr>
              <a:t>How do I resolve conflicts?</a:t>
            </a:r>
            <a:endParaRPr lang="en-AU" sz="1600" noProof="0"/>
          </a:p>
          <a:p>
            <a:pPr marL="380365" marR="261620" indent="-219075">
              <a:spcBef>
                <a:spcPts val="810"/>
              </a:spcBef>
              <a:buChar char="•"/>
              <a:tabLst>
                <a:tab pos="380365" algn="l"/>
              </a:tabLst>
            </a:pPr>
            <a:r>
              <a:rPr lang="en-AU" sz="1600" b="1" noProof="0">
                <a:solidFill>
                  <a:srgbClr val="FFFFFF"/>
                </a:solidFill>
                <a:latin typeface="Arial"/>
                <a:cs typeface="Arial"/>
              </a:rPr>
              <a:t>Help </a:t>
            </a:r>
            <a:r>
              <a:rPr lang="en-AU" sz="1600" b="1">
                <a:solidFill>
                  <a:srgbClr val="FFFFFF"/>
                </a:solidFill>
                <a:latin typeface="Arial"/>
                <a:cs typeface="Arial"/>
              </a:rPr>
              <a:t>me manage feedback and change.</a:t>
            </a:r>
            <a:endParaRPr lang="en-AU" sz="1600" noProof="0"/>
          </a:p>
          <a:p>
            <a:pPr marL="380365" marR="261620" indent="-219075">
              <a:spcBef>
                <a:spcPts val="810"/>
              </a:spcBef>
              <a:buChar char="•"/>
              <a:tabLst>
                <a:tab pos="380365" algn="l"/>
              </a:tabLst>
            </a:pPr>
            <a:r>
              <a:rPr lang="en-AU" sz="1600" b="1">
                <a:solidFill>
                  <a:srgbClr val="FFFFFF"/>
                </a:solidFill>
                <a:latin typeface="Arial"/>
                <a:cs typeface="Arial"/>
              </a:rPr>
              <a:t>Give me more explanation of today's activities and topics.</a:t>
            </a:r>
            <a:endParaRPr lang="en-AU" sz="1600" b="1" noProof="0">
              <a:solidFill>
                <a:srgbClr val="FFFFFF"/>
              </a:solidFill>
              <a:latin typeface="Arial"/>
              <a:cs typeface="Arial"/>
            </a:endParaRPr>
          </a:p>
        </p:txBody>
      </p:sp>
      <p:graphicFrame>
        <p:nvGraphicFramePr>
          <p:cNvPr id="18" name="object 2">
            <a:extLst>
              <a:ext uri="{FF2B5EF4-FFF2-40B4-BE49-F238E27FC236}">
                <a16:creationId xmlns:a16="http://schemas.microsoft.com/office/drawing/2014/main" id="{E9869AEF-9688-E4A5-CC4B-621D8C3BA6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242106"/>
              </p:ext>
            </p:extLst>
          </p:nvPr>
        </p:nvGraphicFramePr>
        <p:xfrm>
          <a:off x="364003" y="1856601"/>
          <a:ext cx="5655797" cy="4238623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5655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6314"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en-AU" sz="1800" b="1" spc="-10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ACTIVITY OVERVIEW</a:t>
                      </a:r>
                      <a:endParaRPr lang="en-AU" sz="1800" noProof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2730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1495"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b="1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cs typeface="Arial"/>
                        </a:rPr>
                        <a:t>We’re going to us our </a:t>
                      </a:r>
                      <a:r>
                        <a:rPr lang="en-AU" sz="1200" b="1" noProof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cs typeface="Arial"/>
                        </a:rPr>
                        <a:t>ChatBot</a:t>
                      </a:r>
                      <a:r>
                        <a:rPr lang="en-AU" sz="1200" b="1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cs typeface="Arial"/>
                        </a:rPr>
                        <a:t> to take a look at the subject material from the lesson.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314"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b="1" spc="-10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STEPS</a:t>
                      </a:r>
                      <a:endParaRPr lang="en-AU" sz="1200" noProof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7160"/>
                  </a:ext>
                </a:extLst>
              </a:tr>
              <a:tr h="881495">
                <a:tc>
                  <a:txBody>
                    <a:bodyPr/>
                    <a:lstStyle/>
                    <a:p>
                      <a:pPr marL="275590" lvl="0" indent="-228600">
                        <a:lnSpc>
                          <a:spcPct val="100000"/>
                        </a:lnSpc>
                        <a:spcBef>
                          <a:spcPts val="630"/>
                        </a:spcBef>
                        <a:buFont typeface="+mj-lt"/>
                        <a:buAutoNum type="arabicPeriod"/>
                        <a:tabLst>
                          <a:tab pos="261620" algn="l"/>
                        </a:tabLst>
                      </a:pPr>
                      <a:r>
                        <a:rPr lang="en-AU" sz="1200" noProof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Click on the “Manufacturing Careers </a:t>
                      </a:r>
                      <a:r>
                        <a:rPr lang="en-AU" sz="1200" noProof="0" err="1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ChatBot</a:t>
                      </a:r>
                      <a:r>
                        <a:rPr lang="en-AU" sz="1200" noProof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” link provided by your teacher</a:t>
                      </a:r>
                    </a:p>
                    <a:p>
                      <a:pPr marL="275591" lvl="0" indent="-228600">
                        <a:lnSpc>
                          <a:spcPct val="100000"/>
                        </a:lnSpc>
                        <a:spcBef>
                          <a:spcPts val="630"/>
                        </a:spcBef>
                        <a:buFont typeface="+mj-lt"/>
                        <a:buAutoNum type="arabicPeriod"/>
                        <a:tabLst>
                          <a:tab pos="261620" algn="l"/>
                        </a:tabLst>
                      </a:pPr>
                      <a:r>
                        <a:rPr lang="en-AU" sz="120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The</a:t>
                      </a:r>
                      <a:r>
                        <a:rPr lang="en-AU" sz="1200" spc="-25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AU" sz="120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chatbot</a:t>
                      </a:r>
                      <a:r>
                        <a:rPr lang="en-AU" sz="1200" spc="-2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AU" sz="120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will</a:t>
                      </a:r>
                      <a:r>
                        <a:rPr lang="en-AU" sz="1200" spc="-25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AU" sz="120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open</a:t>
                      </a:r>
                      <a:r>
                        <a:rPr lang="en-AU" sz="1200" spc="-2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AU" sz="120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in</a:t>
                      </a:r>
                      <a:r>
                        <a:rPr lang="en-AU" sz="1200" spc="-2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AU" sz="120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lang="en-AU" sz="1200" spc="-25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AU" sz="120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new</a:t>
                      </a:r>
                      <a:r>
                        <a:rPr lang="en-AU" sz="1200" spc="-2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AU" sz="120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</a:t>
                      </a:r>
                      <a:r>
                        <a:rPr lang="en-AU" sz="1200" spc="-2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AU" sz="120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or</a:t>
                      </a:r>
                      <a:r>
                        <a:rPr lang="en-AU" sz="1200" spc="-25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tab</a:t>
                      </a:r>
                      <a:endParaRPr lang="en-AU" sz="1200" spc="-25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5591" lvl="0" indent="-228600">
                        <a:lnSpc>
                          <a:spcPct val="100000"/>
                        </a:lnSpc>
                        <a:spcBef>
                          <a:spcPts val="630"/>
                        </a:spcBef>
                        <a:buFont typeface="+mj-lt"/>
                        <a:buAutoNum type="arabicPeriod"/>
                        <a:tabLst>
                          <a:tab pos="261620" algn="l"/>
                        </a:tabLst>
                      </a:pPr>
                      <a:r>
                        <a:rPr lang="en-AU" sz="1200" spc="-25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 chatting, type a question about the course, or a career in manufacturing</a:t>
                      </a:r>
                      <a:endParaRPr lang="en-AU" sz="1200" noProof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479563"/>
                  </a:ext>
                </a:extLst>
              </a:tr>
              <a:tr h="376314"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b="1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DURATION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825648"/>
                  </a:ext>
                </a:extLst>
              </a:tr>
              <a:tr h="594063">
                <a:tc>
                  <a:txBody>
                    <a:bodyPr/>
                    <a:lstStyle/>
                    <a:p>
                      <a:pPr marL="222250" marR="0" lvl="0" indent="-17145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10 MINUTES</a:t>
                      </a:r>
                      <a:endParaRPr lang="en-AU" sz="1200" b="0" i="0" u="none" strike="noStrike" noProof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739196"/>
                  </a:ext>
                </a:extLst>
              </a:tr>
              <a:tr h="376314"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b="1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RESOURCES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472488"/>
                  </a:ext>
                </a:extLst>
              </a:tr>
              <a:tr h="376314">
                <a:tc>
                  <a:txBody>
                    <a:bodyPr/>
                    <a:lstStyle/>
                    <a:p>
                      <a:pPr marL="184150" marR="5080" indent="-171450">
                        <a:lnSpc>
                          <a:spcPct val="101099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Careers in Manufacturing Chatbot: </a:t>
                      </a:r>
                      <a:r>
                        <a:rPr lang="en-AU" sz="1800" b="1" i="0" u="none" strike="noStrike" baseline="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bit.ly/3DSVxvG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355356"/>
                  </a:ext>
                </a:extLst>
              </a:tr>
            </a:tbl>
          </a:graphicData>
        </a:graphic>
      </p:graphicFrame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F3BFE62-476D-8E06-4A3E-84AA1F02A25B}"/>
              </a:ext>
            </a:extLst>
          </p:cNvPr>
          <p:cNvSpPr/>
          <p:nvPr/>
        </p:nvSpPr>
        <p:spPr>
          <a:xfrm>
            <a:off x="1836247" y="6352401"/>
            <a:ext cx="1309601" cy="2713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noProof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Individual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F12280D-FE65-2E7F-2DAA-699DDED35107}"/>
              </a:ext>
            </a:extLst>
          </p:cNvPr>
          <p:cNvSpPr/>
          <p:nvPr/>
        </p:nvSpPr>
        <p:spPr>
          <a:xfrm>
            <a:off x="3223693" y="6352401"/>
            <a:ext cx="1309601" cy="2713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noProof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389FBAE-DF94-2E38-8723-F6991B729747}"/>
              </a:ext>
            </a:extLst>
          </p:cNvPr>
          <p:cNvSpPr/>
          <p:nvPr/>
        </p:nvSpPr>
        <p:spPr>
          <a:xfrm>
            <a:off x="4633999" y="6352401"/>
            <a:ext cx="1309601" cy="2713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noProof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Artificial Intelligence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9027C8-6038-56F0-808F-5B8FE6E52F96}"/>
              </a:ext>
            </a:extLst>
          </p:cNvPr>
          <p:cNvSpPr txBox="1"/>
          <p:nvPr/>
        </p:nvSpPr>
        <p:spPr>
          <a:xfrm>
            <a:off x="364003" y="6352401"/>
            <a:ext cx="1309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AU" sz="1200" noProof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CATEGORIES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5617CEF-4AE4-7F9E-51B8-372FF06C754D}"/>
              </a:ext>
            </a:extLst>
          </p:cNvPr>
          <p:cNvSpPr/>
          <p:nvPr/>
        </p:nvSpPr>
        <p:spPr>
          <a:xfrm>
            <a:off x="9649851" y="1191124"/>
            <a:ext cx="1932548" cy="19325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/>
          </a:p>
        </p:txBody>
      </p:sp>
      <p:pic>
        <p:nvPicPr>
          <p:cNvPr id="4" name="Picture 3" descr="A cartoon of a robot&#10;&#10;Description automatically generated">
            <a:extLst>
              <a:ext uri="{FF2B5EF4-FFF2-40B4-BE49-F238E27FC236}">
                <a16:creationId xmlns:a16="http://schemas.microsoft.com/office/drawing/2014/main" id="{FD5E0FCC-D5E9-00D9-E633-630CA3F7E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5825" y="970352"/>
            <a:ext cx="2264897" cy="2264897"/>
          </a:xfrm>
          <a:prstGeom prst="rect">
            <a:avLst/>
          </a:prstGeom>
        </p:spPr>
      </p:pic>
      <p:sp>
        <p:nvSpPr>
          <p:cNvPr id="5" name="object 12">
            <a:extLst>
              <a:ext uri="{FF2B5EF4-FFF2-40B4-BE49-F238E27FC236}">
                <a16:creationId xmlns:a16="http://schemas.microsoft.com/office/drawing/2014/main" id="{48ED0CB2-A485-2E13-DAB8-882D4F268283}"/>
              </a:ext>
            </a:extLst>
          </p:cNvPr>
          <p:cNvSpPr txBox="1"/>
          <p:nvPr/>
        </p:nvSpPr>
        <p:spPr>
          <a:xfrm>
            <a:off x="8554605" y="639781"/>
            <a:ext cx="2927985" cy="32842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899"/>
              </a:lnSpc>
              <a:spcBef>
                <a:spcPts val="95"/>
              </a:spcBef>
            </a:pPr>
            <a:r>
              <a:rPr lang="en-AU" sz="1050" i="1" noProof="0">
                <a:solidFill>
                  <a:srgbClr val="FFFFFF"/>
                </a:solidFill>
                <a:latin typeface="Arial"/>
                <a:cs typeface="Arial"/>
              </a:rPr>
              <a:t>Artificial Intelligence is impacting every industry – including manufacturing. </a:t>
            </a:r>
            <a:endParaRPr lang="en-AU" sz="1050" noProof="0">
              <a:latin typeface="Arial"/>
              <a:cs typeface="Arial"/>
            </a:endParaRPr>
          </a:p>
        </p:txBody>
      </p:sp>
      <p:sp>
        <p:nvSpPr>
          <p:cNvPr id="6" name="object 17">
            <a:extLst>
              <a:ext uri="{FF2B5EF4-FFF2-40B4-BE49-F238E27FC236}">
                <a16:creationId xmlns:a16="http://schemas.microsoft.com/office/drawing/2014/main" id="{69020DD4-14BA-77BB-0A00-0142BCE0E5EC}"/>
              </a:ext>
            </a:extLst>
          </p:cNvPr>
          <p:cNvSpPr/>
          <p:nvPr/>
        </p:nvSpPr>
        <p:spPr>
          <a:xfrm>
            <a:off x="8885295" y="114217"/>
            <a:ext cx="219075" cy="204470"/>
          </a:xfrm>
          <a:custGeom>
            <a:avLst/>
            <a:gdLst/>
            <a:ahLst/>
            <a:cxnLst/>
            <a:rect l="l" t="t" r="r" b="b"/>
            <a:pathLst>
              <a:path w="219075" h="204470">
                <a:moveTo>
                  <a:pt x="158242" y="176669"/>
                </a:moveTo>
                <a:lnTo>
                  <a:pt x="154241" y="203936"/>
                </a:lnTo>
                <a:lnTo>
                  <a:pt x="178930" y="191693"/>
                </a:lnTo>
                <a:lnTo>
                  <a:pt x="203631" y="203936"/>
                </a:lnTo>
                <a:lnTo>
                  <a:pt x="199618" y="176669"/>
                </a:lnTo>
                <a:lnTo>
                  <a:pt x="218897" y="156959"/>
                </a:lnTo>
                <a:lnTo>
                  <a:pt x="191719" y="152336"/>
                </a:lnTo>
                <a:lnTo>
                  <a:pt x="178930" y="127914"/>
                </a:lnTo>
                <a:lnTo>
                  <a:pt x="166141" y="152336"/>
                </a:lnTo>
                <a:lnTo>
                  <a:pt x="163156" y="152857"/>
                </a:lnTo>
              </a:path>
              <a:path w="219075" h="204470">
                <a:moveTo>
                  <a:pt x="60642" y="176669"/>
                </a:moveTo>
                <a:lnTo>
                  <a:pt x="64655" y="203936"/>
                </a:lnTo>
                <a:lnTo>
                  <a:pt x="39954" y="191693"/>
                </a:lnTo>
                <a:lnTo>
                  <a:pt x="15265" y="203936"/>
                </a:lnTo>
                <a:lnTo>
                  <a:pt x="19265" y="176669"/>
                </a:lnTo>
                <a:lnTo>
                  <a:pt x="0" y="156959"/>
                </a:lnTo>
                <a:lnTo>
                  <a:pt x="27178" y="152336"/>
                </a:lnTo>
                <a:lnTo>
                  <a:pt x="39954" y="127914"/>
                </a:lnTo>
                <a:lnTo>
                  <a:pt x="52743" y="152336"/>
                </a:lnTo>
                <a:lnTo>
                  <a:pt x="55727" y="152857"/>
                </a:lnTo>
              </a:path>
              <a:path w="219075" h="204470">
                <a:moveTo>
                  <a:pt x="102565" y="58927"/>
                </a:moveTo>
                <a:lnTo>
                  <a:pt x="109512" y="45631"/>
                </a:lnTo>
                <a:lnTo>
                  <a:pt x="129895" y="84543"/>
                </a:lnTo>
                <a:lnTo>
                  <a:pt x="173202" y="91909"/>
                </a:lnTo>
                <a:lnTo>
                  <a:pt x="142494" y="123316"/>
                </a:lnTo>
                <a:lnTo>
                  <a:pt x="148869" y="166776"/>
                </a:lnTo>
                <a:lnTo>
                  <a:pt x="109512" y="147269"/>
                </a:lnTo>
                <a:lnTo>
                  <a:pt x="70154" y="166776"/>
                </a:lnTo>
                <a:lnTo>
                  <a:pt x="76542" y="123316"/>
                </a:lnTo>
                <a:lnTo>
                  <a:pt x="45834" y="91909"/>
                </a:lnTo>
                <a:lnTo>
                  <a:pt x="89141" y="84543"/>
                </a:lnTo>
                <a:lnTo>
                  <a:pt x="95161" y="73050"/>
                </a:lnTo>
              </a:path>
              <a:path w="219075" h="204470">
                <a:moveTo>
                  <a:pt x="109512" y="22656"/>
                </a:moveTo>
                <a:lnTo>
                  <a:pt x="109512" y="0"/>
                </a:lnTo>
              </a:path>
              <a:path w="219075" h="204470">
                <a:moveTo>
                  <a:pt x="77152" y="28955"/>
                </a:moveTo>
                <a:lnTo>
                  <a:pt x="68668" y="7950"/>
                </a:lnTo>
              </a:path>
              <a:path w="219075" h="204470">
                <a:moveTo>
                  <a:pt x="49466" y="46951"/>
                </a:moveTo>
                <a:lnTo>
                  <a:pt x="33718" y="30645"/>
                </a:lnTo>
              </a:path>
              <a:path w="219075" h="204470">
                <a:moveTo>
                  <a:pt x="30518" y="74002"/>
                </a:moveTo>
                <a:lnTo>
                  <a:pt x="9817" y="64782"/>
                </a:lnTo>
              </a:path>
              <a:path w="219075" h="204470">
                <a:moveTo>
                  <a:pt x="141935" y="28955"/>
                </a:moveTo>
                <a:lnTo>
                  <a:pt x="150418" y="7950"/>
                </a:lnTo>
              </a:path>
              <a:path w="219075" h="204470">
                <a:moveTo>
                  <a:pt x="169633" y="46951"/>
                </a:moveTo>
                <a:lnTo>
                  <a:pt x="185381" y="30645"/>
                </a:lnTo>
              </a:path>
              <a:path w="219075" h="204470">
                <a:moveTo>
                  <a:pt x="188582" y="74002"/>
                </a:moveTo>
                <a:lnTo>
                  <a:pt x="209283" y="64782"/>
                </a:lnTo>
              </a:path>
            </a:pathLst>
          </a:custGeom>
          <a:ln w="755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7" name="object 18">
            <a:extLst>
              <a:ext uri="{FF2B5EF4-FFF2-40B4-BE49-F238E27FC236}">
                <a16:creationId xmlns:a16="http://schemas.microsoft.com/office/drawing/2014/main" id="{D0F23671-ADC7-F95C-8D38-742DB8F92231}"/>
              </a:ext>
            </a:extLst>
          </p:cNvPr>
          <p:cNvSpPr txBox="1"/>
          <p:nvPr/>
        </p:nvSpPr>
        <p:spPr>
          <a:xfrm>
            <a:off x="8554605" y="0"/>
            <a:ext cx="2927985" cy="525145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75"/>
              </a:spcBef>
            </a:pPr>
            <a:endParaRPr lang="en-AU" sz="1300" noProof="0">
              <a:latin typeface="Times New Roman"/>
              <a:cs typeface="Times New Roman"/>
            </a:endParaRPr>
          </a:p>
          <a:p>
            <a:pPr marL="689610">
              <a:lnSpc>
                <a:spcPct val="100000"/>
              </a:lnSpc>
              <a:spcBef>
                <a:spcPts val="5"/>
              </a:spcBef>
            </a:pPr>
            <a:r>
              <a:rPr lang="en-AU" sz="1300" b="1" noProof="0">
                <a:solidFill>
                  <a:srgbClr val="FFFFFF"/>
                </a:solidFill>
                <a:latin typeface="Arial Black"/>
                <a:cs typeface="Arial Black"/>
              </a:rPr>
              <a:t>LESSON</a:t>
            </a:r>
            <a:r>
              <a:rPr lang="en-AU" sz="1300" b="1" spc="60" noProof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lang="en-AU" sz="1300" b="1" spc="-10" noProof="0">
                <a:solidFill>
                  <a:srgbClr val="FFFFFF"/>
                </a:solidFill>
                <a:latin typeface="Arial Black"/>
                <a:cs typeface="Arial Black"/>
              </a:rPr>
              <a:t>SUMMARY</a:t>
            </a:r>
            <a:endParaRPr lang="en-AU" sz="1300" noProof="0">
              <a:latin typeface="Arial Black"/>
              <a:cs typeface="Arial Black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F77B3BA-A557-3CAA-C5ED-788220AD2DF8}"/>
              </a:ext>
            </a:extLst>
          </p:cNvPr>
          <p:cNvSpPr/>
          <p:nvPr/>
        </p:nvSpPr>
        <p:spPr>
          <a:xfrm>
            <a:off x="8554605" y="-113913"/>
            <a:ext cx="2927985" cy="6344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bIns="0" rtlCol="0" anchor="ctr"/>
          <a:lstStyle/>
          <a:p>
            <a:pPr marL="285750" indent="-285750" algn="ctr">
              <a:buFont typeface="Wingdings" panose="05000000000000000000" pitchFamily="2" charset="2"/>
              <a:buChar char=""/>
            </a:pPr>
            <a:r>
              <a:rPr lang="en-AU" sz="1600" noProof="0">
                <a:solidFill>
                  <a:schemeClr val="accent2"/>
                </a:solidFill>
                <a:latin typeface="Arial Black" panose="020B0A04020102020204" pitchFamily="34" charset="0"/>
              </a:rPr>
              <a:t>ACTIVITY</a:t>
            </a:r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1114D192-4B7B-6B29-68C2-607979DC6CB5}"/>
              </a:ext>
            </a:extLst>
          </p:cNvPr>
          <p:cNvSpPr txBox="1"/>
          <p:nvPr/>
        </p:nvSpPr>
        <p:spPr>
          <a:xfrm>
            <a:off x="364003" y="381000"/>
            <a:ext cx="6913049" cy="62901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AU" sz="4000" b="1" noProof="0">
                <a:gradFill>
                  <a:gsLst>
                    <a:gs pos="100000">
                      <a:srgbClr val="0041CF"/>
                    </a:gs>
                    <a:gs pos="0">
                      <a:srgbClr val="030083"/>
                    </a:gs>
                  </a:gsLst>
                  <a:lin ang="10800000" scaled="0"/>
                </a:gradFill>
                <a:latin typeface="Arial Black"/>
                <a:cs typeface="Arial Black"/>
              </a:rPr>
              <a:t>AI CAREER NAVIGATOR</a:t>
            </a:r>
            <a:endParaRPr lang="en-AU" sz="4000" noProof="0">
              <a:gradFill>
                <a:gsLst>
                  <a:gs pos="100000">
                    <a:srgbClr val="0041CF"/>
                  </a:gs>
                  <a:gs pos="0">
                    <a:srgbClr val="030083"/>
                  </a:gs>
                </a:gsLst>
                <a:lin ang="10800000" scaled="0"/>
              </a:gradFill>
              <a:latin typeface="Arial Black"/>
              <a:cs typeface="Arial Black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E38024-E83A-4C23-00AA-74D1460FFC5E}"/>
              </a:ext>
            </a:extLst>
          </p:cNvPr>
          <p:cNvSpPr txBox="1"/>
          <p:nvPr/>
        </p:nvSpPr>
        <p:spPr>
          <a:xfrm>
            <a:off x="353941" y="1026368"/>
            <a:ext cx="56701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400" b="0" i="0" noProof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Chatting Your Way to </a:t>
            </a:r>
            <a:r>
              <a:rPr lang="en-AU" sz="2400" noProof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Possibilities</a:t>
            </a:r>
          </a:p>
        </p:txBody>
      </p:sp>
    </p:spTree>
    <p:extLst>
      <p:ext uri="{BB962C8B-B14F-4D97-AF65-F5344CB8AC3E}">
        <p14:creationId xmlns:p14="http://schemas.microsoft.com/office/powerpoint/2010/main" val="1905484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750317"/>
            <a:ext cx="12193206" cy="183883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1775914" y="2043919"/>
            <a:ext cx="4139847" cy="245388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065" marR="5080" algn="ctr">
              <a:lnSpc>
                <a:spcPct val="101200"/>
              </a:lnSpc>
              <a:spcBef>
                <a:spcPts val="95"/>
              </a:spcBef>
            </a:pPr>
            <a:r>
              <a:rPr lang="en-AU" sz="1600" b="1" noProof="0">
                <a:solidFill>
                  <a:srgbClr val="231F20"/>
                </a:solidFill>
                <a:latin typeface="Arial"/>
                <a:cs typeface="Arial"/>
              </a:rPr>
              <a:t>Learning about career paths.</a:t>
            </a:r>
            <a:endParaRPr lang="en-AU" sz="1600" noProof="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857171" y="639781"/>
            <a:ext cx="4132579" cy="594360"/>
          </a:xfrm>
          <a:custGeom>
            <a:avLst/>
            <a:gdLst/>
            <a:ahLst/>
            <a:cxnLst/>
            <a:rect l="l" t="t" r="r" b="b"/>
            <a:pathLst>
              <a:path w="4132579" h="594360">
                <a:moveTo>
                  <a:pt x="0" y="594232"/>
                </a:moveTo>
                <a:lnTo>
                  <a:pt x="4132376" y="594232"/>
                </a:lnTo>
                <a:lnTo>
                  <a:pt x="4132376" y="0"/>
                </a:lnTo>
                <a:lnTo>
                  <a:pt x="0" y="0"/>
                </a:lnTo>
                <a:lnTo>
                  <a:pt x="0" y="594232"/>
                </a:lnTo>
                <a:close/>
              </a:path>
            </a:pathLst>
          </a:custGeom>
          <a:gradFill>
            <a:gsLst>
              <a:gs pos="100000">
                <a:srgbClr val="0041CF"/>
              </a:gs>
              <a:gs pos="0">
                <a:srgbClr val="030083"/>
              </a:gs>
            </a:gsLst>
            <a:lin ang="10800000" scaled="0"/>
          </a:gradFill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18" name="object 18"/>
          <p:cNvSpPr/>
          <p:nvPr/>
        </p:nvSpPr>
        <p:spPr>
          <a:xfrm>
            <a:off x="1972273" y="1328708"/>
            <a:ext cx="3902710" cy="594360"/>
          </a:xfrm>
          <a:custGeom>
            <a:avLst/>
            <a:gdLst/>
            <a:ahLst/>
            <a:cxnLst/>
            <a:rect l="l" t="t" r="r" b="b"/>
            <a:pathLst>
              <a:path w="3902709" h="594360">
                <a:moveTo>
                  <a:pt x="0" y="594232"/>
                </a:moveTo>
                <a:lnTo>
                  <a:pt x="3902176" y="594232"/>
                </a:lnTo>
                <a:lnTo>
                  <a:pt x="3902176" y="0"/>
                </a:lnTo>
                <a:lnTo>
                  <a:pt x="0" y="0"/>
                </a:lnTo>
                <a:lnTo>
                  <a:pt x="0" y="594232"/>
                </a:lnTo>
                <a:close/>
              </a:path>
            </a:pathLst>
          </a:custGeom>
          <a:gradFill>
            <a:gsLst>
              <a:gs pos="100000">
                <a:srgbClr val="0041CF"/>
              </a:gs>
              <a:gs pos="0">
                <a:srgbClr val="030083"/>
              </a:gs>
            </a:gsLst>
            <a:lin ang="10800000" scaled="0"/>
          </a:gradFill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1975586" y="627744"/>
            <a:ext cx="3940175" cy="574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AU" spc="-35" noProof="0">
                <a:solidFill>
                  <a:srgbClr val="FFFFFF"/>
                </a:solidFill>
              </a:rPr>
              <a:t>MANUFACTURE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090687" y="1316671"/>
            <a:ext cx="3710304" cy="574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AU" sz="3600" b="1" noProof="0">
                <a:solidFill>
                  <a:srgbClr val="FFFFFF"/>
                </a:solidFill>
                <a:latin typeface="Arial Black"/>
                <a:cs typeface="Arial Black"/>
              </a:rPr>
              <a:t>YOUR</a:t>
            </a:r>
            <a:r>
              <a:rPr lang="en-AU" sz="3600" b="1" spc="-220" noProof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lang="en-AU" sz="3600" b="1" spc="-10" noProof="0">
                <a:solidFill>
                  <a:srgbClr val="FFFFFF"/>
                </a:solidFill>
                <a:latin typeface="Arial Black"/>
                <a:cs typeface="Arial Black"/>
              </a:rPr>
              <a:t>FUTURE</a:t>
            </a:r>
            <a:endParaRPr lang="en-AU" sz="3600" noProof="0">
              <a:latin typeface="Arial Black"/>
              <a:cs typeface="Arial Black"/>
            </a:endParaRPr>
          </a:p>
        </p:txBody>
      </p:sp>
      <p:sp>
        <p:nvSpPr>
          <p:cNvPr id="32" name="object 17">
            <a:extLst>
              <a:ext uri="{FF2B5EF4-FFF2-40B4-BE49-F238E27FC236}">
                <a16:creationId xmlns:a16="http://schemas.microsoft.com/office/drawing/2014/main" id="{A7CD1F3A-8CE8-59DC-2CFC-E12F07BA3DE6}"/>
              </a:ext>
            </a:extLst>
          </p:cNvPr>
          <p:cNvSpPr/>
          <p:nvPr/>
        </p:nvSpPr>
        <p:spPr>
          <a:xfrm>
            <a:off x="8885295" y="114217"/>
            <a:ext cx="219075" cy="204470"/>
          </a:xfrm>
          <a:custGeom>
            <a:avLst/>
            <a:gdLst/>
            <a:ahLst/>
            <a:cxnLst/>
            <a:rect l="l" t="t" r="r" b="b"/>
            <a:pathLst>
              <a:path w="219075" h="204470">
                <a:moveTo>
                  <a:pt x="158242" y="176669"/>
                </a:moveTo>
                <a:lnTo>
                  <a:pt x="154241" y="203936"/>
                </a:lnTo>
                <a:lnTo>
                  <a:pt x="178930" y="191693"/>
                </a:lnTo>
                <a:lnTo>
                  <a:pt x="203631" y="203936"/>
                </a:lnTo>
                <a:lnTo>
                  <a:pt x="199618" y="176669"/>
                </a:lnTo>
                <a:lnTo>
                  <a:pt x="218897" y="156959"/>
                </a:lnTo>
                <a:lnTo>
                  <a:pt x="191719" y="152336"/>
                </a:lnTo>
                <a:lnTo>
                  <a:pt x="178930" y="127914"/>
                </a:lnTo>
                <a:lnTo>
                  <a:pt x="166141" y="152336"/>
                </a:lnTo>
                <a:lnTo>
                  <a:pt x="163156" y="152857"/>
                </a:lnTo>
              </a:path>
              <a:path w="219075" h="204470">
                <a:moveTo>
                  <a:pt x="60642" y="176669"/>
                </a:moveTo>
                <a:lnTo>
                  <a:pt x="64655" y="203936"/>
                </a:lnTo>
                <a:lnTo>
                  <a:pt x="39954" y="191693"/>
                </a:lnTo>
                <a:lnTo>
                  <a:pt x="15265" y="203936"/>
                </a:lnTo>
                <a:lnTo>
                  <a:pt x="19265" y="176669"/>
                </a:lnTo>
                <a:lnTo>
                  <a:pt x="0" y="156959"/>
                </a:lnTo>
                <a:lnTo>
                  <a:pt x="27178" y="152336"/>
                </a:lnTo>
                <a:lnTo>
                  <a:pt x="39954" y="127914"/>
                </a:lnTo>
                <a:lnTo>
                  <a:pt x="52743" y="152336"/>
                </a:lnTo>
                <a:lnTo>
                  <a:pt x="55727" y="152857"/>
                </a:lnTo>
              </a:path>
              <a:path w="219075" h="204470">
                <a:moveTo>
                  <a:pt x="102565" y="58927"/>
                </a:moveTo>
                <a:lnTo>
                  <a:pt x="109512" y="45631"/>
                </a:lnTo>
                <a:lnTo>
                  <a:pt x="129895" y="84543"/>
                </a:lnTo>
                <a:lnTo>
                  <a:pt x="173202" y="91909"/>
                </a:lnTo>
                <a:lnTo>
                  <a:pt x="142494" y="123316"/>
                </a:lnTo>
                <a:lnTo>
                  <a:pt x="148869" y="166776"/>
                </a:lnTo>
                <a:lnTo>
                  <a:pt x="109512" y="147269"/>
                </a:lnTo>
                <a:lnTo>
                  <a:pt x="70154" y="166776"/>
                </a:lnTo>
                <a:lnTo>
                  <a:pt x="76542" y="123316"/>
                </a:lnTo>
                <a:lnTo>
                  <a:pt x="45834" y="91909"/>
                </a:lnTo>
                <a:lnTo>
                  <a:pt x="89141" y="84543"/>
                </a:lnTo>
                <a:lnTo>
                  <a:pt x="95161" y="73050"/>
                </a:lnTo>
              </a:path>
              <a:path w="219075" h="204470">
                <a:moveTo>
                  <a:pt x="109512" y="22656"/>
                </a:moveTo>
                <a:lnTo>
                  <a:pt x="109512" y="0"/>
                </a:lnTo>
              </a:path>
              <a:path w="219075" h="204470">
                <a:moveTo>
                  <a:pt x="77152" y="28955"/>
                </a:moveTo>
                <a:lnTo>
                  <a:pt x="68668" y="7950"/>
                </a:lnTo>
              </a:path>
              <a:path w="219075" h="204470">
                <a:moveTo>
                  <a:pt x="49466" y="46951"/>
                </a:moveTo>
                <a:lnTo>
                  <a:pt x="33718" y="30645"/>
                </a:lnTo>
              </a:path>
              <a:path w="219075" h="204470">
                <a:moveTo>
                  <a:pt x="30518" y="74002"/>
                </a:moveTo>
                <a:lnTo>
                  <a:pt x="9817" y="64782"/>
                </a:lnTo>
              </a:path>
              <a:path w="219075" h="204470">
                <a:moveTo>
                  <a:pt x="141935" y="28955"/>
                </a:moveTo>
                <a:lnTo>
                  <a:pt x="150418" y="7950"/>
                </a:lnTo>
              </a:path>
              <a:path w="219075" h="204470">
                <a:moveTo>
                  <a:pt x="169633" y="46951"/>
                </a:moveTo>
                <a:lnTo>
                  <a:pt x="185381" y="30645"/>
                </a:lnTo>
              </a:path>
              <a:path w="219075" h="204470">
                <a:moveTo>
                  <a:pt x="188582" y="74002"/>
                </a:moveTo>
                <a:lnTo>
                  <a:pt x="209283" y="64782"/>
                </a:lnTo>
              </a:path>
            </a:pathLst>
          </a:custGeom>
          <a:ln w="755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D8C3B2D-B17C-40C1-FDDF-405E17271314}"/>
              </a:ext>
            </a:extLst>
          </p:cNvPr>
          <p:cNvSpPr/>
          <p:nvPr/>
        </p:nvSpPr>
        <p:spPr>
          <a:xfrm>
            <a:off x="8554605" y="-113913"/>
            <a:ext cx="2927985" cy="63448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bIns="0" rtlCol="0" anchor="ctr"/>
          <a:lstStyle/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n-AU" sz="1600" noProof="0">
                <a:solidFill>
                  <a:schemeClr val="bg1"/>
                </a:solidFill>
                <a:latin typeface="Arial Black" panose="020B0A04020102020204" pitchFamily="34" charset="0"/>
              </a:rPr>
              <a:t>HOMEWORK</a:t>
            </a:r>
          </a:p>
        </p:txBody>
      </p:sp>
      <p:graphicFrame>
        <p:nvGraphicFramePr>
          <p:cNvPr id="37" name="object 2">
            <a:extLst>
              <a:ext uri="{FF2B5EF4-FFF2-40B4-BE49-F238E27FC236}">
                <a16:creationId xmlns:a16="http://schemas.microsoft.com/office/drawing/2014/main" id="{CF8D15CC-5407-4CAC-E3DB-A36C061723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664334"/>
              </p:ext>
            </p:extLst>
          </p:nvPr>
        </p:nvGraphicFramePr>
        <p:xfrm>
          <a:off x="698641" y="3090277"/>
          <a:ext cx="6311760" cy="2438206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103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920">
                  <a:extLst>
                    <a:ext uri="{9D8B030D-6E8A-4147-A177-3AD203B41FA5}">
                      <a16:colId xmlns:a16="http://schemas.microsoft.com/office/drawing/2014/main" val="3062329767"/>
                    </a:ext>
                  </a:extLst>
                </a:gridCol>
                <a:gridCol w="2103920">
                  <a:extLst>
                    <a:ext uri="{9D8B030D-6E8A-4147-A177-3AD203B41FA5}">
                      <a16:colId xmlns:a16="http://schemas.microsoft.com/office/drawing/2014/main" val="4273696983"/>
                    </a:ext>
                  </a:extLst>
                </a:gridCol>
              </a:tblGrid>
              <a:tr h="388086">
                <a:tc>
                  <a:txBody>
                    <a:bodyPr/>
                    <a:lstStyle/>
                    <a:p>
                      <a:pPr marL="53340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en-AU" sz="1800" b="1" spc="-10" noProof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TASK</a:t>
                      </a:r>
                      <a:endParaRPr lang="en-AU" sz="1800" noProof="0">
                        <a:latin typeface="Arial"/>
                        <a:cs typeface="Arial"/>
                      </a:endParaRPr>
                    </a:p>
                  </a:txBody>
                  <a:tcPr marL="0" marR="0" marT="27305" marB="0" anchor="ctr"/>
                </a:tc>
                <a:tc>
                  <a:txBody>
                    <a:bodyPr/>
                    <a:lstStyle/>
                    <a:p>
                      <a:pPr marL="53340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en-AU" sz="1800" noProof="0">
                          <a:latin typeface="Arial"/>
                          <a:cs typeface="Arial"/>
                        </a:rPr>
                        <a:t>REFLECTION</a:t>
                      </a:r>
                    </a:p>
                  </a:txBody>
                  <a:tcPr marL="0" marR="0" marT="27305" marB="0" anchor="ctr"/>
                </a:tc>
                <a:tc>
                  <a:txBody>
                    <a:bodyPr/>
                    <a:lstStyle/>
                    <a:p>
                      <a:pPr marL="53340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en-AU" sz="1800" noProof="0">
                          <a:latin typeface="Arial"/>
                          <a:cs typeface="Arial"/>
                        </a:rPr>
                        <a:t>GOAL</a:t>
                      </a:r>
                    </a:p>
                  </a:txBody>
                  <a:tcPr marL="0" marR="0" marT="2730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0120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100" b="0" i="0" u="none" strike="noStrike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</a:rPr>
                        <a:t>Write a short reflection (200-300 words) describing a hypothetical or real-life situation</a:t>
                      </a:r>
                      <a:endParaRPr lang="en-US"/>
                    </a:p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100" b="0" i="0" u="none" strike="noStrike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</a:rPr>
                        <a:t>where you experienced a conflict related to a personal or career goal.</a:t>
                      </a:r>
                    </a:p>
                    <a:p>
                      <a:pPr marL="12700" marR="5080" lvl="0" algn="ctr">
                        <a:lnSpc>
                          <a:spcPct val="101800"/>
                        </a:lnSpc>
                        <a:spcBef>
                          <a:spcPts val="550"/>
                        </a:spcBef>
                        <a:buNone/>
                      </a:pPr>
                      <a:endParaRPr lang="en-AU" sz="1100" b="0" i="0" u="none" strike="noStrike" noProof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  <a:p>
                      <a:pPr marL="12700" marR="5080" lvl="0" algn="ctr">
                        <a:lnSpc>
                          <a:spcPct val="101800"/>
                        </a:lnSpc>
                        <a:spcBef>
                          <a:spcPts val="550"/>
                        </a:spcBef>
                        <a:buNone/>
                      </a:pPr>
                      <a:r>
                        <a:rPr lang="en-AU" sz="1100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cs typeface="Arial"/>
                        </a:rPr>
                        <a:t>Use Manufacturing Matters if you need support</a:t>
                      </a:r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1100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Which stage </a:t>
                      </a:r>
                      <a:r>
                        <a:rPr lang="en-AU" sz="1100" b="0" i="0" u="none" strike="noStrike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</a:rPr>
                        <a:t>of Super’s Life-Span, Life-Space Theory did this conflict align</a:t>
                      </a:r>
                      <a:endParaRPr lang="en-US" sz="1100">
                        <a:latin typeface="Arial"/>
                      </a:endParaRPr>
                    </a:p>
                    <a:p>
                      <a:pPr marL="12700" marR="5080" lvl="0" indent="0" algn="ctr">
                        <a:lnSpc>
                          <a:spcPct val="101800"/>
                        </a:lnSpc>
                        <a:spcBef>
                          <a:spcPts val="5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1100" b="0" i="0" u="none" strike="noStrike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</a:rPr>
                        <a:t>with?</a:t>
                      </a:r>
                      <a:endParaRPr lang="en-AU" sz="1100" noProof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100" b="0" i="0" u="none" strike="noStrike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</a:rPr>
                        <a:t>Explain how you used—or could have used—the conflict resolution strategies</a:t>
                      </a:r>
                      <a:endParaRPr lang="en-US" sz="1100">
                        <a:latin typeface="Arial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100" b="0" i="0" u="none" strike="noStrike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</a:rPr>
                        <a:t>discussed in the lesson to address the situation.</a:t>
                      </a:r>
                      <a:endParaRPr lang="en-AU" sz="1100"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1" name="Picture 40" descr="A blue and orange rectangle with white text&#10;&#10;Description automatically generated">
            <a:extLst>
              <a:ext uri="{FF2B5EF4-FFF2-40B4-BE49-F238E27FC236}">
                <a16:creationId xmlns:a16="http://schemas.microsoft.com/office/drawing/2014/main" id="{728B4BAB-1228-1BD4-D4C9-2C39E91081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438" y="3782449"/>
            <a:ext cx="3998126" cy="1488707"/>
          </a:xfrm>
          <a:prstGeom prst="rect">
            <a:avLst/>
          </a:prstGeom>
        </p:spPr>
      </p:pic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09321D1-B1A3-C491-6A05-4DD7B3812CB4}"/>
              </a:ext>
            </a:extLst>
          </p:cNvPr>
          <p:cNvSpPr/>
          <p:nvPr/>
        </p:nvSpPr>
        <p:spPr>
          <a:xfrm>
            <a:off x="8077200" y="5135499"/>
            <a:ext cx="1309601" cy="27131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b="1" noProof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more &gt;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7167F381-91CC-428D-C6E8-BD6D32DFF02B}"/>
              </a:ext>
            </a:extLst>
          </p:cNvPr>
          <p:cNvSpPr/>
          <p:nvPr/>
        </p:nvSpPr>
        <p:spPr>
          <a:xfrm>
            <a:off x="9493999" y="5135498"/>
            <a:ext cx="1992629" cy="271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b="1" noProof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manufacturingmatters.com.au</a:t>
            </a:r>
            <a:endParaRPr lang="en-AU" sz="900" b="1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7F2E655-511B-1E7B-15DF-406404B19586}"/>
              </a:ext>
            </a:extLst>
          </p:cNvPr>
          <p:cNvSpPr txBox="1"/>
          <p:nvPr/>
        </p:nvSpPr>
        <p:spPr>
          <a:xfrm>
            <a:off x="8077200" y="3200400"/>
            <a:ext cx="36576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If</a:t>
            </a:r>
            <a:r>
              <a:rPr lang="en-AU" sz="1400" i="1" spc="10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you’re</a:t>
            </a:r>
            <a:r>
              <a:rPr lang="en-AU" sz="1400" i="1" spc="10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looking</a:t>
            </a:r>
            <a:r>
              <a:rPr lang="en-AU" sz="1400" i="1" spc="15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lang="en-AU" sz="1400" i="1" spc="10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some</a:t>
            </a:r>
            <a:r>
              <a:rPr lang="en-AU" sz="1400" i="1" spc="15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inspiration,</a:t>
            </a:r>
            <a:r>
              <a:rPr lang="en-AU" sz="1400" i="1" spc="10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look</a:t>
            </a:r>
            <a:r>
              <a:rPr lang="en-AU" sz="1400" i="1" spc="10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lang="en-AU" sz="1400" i="1" spc="15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Manufacturing</a:t>
            </a:r>
            <a:r>
              <a:rPr lang="en-AU" sz="1400" i="1" spc="10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Matters</a:t>
            </a:r>
            <a:r>
              <a:rPr lang="en-AU" sz="1400" i="1" spc="15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lang="en-AU" sz="1400" i="1" spc="10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AU" sz="1400" i="1" spc="15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digital</a:t>
            </a:r>
            <a:r>
              <a:rPr lang="en-AU" sz="1400" i="1" spc="10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resource</a:t>
            </a:r>
            <a:r>
              <a:rPr lang="en-AU" sz="1400" i="1" spc="10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with</a:t>
            </a:r>
            <a:r>
              <a:rPr lang="en-AU" sz="1400" i="1" spc="15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almost</a:t>
            </a:r>
            <a:r>
              <a:rPr lang="en-AU" sz="1400" i="1" spc="10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200</a:t>
            </a:r>
            <a:r>
              <a:rPr lang="en-AU" sz="1400" i="1" spc="15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careers</a:t>
            </a:r>
            <a:r>
              <a:rPr lang="en-AU" sz="1400" i="1" spc="10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noProof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lang="en-AU" sz="1400" i="1" spc="15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AU" sz="1400" i="1" spc="-10" noProof="0">
                <a:solidFill>
                  <a:srgbClr val="231F20"/>
                </a:solidFill>
                <a:latin typeface="Arial"/>
                <a:cs typeface="Arial"/>
              </a:rPr>
              <a:t>manufacturing</a:t>
            </a:r>
            <a:endParaRPr lang="en-AU" sz="1400" i="1" noProof="0"/>
          </a:p>
        </p:txBody>
      </p:sp>
    </p:spTree>
    <p:extLst>
      <p:ext uri="{BB962C8B-B14F-4D97-AF65-F5344CB8AC3E}">
        <p14:creationId xmlns:p14="http://schemas.microsoft.com/office/powerpoint/2010/main" val="1648567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D4C9B-DBD0-B16B-1424-9C642078B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77B61613-3D9A-353F-7041-437542C23DB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674116"/>
            <a:ext cx="12193206" cy="183883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A996259F-1975-17D9-EAFB-1D8368D4F424}"/>
              </a:ext>
            </a:extLst>
          </p:cNvPr>
          <p:cNvSpPr txBox="1"/>
          <p:nvPr/>
        </p:nvSpPr>
        <p:spPr>
          <a:xfrm>
            <a:off x="5841531" y="3745837"/>
            <a:ext cx="5174661" cy="22826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298450" marR="5080" indent="-285750">
              <a:spcBef>
                <a:spcPts val="100"/>
              </a:spcBef>
              <a:buFont typeface="Arial" panose="020B0604020202020204" pitchFamily="34" charset="0"/>
              <a:buChar char="►"/>
            </a:pPr>
            <a:r>
              <a:rPr lang="en-AU" sz="1400">
                <a:solidFill>
                  <a:srgbClr val="231F20"/>
                </a:solidFill>
                <a:latin typeface="Arial"/>
                <a:cs typeface="Arial"/>
              </a:rPr>
              <a:t>Lesson five</a:t>
            </a:r>
            <a:r>
              <a:rPr lang="en-AU" sz="1400" noProof="0">
                <a:solidFill>
                  <a:srgbClr val="231F20"/>
                </a:solidFill>
                <a:latin typeface="Arial"/>
                <a:cs typeface="Arial"/>
              </a:rPr>
              <a:t>: </a:t>
            </a:r>
            <a:r>
              <a:rPr lang="en-AU" sz="1400">
                <a:solidFill>
                  <a:srgbClr val="231F20"/>
                </a:solidFill>
                <a:latin typeface="Arial"/>
                <a:cs typeface="Arial"/>
              </a:rPr>
              <a:t>Life and work goals </a:t>
            </a:r>
            <a:r>
              <a:rPr lang="en-AU" sz="1400" noProof="0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lang="en-AU" sz="1400">
                <a:solidFill>
                  <a:srgbClr val="231F20"/>
                </a:solidFill>
                <a:latin typeface="Arial"/>
                <a:cs typeface="Arial"/>
              </a:rPr>
              <a:t>conflict</a:t>
            </a:r>
            <a:endParaRPr lang="en-AU" noProof="0"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D299EDD3-789B-3490-5DC7-066D0A69A054}"/>
              </a:ext>
            </a:extLst>
          </p:cNvPr>
          <p:cNvSpPr/>
          <p:nvPr/>
        </p:nvSpPr>
        <p:spPr>
          <a:xfrm>
            <a:off x="5847628" y="2983837"/>
            <a:ext cx="5867400" cy="594360"/>
          </a:xfrm>
          <a:custGeom>
            <a:avLst/>
            <a:gdLst/>
            <a:ahLst/>
            <a:cxnLst/>
            <a:rect l="l" t="t" r="r" b="b"/>
            <a:pathLst>
              <a:path w="1993265" h="594360">
                <a:moveTo>
                  <a:pt x="0" y="594232"/>
                </a:moveTo>
                <a:lnTo>
                  <a:pt x="1993049" y="594232"/>
                </a:lnTo>
                <a:lnTo>
                  <a:pt x="1993049" y="0"/>
                </a:lnTo>
                <a:lnTo>
                  <a:pt x="0" y="0"/>
                </a:lnTo>
                <a:lnTo>
                  <a:pt x="0" y="594232"/>
                </a:lnTo>
                <a:close/>
              </a:path>
            </a:pathLst>
          </a:custGeom>
          <a:gradFill>
            <a:gsLst>
              <a:gs pos="100000">
                <a:srgbClr val="0041CF"/>
              </a:gs>
              <a:gs pos="0">
                <a:srgbClr val="030083"/>
              </a:gs>
            </a:gsLst>
            <a:lin ang="10800000" scaled="0"/>
          </a:gradFill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14" name="object 9">
            <a:extLst>
              <a:ext uri="{FF2B5EF4-FFF2-40B4-BE49-F238E27FC236}">
                <a16:creationId xmlns:a16="http://schemas.microsoft.com/office/drawing/2014/main" id="{E7190813-BCEE-51ED-ADB4-58F901F57F9C}"/>
              </a:ext>
            </a:extLst>
          </p:cNvPr>
          <p:cNvSpPr txBox="1">
            <a:spLocks/>
          </p:cNvSpPr>
          <p:nvPr/>
        </p:nvSpPr>
        <p:spPr>
          <a:xfrm>
            <a:off x="5943600" y="2971800"/>
            <a:ext cx="5867400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en-AU" spc="-10" noProof="0">
                <a:solidFill>
                  <a:srgbClr val="FFFFFF"/>
                </a:solidFill>
              </a:rPr>
              <a:t>CAREERS EDUCATION</a:t>
            </a:r>
          </a:p>
        </p:txBody>
      </p:sp>
      <p:pic>
        <p:nvPicPr>
          <p:cNvPr id="18" name="Picture 17" descr="A blue orange and orange text&#10;&#10;Description automatically generated">
            <a:extLst>
              <a:ext uri="{FF2B5EF4-FFF2-40B4-BE49-F238E27FC236}">
                <a16:creationId xmlns:a16="http://schemas.microsoft.com/office/drawing/2014/main" id="{117FD235-C778-76D5-FD99-2F58602E14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357" y="6172200"/>
            <a:ext cx="1205611" cy="37223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4E0DFCE-76A1-C4DC-0A05-6FF3F87C8399}"/>
              </a:ext>
            </a:extLst>
          </p:cNvPr>
          <p:cNvSpPr txBox="1"/>
          <p:nvPr/>
        </p:nvSpPr>
        <p:spPr>
          <a:xfrm>
            <a:off x="152400" y="6409219"/>
            <a:ext cx="95668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700" noProof="0">
                <a:solidFill>
                  <a:srgbClr val="999999"/>
                </a:solidFill>
                <a:latin typeface="Poppins" panose="00000500000000000000" pitchFamily="2" charset="0"/>
              </a:rPr>
              <a:t>Careers Education Short Course resources developed by Griffith University and Manufacturing Skills Queensland </a:t>
            </a:r>
            <a:r>
              <a:rPr lang="en-AU" sz="600" i="1" noProof="0">
                <a:solidFill>
                  <a:srgbClr val="231F20"/>
                </a:solidFill>
                <a:latin typeface="Arial"/>
                <a:cs typeface="Arial"/>
              </a:rPr>
              <a:t>| </a:t>
            </a:r>
            <a:r>
              <a:rPr lang="en-AU" sz="700" b="0" i="0" noProof="0">
                <a:solidFill>
                  <a:srgbClr val="999999"/>
                </a:solidFill>
                <a:effectLst/>
                <a:latin typeface="Poppins" panose="00000500000000000000" pitchFamily="2" charset="0"/>
              </a:rPr>
              <a:t>©2025 Manufacturing Skills Queensland</a:t>
            </a:r>
            <a:r>
              <a:rPr lang="en-AU" sz="600" i="1" noProof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endParaRPr lang="en-AU" sz="600" i="1" noProof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E2C654-BDF5-9E49-40E2-48CE9EE5C3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4" t="164" r="4380" b="-164"/>
          <a:stretch/>
        </p:blipFill>
        <p:spPr>
          <a:xfrm>
            <a:off x="832303" y="1375769"/>
            <a:ext cx="42672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133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662790"/>
              </p:ext>
            </p:extLst>
          </p:nvPr>
        </p:nvGraphicFramePr>
        <p:xfrm>
          <a:off x="730961" y="2384995"/>
          <a:ext cx="4960620" cy="355816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60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349"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en-AU" sz="1800" b="1" spc="-10" noProof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WHAT WE’LL COVER</a:t>
                      </a:r>
                      <a:endParaRPr lang="en-AU" sz="1800" noProof="0">
                        <a:latin typeface="Arial"/>
                        <a:cs typeface="Arial"/>
                      </a:endParaRPr>
                    </a:p>
                  </a:txBody>
                  <a:tcPr marL="0" marR="0" marT="2730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1811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Understand how life and work goals evolve through different stages of life, drawing from career theories (e.g., Super’s Life-Span, Life-Space Theory).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Identify common personal and professional conflicts that may arise during career development and explore strategies for resolving them.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Develop practical skills to manage feedback, conflict, and change in career and life contexts.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Contextualise the discussion by examining careers in manufacturing sectors such as aerospace, pharmaceuticals, and renewable energy.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lang="en-AU" sz="1400" b="0" i="0" noProof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719584" y="700692"/>
            <a:ext cx="2277110" cy="594360"/>
          </a:xfrm>
          <a:custGeom>
            <a:avLst/>
            <a:gdLst/>
            <a:ahLst/>
            <a:cxnLst/>
            <a:rect l="l" t="t" r="r" b="b"/>
            <a:pathLst>
              <a:path w="2277110" h="594360">
                <a:moveTo>
                  <a:pt x="0" y="594232"/>
                </a:moveTo>
                <a:lnTo>
                  <a:pt x="2276894" y="594232"/>
                </a:lnTo>
                <a:lnTo>
                  <a:pt x="2276894" y="0"/>
                </a:lnTo>
                <a:lnTo>
                  <a:pt x="0" y="0"/>
                </a:lnTo>
                <a:lnTo>
                  <a:pt x="0" y="594232"/>
                </a:lnTo>
                <a:close/>
              </a:path>
            </a:pathLst>
          </a:custGeom>
          <a:gradFill>
            <a:gsLst>
              <a:gs pos="100000">
                <a:srgbClr val="0041CF"/>
              </a:gs>
              <a:gs pos="0">
                <a:srgbClr val="030083"/>
              </a:gs>
            </a:gsLst>
            <a:lin ang="10800000" scaled="0"/>
          </a:gra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9584" y="1389617"/>
            <a:ext cx="2936240" cy="594360"/>
          </a:xfrm>
          <a:custGeom>
            <a:avLst/>
            <a:gdLst/>
            <a:ahLst/>
            <a:cxnLst/>
            <a:rect l="l" t="t" r="r" b="b"/>
            <a:pathLst>
              <a:path w="2936240" h="594360">
                <a:moveTo>
                  <a:pt x="0" y="594232"/>
                </a:moveTo>
                <a:lnTo>
                  <a:pt x="2936214" y="594232"/>
                </a:lnTo>
                <a:lnTo>
                  <a:pt x="2936214" y="0"/>
                </a:lnTo>
                <a:lnTo>
                  <a:pt x="0" y="0"/>
                </a:lnTo>
                <a:lnTo>
                  <a:pt x="0" y="594232"/>
                </a:lnTo>
                <a:close/>
              </a:path>
            </a:pathLst>
          </a:custGeom>
          <a:gradFill>
            <a:gsLst>
              <a:gs pos="100000">
                <a:srgbClr val="0041CF"/>
              </a:gs>
              <a:gs pos="0">
                <a:srgbClr val="030083"/>
              </a:gs>
            </a:gsLst>
            <a:lin ang="10800000" scaled="0"/>
          </a:gra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15557" y="688654"/>
            <a:ext cx="2085339" cy="574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AU" spc="-10" noProof="0">
                <a:solidFill>
                  <a:srgbClr val="FFFFFF"/>
                </a:solidFill>
              </a:rPr>
              <a:t>LESSON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15557" y="1377580"/>
            <a:ext cx="2744470" cy="574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0" cap="none" spc="-2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cs typeface="Arial Black"/>
              </a:rPr>
              <a:t>OVERVIEW</a:t>
            </a:r>
            <a:endParaRPr kumimoji="0" lang="en-AU" sz="3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Black"/>
              <a:cs typeface="Arial Black"/>
            </a:endParaRPr>
          </a:p>
        </p:txBody>
      </p:sp>
      <p:pic>
        <p:nvPicPr>
          <p:cNvPr id="19" name="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674116"/>
            <a:ext cx="12193206" cy="183883"/>
          </a:xfrm>
          <a:prstGeom prst="rect">
            <a:avLst/>
          </a:prstGeom>
        </p:spPr>
      </p:pic>
      <p:graphicFrame>
        <p:nvGraphicFramePr>
          <p:cNvPr id="45" name="object 2">
            <a:extLst>
              <a:ext uri="{FF2B5EF4-FFF2-40B4-BE49-F238E27FC236}">
                <a16:creationId xmlns:a16="http://schemas.microsoft.com/office/drawing/2014/main" id="{E56EDC40-70C0-D2B2-390E-1A5CC95F99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888664"/>
              </p:ext>
            </p:extLst>
          </p:nvPr>
        </p:nvGraphicFramePr>
        <p:xfrm>
          <a:off x="6096000" y="2384994"/>
          <a:ext cx="5304926" cy="1699715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966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8406">
                  <a:extLst>
                    <a:ext uri="{9D8B030D-6E8A-4147-A177-3AD203B41FA5}">
                      <a16:colId xmlns:a16="http://schemas.microsoft.com/office/drawing/2014/main" val="2571415860"/>
                    </a:ext>
                  </a:extLst>
                </a:gridCol>
              </a:tblGrid>
              <a:tr h="1699715"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en-AU" sz="1800" b="1" spc="-10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cs typeface="Arial"/>
                        </a:rPr>
                        <a:t>ACTIVITIES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9410" lvl="0" indent="-359410">
                        <a:lnSpc>
                          <a:spcPct val="100000"/>
                        </a:lnSpc>
                        <a:spcBef>
                          <a:spcPts val="600"/>
                        </a:spcBef>
                        <a:buSzPct val="110000"/>
                        <a:buFont typeface="Arial" panose="020B0604020202020204" pitchFamily="34" charset="0"/>
                        <a:buChar char="→"/>
                      </a:pPr>
                      <a:r>
                        <a:rPr lang="en-AU" sz="1400" b="1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Discussion: Stage of life</a:t>
                      </a:r>
                      <a:endParaRPr lang="en-AU" sz="1400" b="1" noProof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359410" lvl="0" indent="-359410">
                        <a:lnSpc>
                          <a:spcPct val="100000"/>
                        </a:lnSpc>
                        <a:spcBef>
                          <a:spcPts val="600"/>
                        </a:spcBef>
                        <a:buSzPct val="110000"/>
                        <a:buFont typeface="Arial" panose="020B0604020202020204" pitchFamily="34" charset="0"/>
                        <a:buChar char="→"/>
                      </a:pPr>
                      <a:r>
                        <a:rPr lang="en-AU" sz="1400" b="1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Scenarios and strategies for dealing with conflict</a:t>
                      </a:r>
                      <a:endParaRPr lang="en-AU" noProof="0"/>
                    </a:p>
                    <a:p>
                      <a:pPr marL="359410" indent="-359410">
                        <a:lnSpc>
                          <a:spcPct val="100000"/>
                        </a:lnSpc>
                        <a:spcBef>
                          <a:spcPts val="600"/>
                        </a:spcBef>
                        <a:buSzPct val="110000"/>
                        <a:buFont typeface="Arial" panose="020B0604020202020204" pitchFamily="34" charset="0"/>
                        <a:buChar char="→"/>
                        <a:tabLst>
                          <a:tab pos="281940" algn="l"/>
                        </a:tabLst>
                      </a:pPr>
                      <a:r>
                        <a:rPr lang="en-AU" sz="1400" b="1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Course Chatbot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7" name="object 2">
            <a:extLst>
              <a:ext uri="{FF2B5EF4-FFF2-40B4-BE49-F238E27FC236}">
                <a16:creationId xmlns:a16="http://schemas.microsoft.com/office/drawing/2014/main" id="{F053A80C-2EDA-8EC1-6611-B669391554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53508"/>
              </p:ext>
            </p:extLst>
          </p:nvPr>
        </p:nvGraphicFramePr>
        <p:xfrm>
          <a:off x="6096000" y="4243440"/>
          <a:ext cx="5304926" cy="1699715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966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8406">
                  <a:extLst>
                    <a:ext uri="{9D8B030D-6E8A-4147-A177-3AD203B41FA5}">
                      <a16:colId xmlns:a16="http://schemas.microsoft.com/office/drawing/2014/main" val="2571415860"/>
                    </a:ext>
                  </a:extLst>
                </a:gridCol>
              </a:tblGrid>
              <a:tr h="1699715"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en-AU" sz="1800" b="1" spc="-10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cs typeface="Arial"/>
                        </a:rPr>
                        <a:t>RESOURCES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9410" lvl="0" indent="-359410">
                        <a:lnSpc>
                          <a:spcPct val="100000"/>
                        </a:lnSpc>
                        <a:spcBef>
                          <a:spcPts val="600"/>
                        </a:spcBef>
                        <a:buSzPct val="110000"/>
                        <a:buFont typeface="Arial" panose="020B0604020202020204" pitchFamily="34" charset="0"/>
                        <a:buChar char="→"/>
                      </a:pPr>
                      <a:r>
                        <a:rPr lang="en-AU" sz="1400" b="1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Industry packs</a:t>
                      </a:r>
                      <a:endParaRPr lang="en-AU" sz="1400" b="1" noProof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359410" lvl="0" indent="-359410">
                        <a:lnSpc>
                          <a:spcPct val="100000"/>
                        </a:lnSpc>
                        <a:spcBef>
                          <a:spcPts val="600"/>
                        </a:spcBef>
                        <a:buSzPct val="110000"/>
                        <a:buFont typeface="Arial" panose="020B0604020202020204" pitchFamily="34" charset="0"/>
                        <a:buChar char="→"/>
                      </a:pPr>
                      <a:r>
                        <a:rPr lang="en-AU" sz="1400" b="1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Character profiles</a:t>
                      </a:r>
                    </a:p>
                    <a:p>
                      <a:pPr marL="359410" lvl="0" indent="-359410">
                        <a:lnSpc>
                          <a:spcPct val="100000"/>
                        </a:lnSpc>
                        <a:spcBef>
                          <a:spcPts val="600"/>
                        </a:spcBef>
                        <a:buSzPct val="110000"/>
                        <a:buFont typeface="Arial" panose="020B0604020202020204" pitchFamily="34" charset="0"/>
                        <a:buChar char="→"/>
                      </a:pPr>
                      <a:r>
                        <a:rPr lang="en-AU" sz="1400" b="1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Extended role-play activities</a:t>
                      </a:r>
                      <a:endParaRPr lang="en-AU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9" name="object 12">
            <a:extLst>
              <a:ext uri="{FF2B5EF4-FFF2-40B4-BE49-F238E27FC236}">
                <a16:creationId xmlns:a16="http://schemas.microsoft.com/office/drawing/2014/main" id="{8F00286D-451E-428D-3F3C-40BB7C9B7768}"/>
              </a:ext>
            </a:extLst>
          </p:cNvPr>
          <p:cNvSpPr txBox="1"/>
          <p:nvPr/>
        </p:nvSpPr>
        <p:spPr>
          <a:xfrm>
            <a:off x="8554605" y="639781"/>
            <a:ext cx="2927985" cy="2832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lvl="0" indent="0" algn="ctr" defTabSz="914400" eaLnBrk="1" fontAlgn="auto" latinLnBrk="0" hangingPunct="1">
              <a:lnSpc>
                <a:spcPct val="100899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9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Career</a:t>
            </a:r>
            <a:r>
              <a:rPr kumimoji="0" lang="en-AU" sz="900" b="0" i="1" u="none" strike="noStrike" kern="0" cap="none" spc="-2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en-AU" sz="9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education</a:t>
            </a:r>
            <a:r>
              <a:rPr kumimoji="0" lang="en-AU" sz="900" b="0" i="1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en-AU" sz="9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is</a:t>
            </a:r>
            <a:r>
              <a:rPr kumimoji="0" lang="en-AU" sz="900" b="0" i="1" u="none" strike="noStrike" kern="0" cap="none" spc="-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en-AU" sz="9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your</a:t>
            </a:r>
            <a:r>
              <a:rPr kumimoji="0" lang="en-AU" sz="900" b="0" i="1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en-AU" sz="9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toolkit</a:t>
            </a:r>
            <a:r>
              <a:rPr kumimoji="0" lang="en-AU" sz="900" b="0" i="1" u="none" strike="noStrike" kern="0" cap="none" spc="-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en-AU" sz="900" b="0" i="1" u="none" strike="noStrike" kern="0" cap="none" spc="-2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for </a:t>
            </a:r>
            <a:r>
              <a:rPr kumimoji="0" lang="en-AU" sz="9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building</a:t>
            </a:r>
            <a:r>
              <a:rPr kumimoji="0" lang="en-AU" sz="900" b="0" i="1" u="none" strike="noStrike" kern="0" cap="none" spc="-2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en-AU" sz="9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an</a:t>
            </a:r>
            <a:r>
              <a:rPr kumimoji="0" lang="en-AU" sz="900" b="0" i="1" u="none" strike="noStrike" kern="0" cap="none" spc="-1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en-AU" sz="9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awesome</a:t>
            </a:r>
            <a:r>
              <a:rPr kumimoji="0" lang="en-AU" sz="900" b="0" i="1" u="none" strike="noStrike" kern="0" cap="none" spc="-2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en-AU" sz="9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future</a:t>
            </a:r>
            <a:r>
              <a:rPr kumimoji="0" lang="en-AU" sz="900" b="0" i="1" u="none" strike="noStrike" kern="0" cap="none" spc="-1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en-AU" sz="9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–</a:t>
            </a:r>
            <a:r>
              <a:rPr kumimoji="0" lang="en-AU" sz="900" b="0" i="1" u="none" strike="noStrike" kern="0" cap="none" spc="-2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en-AU" sz="9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are</a:t>
            </a:r>
            <a:r>
              <a:rPr kumimoji="0" lang="en-AU" sz="900" b="0" i="1" u="none" strike="noStrike" kern="0" cap="none" spc="-1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en-AU" sz="900" b="0" i="1" u="none" strike="noStrike" kern="0" cap="none" spc="-2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you </a:t>
            </a:r>
            <a:r>
              <a:rPr kumimoji="0" lang="en-AU" sz="9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ready to get </a:t>
            </a:r>
            <a:r>
              <a:rPr kumimoji="0" lang="en-AU" sz="900" b="0" i="1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started?</a:t>
            </a:r>
            <a:endParaRPr kumimoji="0" lang="en-AU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1" name="object 18">
            <a:extLst>
              <a:ext uri="{FF2B5EF4-FFF2-40B4-BE49-F238E27FC236}">
                <a16:creationId xmlns:a16="http://schemas.microsoft.com/office/drawing/2014/main" id="{834A3B8E-911D-9AFC-7703-13834BA7E1B4}"/>
              </a:ext>
            </a:extLst>
          </p:cNvPr>
          <p:cNvSpPr txBox="1"/>
          <p:nvPr/>
        </p:nvSpPr>
        <p:spPr>
          <a:xfrm>
            <a:off x="8554605" y="0"/>
            <a:ext cx="2927985" cy="525145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2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3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689610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cs typeface="Arial Black"/>
              </a:rPr>
              <a:t>LESSON</a:t>
            </a:r>
            <a:r>
              <a:rPr kumimoji="0" lang="en-AU" sz="1300" b="1" i="0" u="none" strike="noStrike" kern="0" cap="none" spc="6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cs typeface="Arial Black"/>
              </a:rPr>
              <a:t> </a:t>
            </a:r>
            <a:r>
              <a:rPr kumimoji="0" lang="en-AU" sz="1300" b="1" i="0" u="none" strike="noStrike" kern="0" cap="none" spc="-1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cs typeface="Arial Black"/>
              </a:rPr>
              <a:t>SUMMARY</a:t>
            </a:r>
            <a:endParaRPr kumimoji="0" lang="en-AU" sz="13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Black"/>
              <a:cs typeface="Arial Black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B8104939-6E52-F9AE-7159-0AFECA2CB6F3}"/>
              </a:ext>
            </a:extLst>
          </p:cNvPr>
          <p:cNvSpPr/>
          <p:nvPr/>
        </p:nvSpPr>
        <p:spPr>
          <a:xfrm>
            <a:off x="8554605" y="-113913"/>
            <a:ext cx="2927985" cy="63448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bIns="0" rtlCol="0" anchor="ctr"/>
          <a:lstStyle/>
          <a:p>
            <a:pPr marL="285750" marR="0" lvl="0" indent="-2857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"/>
              <a:tabLst/>
              <a:defRPr/>
            </a:pPr>
            <a:r>
              <a:rPr kumimoji="0" lang="en-AU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LESSON SUMMARY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674116"/>
            <a:ext cx="12193206" cy="18388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115274" y="2600283"/>
            <a:ext cx="4588959" cy="3152145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r>
              <a:rPr lang="en-AU" sz="1200" b="1">
                <a:latin typeface="Arial"/>
                <a:cs typeface="Arial"/>
              </a:rPr>
              <a:t>Growth</a:t>
            </a:r>
            <a:endParaRPr lang="en-AU" sz="1200" b="1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AU" sz="1200">
                <a:latin typeface="Arial"/>
                <a:cs typeface="Arial"/>
              </a:rPr>
              <a:t>Learning about yourself and the world around you</a:t>
            </a:r>
          </a:p>
          <a:p>
            <a:endParaRPr lang="en-AU" sz="1200">
              <a:latin typeface="Arial"/>
              <a:cs typeface="Arial"/>
            </a:endParaRPr>
          </a:p>
          <a:p>
            <a:r>
              <a:rPr lang="en-AU" sz="1200" b="1">
                <a:latin typeface="Arial"/>
                <a:cs typeface="Arial"/>
              </a:rPr>
              <a:t>Exploration</a:t>
            </a:r>
          </a:p>
          <a:p>
            <a:r>
              <a:rPr lang="en-AU" sz="1200">
                <a:latin typeface="Arial"/>
                <a:cs typeface="Arial"/>
              </a:rPr>
              <a:t>Trying out different jobs, exploring interests and learning what you want to do</a:t>
            </a:r>
          </a:p>
          <a:p>
            <a:endParaRPr lang="en-AU" sz="1200">
              <a:latin typeface="Arial"/>
              <a:cs typeface="Arial"/>
            </a:endParaRPr>
          </a:p>
          <a:p>
            <a:r>
              <a:rPr lang="en-AU" sz="1200" b="1">
                <a:latin typeface="Arial"/>
                <a:cs typeface="Arial"/>
              </a:rPr>
              <a:t>Establishment</a:t>
            </a:r>
          </a:p>
          <a:p>
            <a:r>
              <a:rPr lang="en-AU" sz="1200">
                <a:latin typeface="Arial"/>
                <a:cs typeface="Arial"/>
              </a:rPr>
              <a:t>Getting settled into your career, gaining experience and starting to make a name for yourself</a:t>
            </a:r>
          </a:p>
          <a:p>
            <a:endParaRPr lang="en-AU" sz="1200">
              <a:latin typeface="Arial"/>
              <a:cs typeface="Arial"/>
            </a:endParaRPr>
          </a:p>
          <a:p>
            <a:r>
              <a:rPr lang="en-AU" sz="1200" b="1">
                <a:latin typeface="Arial"/>
                <a:cs typeface="Arial"/>
              </a:rPr>
              <a:t>Maintenance</a:t>
            </a:r>
          </a:p>
          <a:p>
            <a:r>
              <a:rPr lang="en-AU" sz="1200">
                <a:latin typeface="Arial"/>
                <a:cs typeface="Arial"/>
              </a:rPr>
              <a:t>Staying in your job, continuing to improve and possible balancing work with family life</a:t>
            </a:r>
          </a:p>
          <a:p>
            <a:endParaRPr lang="en-AU" sz="1200">
              <a:latin typeface="Arial"/>
              <a:cs typeface="Arial"/>
            </a:endParaRPr>
          </a:p>
          <a:p>
            <a:r>
              <a:rPr lang="en-AU" sz="1200" b="1">
                <a:latin typeface="Arial"/>
                <a:cs typeface="Arial"/>
              </a:rPr>
              <a:t>Decline</a:t>
            </a:r>
          </a:p>
          <a:p>
            <a:r>
              <a:rPr lang="en-AU" sz="1200">
                <a:latin typeface="Arial"/>
                <a:cs typeface="Arial"/>
              </a:rPr>
              <a:t>Retiring or reducing work hours, but still active in other ways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7117863" y="1717625"/>
            <a:ext cx="2823819" cy="567463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2700">
              <a:spcBef>
                <a:spcPts val="105"/>
              </a:spcBef>
            </a:pPr>
            <a:r>
              <a:rPr lang="en-AU" spc="-10">
                <a:solidFill>
                  <a:schemeClr val="accent2"/>
                </a:solidFill>
              </a:rPr>
              <a:t>5 STAGES</a:t>
            </a:r>
            <a:endParaRPr lang="en-US"/>
          </a:p>
        </p:txBody>
      </p:sp>
      <p:sp>
        <p:nvSpPr>
          <p:cNvPr id="5" name="object 18">
            <a:extLst>
              <a:ext uri="{FF2B5EF4-FFF2-40B4-BE49-F238E27FC236}">
                <a16:creationId xmlns:a16="http://schemas.microsoft.com/office/drawing/2014/main" id="{FB7E5817-83EE-3D1F-62D6-E28945ACFEA7}"/>
              </a:ext>
            </a:extLst>
          </p:cNvPr>
          <p:cNvSpPr/>
          <p:nvPr/>
        </p:nvSpPr>
        <p:spPr>
          <a:xfrm>
            <a:off x="-534" y="819571"/>
            <a:ext cx="12189794" cy="766582"/>
          </a:xfrm>
          <a:custGeom>
            <a:avLst/>
            <a:gdLst/>
            <a:ahLst/>
            <a:cxnLst/>
            <a:rect l="l" t="t" r="r" b="b"/>
            <a:pathLst>
              <a:path w="3902709" h="594360">
                <a:moveTo>
                  <a:pt x="0" y="594232"/>
                </a:moveTo>
                <a:lnTo>
                  <a:pt x="3902176" y="594232"/>
                </a:lnTo>
                <a:lnTo>
                  <a:pt x="3902176" y="0"/>
                </a:lnTo>
                <a:lnTo>
                  <a:pt x="0" y="0"/>
                </a:lnTo>
                <a:lnTo>
                  <a:pt x="0" y="594232"/>
                </a:lnTo>
                <a:close/>
              </a:path>
            </a:pathLst>
          </a:custGeom>
          <a:gradFill>
            <a:gsLst>
              <a:gs pos="100000">
                <a:srgbClr val="0041CF"/>
              </a:gs>
              <a:gs pos="0">
                <a:srgbClr val="030083"/>
              </a:gs>
            </a:gsLst>
            <a:lin ang="10800000" scaled="0"/>
          </a:gradFill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11" name="object 20">
            <a:extLst>
              <a:ext uri="{FF2B5EF4-FFF2-40B4-BE49-F238E27FC236}">
                <a16:creationId xmlns:a16="http://schemas.microsoft.com/office/drawing/2014/main" id="{01C2444C-BF10-C3DD-7DA6-47D2C90EB8FF}"/>
              </a:ext>
            </a:extLst>
          </p:cNvPr>
          <p:cNvSpPr txBox="1"/>
          <p:nvPr/>
        </p:nvSpPr>
        <p:spPr>
          <a:xfrm>
            <a:off x="159622" y="941015"/>
            <a:ext cx="11873749" cy="505908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en-AU" sz="3200" b="1">
                <a:solidFill>
                  <a:srgbClr val="FFFFFF"/>
                </a:solidFill>
                <a:latin typeface="Arial Black"/>
              </a:rPr>
              <a:t>LIFE-SPAN LIFE-SPACE THEORY</a:t>
            </a:r>
            <a:endParaRPr lang="en-US"/>
          </a:p>
        </p:txBody>
      </p:sp>
      <p:pic>
        <p:nvPicPr>
          <p:cNvPr id="6" name="Picture 5" descr="A diagram of a life-class&#10;&#10;AI-generated content may be incorrect.">
            <a:extLst>
              <a:ext uri="{FF2B5EF4-FFF2-40B4-BE49-F238E27FC236}">
                <a16:creationId xmlns:a16="http://schemas.microsoft.com/office/drawing/2014/main" id="{9B301B63-FAFA-D5C7-4492-13EBEB4202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48" y="1716066"/>
            <a:ext cx="6116496" cy="473066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79000">
              <a:srgbClr val="030083"/>
            </a:gs>
            <a:gs pos="0">
              <a:schemeClr val="accent2">
                <a:lumMod val="60000"/>
                <a:lumOff val="4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780332-571B-2F58-8B72-5E3320E7A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2">
            <a:extLst>
              <a:ext uri="{FF2B5EF4-FFF2-40B4-BE49-F238E27FC236}">
                <a16:creationId xmlns:a16="http://schemas.microsoft.com/office/drawing/2014/main" id="{C9D5ECE4-1D8E-75ED-245C-02BCA06689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03803"/>
              </p:ext>
            </p:extLst>
          </p:nvPr>
        </p:nvGraphicFramePr>
        <p:xfrm>
          <a:off x="364003" y="1684944"/>
          <a:ext cx="5655797" cy="4238623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5655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6314"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en-AU" sz="1800" b="1" spc="-10" noProof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ACTIVITY OVERVIEW</a:t>
                      </a:r>
                      <a:endParaRPr lang="en-AU" sz="1800" noProof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730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1495">
                <a:tc>
                  <a:txBody>
                    <a:bodyPr/>
                    <a:lstStyle/>
                    <a:p>
                      <a:pPr marL="50800" marR="0" lvl="0" indent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1200" b="1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cs typeface="Arial"/>
                        </a:rPr>
                        <a:t>Use your knowledge of the Life-Space </a:t>
                      </a:r>
                      <a:r>
                        <a:rPr lang="en-AU" sz="1200" b="1" noProof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cs typeface="Arial"/>
                        </a:rPr>
                        <a:t>Life-Space</a:t>
                      </a:r>
                      <a:r>
                        <a:rPr lang="en-AU" sz="1200" b="1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cs typeface="Arial"/>
                        </a:rPr>
                        <a:t> Theory and discuss the questions in the orange box.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314"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b="1" spc="-10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STEPS</a:t>
                      </a:r>
                      <a:endParaRPr lang="en-AU" sz="1200" noProof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7160"/>
                  </a:ext>
                </a:extLst>
              </a:tr>
              <a:tr h="881495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en-AU" sz="1050" b="0" i="0" noProof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Within small groups reflect on the difference between life goals and work goals.</a:t>
                      </a:r>
                    </a:p>
                    <a:p>
                      <a:pPr marL="228600" lvl="0" indent="-228600">
                        <a:buAutoNum type="arabicPeriod"/>
                      </a:pPr>
                      <a:r>
                        <a:rPr lang="en-AU" sz="1050" b="0" i="0" noProof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Discuss your answers to the questions in the orange box.</a:t>
                      </a:r>
                    </a:p>
                    <a:p>
                      <a:pPr marL="228600" lvl="0" indent="-228600">
                        <a:buAutoNum type="arabicPeriod"/>
                      </a:pPr>
                      <a:r>
                        <a:rPr lang="en-AU" sz="1050" b="0" i="0" noProof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Share your thoughts with the class.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479563"/>
                  </a:ext>
                </a:extLst>
              </a:tr>
              <a:tr h="376314"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b="1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DURATION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825648"/>
                  </a:ext>
                </a:extLst>
              </a:tr>
              <a:tr h="594063">
                <a:tc>
                  <a:txBody>
                    <a:bodyPr/>
                    <a:lstStyle/>
                    <a:p>
                      <a:pPr marL="222250" marR="0" lvl="0" indent="-1714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MINUTES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739196"/>
                  </a:ext>
                </a:extLst>
              </a:tr>
              <a:tr h="376314"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b="1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RESOURCES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472488"/>
                  </a:ext>
                </a:extLst>
              </a:tr>
              <a:tr h="376314">
                <a:tc>
                  <a:txBody>
                    <a:bodyPr/>
                    <a:lstStyle/>
                    <a:p>
                      <a:pPr marL="184150" marR="5080" lvl="0" indent="-171450">
                        <a:lnSpc>
                          <a:spcPct val="101099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Slide deck</a:t>
                      </a:r>
                      <a:endParaRPr lang="en-AU" sz="1800" b="1" i="0" u="none" strike="noStrike" baseline="0" noProof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355356"/>
                  </a:ext>
                </a:extLst>
              </a:tr>
            </a:tbl>
          </a:graphicData>
        </a:graphic>
      </p:graphicFrame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384CA4C-C80D-8CA0-2804-802C11314CAA}"/>
              </a:ext>
            </a:extLst>
          </p:cNvPr>
          <p:cNvSpPr/>
          <p:nvPr/>
        </p:nvSpPr>
        <p:spPr>
          <a:xfrm>
            <a:off x="1836247" y="6352401"/>
            <a:ext cx="1309601" cy="2713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AU" sz="900">
                <a:solidFill>
                  <a:schemeClr val="bg1"/>
                </a:solidFill>
                <a:latin typeface="Arial"/>
                <a:cs typeface="Arial"/>
              </a:rPr>
              <a:t>Group</a:t>
            </a:r>
            <a:endParaRPr lang="en-AU" sz="90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E781EC9-E384-8277-89F4-CEF6ED4444B8}"/>
              </a:ext>
            </a:extLst>
          </p:cNvPr>
          <p:cNvSpPr/>
          <p:nvPr/>
        </p:nvSpPr>
        <p:spPr>
          <a:xfrm>
            <a:off x="3223693" y="6352401"/>
            <a:ext cx="1309601" cy="2713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AU" sz="900" noProof="0">
                <a:solidFill>
                  <a:schemeClr val="bg1"/>
                </a:solidFill>
                <a:latin typeface="Arial"/>
                <a:cs typeface="Arial"/>
              </a:rPr>
              <a:t>Reflection</a:t>
            </a:r>
            <a:endParaRPr lang="en-AU" sz="90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D47DF43-8BBE-4D99-B4FC-09B63464DDBB}"/>
              </a:ext>
            </a:extLst>
          </p:cNvPr>
          <p:cNvSpPr/>
          <p:nvPr/>
        </p:nvSpPr>
        <p:spPr>
          <a:xfrm>
            <a:off x="4633999" y="6352401"/>
            <a:ext cx="1309601" cy="2713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AU" sz="900">
                <a:solidFill>
                  <a:schemeClr val="bg1"/>
                </a:solidFill>
                <a:latin typeface="Arial"/>
                <a:cs typeface="Arial"/>
              </a:rPr>
              <a:t>Discussion</a:t>
            </a:r>
            <a:endParaRPr lang="en-AU" sz="90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7F390B-6515-59D2-94C6-E4CF2CB09B0F}"/>
              </a:ext>
            </a:extLst>
          </p:cNvPr>
          <p:cNvSpPr txBox="1"/>
          <p:nvPr/>
        </p:nvSpPr>
        <p:spPr>
          <a:xfrm>
            <a:off x="364003" y="6352401"/>
            <a:ext cx="1309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AU" sz="1200" noProof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CATEGORIES</a:t>
            </a:r>
          </a:p>
        </p:txBody>
      </p:sp>
      <p:sp>
        <p:nvSpPr>
          <p:cNvPr id="6" name="object 17">
            <a:extLst>
              <a:ext uri="{FF2B5EF4-FFF2-40B4-BE49-F238E27FC236}">
                <a16:creationId xmlns:a16="http://schemas.microsoft.com/office/drawing/2014/main" id="{665ED415-F457-470B-F1A1-2ED20C93FED6}"/>
              </a:ext>
            </a:extLst>
          </p:cNvPr>
          <p:cNvSpPr/>
          <p:nvPr/>
        </p:nvSpPr>
        <p:spPr>
          <a:xfrm>
            <a:off x="8885295" y="114217"/>
            <a:ext cx="219075" cy="204470"/>
          </a:xfrm>
          <a:custGeom>
            <a:avLst/>
            <a:gdLst/>
            <a:ahLst/>
            <a:cxnLst/>
            <a:rect l="l" t="t" r="r" b="b"/>
            <a:pathLst>
              <a:path w="219075" h="204470">
                <a:moveTo>
                  <a:pt x="158242" y="176669"/>
                </a:moveTo>
                <a:lnTo>
                  <a:pt x="154241" y="203936"/>
                </a:lnTo>
                <a:lnTo>
                  <a:pt x="178930" y="191693"/>
                </a:lnTo>
                <a:lnTo>
                  <a:pt x="203631" y="203936"/>
                </a:lnTo>
                <a:lnTo>
                  <a:pt x="199618" y="176669"/>
                </a:lnTo>
                <a:lnTo>
                  <a:pt x="218897" y="156959"/>
                </a:lnTo>
                <a:lnTo>
                  <a:pt x="191719" y="152336"/>
                </a:lnTo>
                <a:lnTo>
                  <a:pt x="178930" y="127914"/>
                </a:lnTo>
                <a:lnTo>
                  <a:pt x="166141" y="152336"/>
                </a:lnTo>
                <a:lnTo>
                  <a:pt x="163156" y="152857"/>
                </a:lnTo>
              </a:path>
              <a:path w="219075" h="204470">
                <a:moveTo>
                  <a:pt x="60642" y="176669"/>
                </a:moveTo>
                <a:lnTo>
                  <a:pt x="64655" y="203936"/>
                </a:lnTo>
                <a:lnTo>
                  <a:pt x="39954" y="191693"/>
                </a:lnTo>
                <a:lnTo>
                  <a:pt x="15265" y="203936"/>
                </a:lnTo>
                <a:lnTo>
                  <a:pt x="19265" y="176669"/>
                </a:lnTo>
                <a:lnTo>
                  <a:pt x="0" y="156959"/>
                </a:lnTo>
                <a:lnTo>
                  <a:pt x="27178" y="152336"/>
                </a:lnTo>
                <a:lnTo>
                  <a:pt x="39954" y="127914"/>
                </a:lnTo>
                <a:lnTo>
                  <a:pt x="52743" y="152336"/>
                </a:lnTo>
                <a:lnTo>
                  <a:pt x="55727" y="152857"/>
                </a:lnTo>
              </a:path>
              <a:path w="219075" h="204470">
                <a:moveTo>
                  <a:pt x="102565" y="58927"/>
                </a:moveTo>
                <a:lnTo>
                  <a:pt x="109512" y="45631"/>
                </a:lnTo>
                <a:lnTo>
                  <a:pt x="129895" y="84543"/>
                </a:lnTo>
                <a:lnTo>
                  <a:pt x="173202" y="91909"/>
                </a:lnTo>
                <a:lnTo>
                  <a:pt x="142494" y="123316"/>
                </a:lnTo>
                <a:lnTo>
                  <a:pt x="148869" y="166776"/>
                </a:lnTo>
                <a:lnTo>
                  <a:pt x="109512" y="147269"/>
                </a:lnTo>
                <a:lnTo>
                  <a:pt x="70154" y="166776"/>
                </a:lnTo>
                <a:lnTo>
                  <a:pt x="76542" y="123316"/>
                </a:lnTo>
                <a:lnTo>
                  <a:pt x="45834" y="91909"/>
                </a:lnTo>
                <a:lnTo>
                  <a:pt x="89141" y="84543"/>
                </a:lnTo>
                <a:lnTo>
                  <a:pt x="95161" y="73050"/>
                </a:lnTo>
              </a:path>
              <a:path w="219075" h="204470">
                <a:moveTo>
                  <a:pt x="109512" y="22656"/>
                </a:moveTo>
                <a:lnTo>
                  <a:pt x="109512" y="0"/>
                </a:lnTo>
              </a:path>
              <a:path w="219075" h="204470">
                <a:moveTo>
                  <a:pt x="77152" y="28955"/>
                </a:moveTo>
                <a:lnTo>
                  <a:pt x="68668" y="7950"/>
                </a:lnTo>
              </a:path>
              <a:path w="219075" h="204470">
                <a:moveTo>
                  <a:pt x="49466" y="46951"/>
                </a:moveTo>
                <a:lnTo>
                  <a:pt x="33718" y="30645"/>
                </a:lnTo>
              </a:path>
              <a:path w="219075" h="204470">
                <a:moveTo>
                  <a:pt x="30518" y="74002"/>
                </a:moveTo>
                <a:lnTo>
                  <a:pt x="9817" y="64782"/>
                </a:lnTo>
              </a:path>
              <a:path w="219075" h="204470">
                <a:moveTo>
                  <a:pt x="141935" y="28955"/>
                </a:moveTo>
                <a:lnTo>
                  <a:pt x="150418" y="7950"/>
                </a:lnTo>
              </a:path>
              <a:path w="219075" h="204470">
                <a:moveTo>
                  <a:pt x="169633" y="46951"/>
                </a:moveTo>
                <a:lnTo>
                  <a:pt x="185381" y="30645"/>
                </a:lnTo>
              </a:path>
              <a:path w="219075" h="204470">
                <a:moveTo>
                  <a:pt x="188582" y="74002"/>
                </a:moveTo>
                <a:lnTo>
                  <a:pt x="209283" y="64782"/>
                </a:lnTo>
              </a:path>
            </a:pathLst>
          </a:custGeom>
          <a:ln w="755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7" name="object 18">
            <a:extLst>
              <a:ext uri="{FF2B5EF4-FFF2-40B4-BE49-F238E27FC236}">
                <a16:creationId xmlns:a16="http://schemas.microsoft.com/office/drawing/2014/main" id="{E6AC6664-797B-5190-401B-98AE9048FDDB}"/>
              </a:ext>
            </a:extLst>
          </p:cNvPr>
          <p:cNvSpPr txBox="1"/>
          <p:nvPr/>
        </p:nvSpPr>
        <p:spPr>
          <a:xfrm>
            <a:off x="8554605" y="0"/>
            <a:ext cx="2927985" cy="525145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75"/>
              </a:spcBef>
            </a:pPr>
            <a:endParaRPr lang="en-AU" sz="1300" noProof="0">
              <a:latin typeface="Times New Roman"/>
              <a:cs typeface="Times New Roman"/>
            </a:endParaRPr>
          </a:p>
          <a:p>
            <a:pPr marL="689610">
              <a:lnSpc>
                <a:spcPct val="100000"/>
              </a:lnSpc>
              <a:spcBef>
                <a:spcPts val="5"/>
              </a:spcBef>
            </a:pPr>
            <a:r>
              <a:rPr lang="en-AU" sz="1300" b="1" noProof="0">
                <a:solidFill>
                  <a:srgbClr val="FFFFFF"/>
                </a:solidFill>
                <a:latin typeface="Arial Black"/>
                <a:cs typeface="Arial Black"/>
              </a:rPr>
              <a:t>LESSON</a:t>
            </a:r>
            <a:r>
              <a:rPr lang="en-AU" sz="1300" b="1" spc="60" noProof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lang="en-AU" sz="1300" b="1" spc="-10" noProof="0">
                <a:solidFill>
                  <a:srgbClr val="FFFFFF"/>
                </a:solidFill>
                <a:latin typeface="Arial Black"/>
                <a:cs typeface="Arial Black"/>
              </a:rPr>
              <a:t>SUMMARY</a:t>
            </a:r>
            <a:endParaRPr lang="en-AU" sz="1300" noProof="0">
              <a:latin typeface="Arial Black"/>
              <a:cs typeface="Arial Black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027FE7-DE76-EFEB-D432-BEABD471FE00}"/>
              </a:ext>
            </a:extLst>
          </p:cNvPr>
          <p:cNvSpPr/>
          <p:nvPr/>
        </p:nvSpPr>
        <p:spPr>
          <a:xfrm>
            <a:off x="8554605" y="-113913"/>
            <a:ext cx="2927985" cy="6344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bIns="0" rtlCol="0" anchor="ctr"/>
          <a:lstStyle/>
          <a:p>
            <a:pPr marL="285750" indent="-285750" algn="ctr">
              <a:buFont typeface="Wingdings" panose="05000000000000000000" pitchFamily="2" charset="2"/>
              <a:buChar char=""/>
            </a:pPr>
            <a:r>
              <a:rPr lang="en-AU" sz="1600" noProof="0">
                <a:solidFill>
                  <a:schemeClr val="accent2"/>
                </a:solidFill>
                <a:latin typeface="Arial Black" panose="020B0A04020102020204" pitchFamily="34" charset="0"/>
              </a:rPr>
              <a:t>ACTIVITY</a:t>
            </a:r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29B93B49-5487-937C-6FAB-9FB8F2DECBDD}"/>
              </a:ext>
            </a:extLst>
          </p:cNvPr>
          <p:cNvSpPr txBox="1"/>
          <p:nvPr/>
        </p:nvSpPr>
        <p:spPr>
          <a:xfrm>
            <a:off x="441278" y="399783"/>
            <a:ext cx="4816522" cy="50590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3335" rIns="0" bIns="0" rtlCol="0" anchor="t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en-AU" sz="3200" b="1">
                <a:gradFill>
                  <a:gsLst>
                    <a:gs pos="0">
                      <a:srgbClr val="030083"/>
                    </a:gs>
                    <a:gs pos="100000">
                      <a:srgbClr val="0041CF"/>
                    </a:gs>
                  </a:gsLst>
                  <a:lin ang="10800000" scaled="0"/>
                </a:gradFill>
                <a:latin typeface="Arial Black"/>
              </a:rPr>
              <a:t>CLASS DISCUSSION</a:t>
            </a:r>
            <a:endParaRPr lang="en-US" sz="1400"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98CD1163-3C09-CE72-259C-A12EA3E56B05}"/>
              </a:ext>
            </a:extLst>
          </p:cNvPr>
          <p:cNvSpPr txBox="1"/>
          <p:nvPr/>
        </p:nvSpPr>
        <p:spPr>
          <a:xfrm>
            <a:off x="6553200" y="2158414"/>
            <a:ext cx="5274797" cy="329168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wrap="square" lIns="0" tIns="0" rIns="0" bIns="0" rtlCol="0" anchor="t">
            <a:spAutoFit/>
          </a:bodyPr>
          <a:lstStyle/>
          <a:p>
            <a:pPr marL="162560">
              <a:lnSpc>
                <a:spcPct val="100000"/>
              </a:lnSpc>
              <a:spcBef>
                <a:spcPts val="1305"/>
              </a:spcBef>
            </a:pPr>
            <a:r>
              <a:rPr lang="en-AU" sz="2000" b="1" noProof="0">
                <a:solidFill>
                  <a:schemeClr val="bg1"/>
                </a:solidFill>
                <a:latin typeface="Arial"/>
                <a:cs typeface="Arial"/>
              </a:rPr>
              <a:t>QUESTIONS  </a:t>
            </a:r>
            <a:r>
              <a:rPr lang="en-AU" sz="3200" b="1" noProof="0">
                <a:solidFill>
                  <a:schemeClr val="bg1"/>
                </a:solidFill>
                <a:latin typeface="Arial"/>
                <a:cs typeface="Arial"/>
              </a:rPr>
              <a:t>→</a:t>
            </a:r>
            <a:r>
              <a:rPr lang="en-AU" sz="2000" b="1" noProof="0">
                <a:solidFill>
                  <a:schemeClr val="bg1"/>
                </a:solidFill>
                <a:latin typeface="Arial"/>
                <a:cs typeface="Arial"/>
              </a:rPr>
              <a:t> </a:t>
            </a:r>
            <a:endParaRPr lang="en-AU" sz="2000" noProof="0">
              <a:solidFill>
                <a:schemeClr val="bg1"/>
              </a:solidFill>
              <a:latin typeface="Arial"/>
              <a:cs typeface="Arial"/>
            </a:endParaRPr>
          </a:p>
          <a:p>
            <a:pPr marL="447040" marR="261620" indent="-285750">
              <a:spcBef>
                <a:spcPts val="810"/>
              </a:spcBef>
              <a:buFont typeface="Arial" panose="020B0604020202020204" pitchFamily="34" charset="0"/>
              <a:buChar char="•"/>
              <a:tabLst>
                <a:tab pos="380365" algn="l"/>
              </a:tabLst>
            </a:pPr>
            <a:r>
              <a:rPr lang="en-AU" sz="1600" b="1">
                <a:solidFill>
                  <a:srgbClr val="FFFFFF"/>
                </a:solidFill>
                <a:latin typeface="Arial"/>
                <a:cs typeface="Arial"/>
              </a:rPr>
              <a:t>How will your career change over time?</a:t>
            </a:r>
          </a:p>
          <a:p>
            <a:pPr marL="447040" marR="261620" indent="-285750">
              <a:spcBef>
                <a:spcPts val="810"/>
              </a:spcBef>
              <a:buFont typeface="Arial" panose="020B0604020202020204" pitchFamily="34" charset="0"/>
              <a:buChar char="•"/>
              <a:tabLst>
                <a:tab pos="380365" algn="l"/>
              </a:tabLst>
            </a:pPr>
            <a:r>
              <a:rPr lang="en-AU" sz="1600" b="1">
                <a:solidFill>
                  <a:srgbClr val="FFFFFF"/>
                </a:solidFill>
                <a:latin typeface="Arial"/>
                <a:cs typeface="Arial"/>
              </a:rPr>
              <a:t>What life events could change your career priorities?</a:t>
            </a:r>
            <a:endParaRPr lang="en-AU"/>
          </a:p>
          <a:p>
            <a:pPr marL="447040" marR="261620" indent="-285750">
              <a:spcBef>
                <a:spcPts val="810"/>
              </a:spcBef>
              <a:buFont typeface="Arial" panose="020B0604020202020204" pitchFamily="34" charset="0"/>
              <a:buChar char="•"/>
              <a:tabLst>
                <a:tab pos="380365" algn="l"/>
              </a:tabLst>
            </a:pPr>
            <a:r>
              <a:rPr lang="en-AU" sz="1600" b="1">
                <a:solidFill>
                  <a:srgbClr val="FFFFFF"/>
                </a:solidFill>
                <a:latin typeface="Arial"/>
                <a:cs typeface="Arial"/>
              </a:rPr>
              <a:t>What do you want to achieve in your personal life? How about your work life?</a:t>
            </a:r>
            <a:endParaRPr lang="en-AU">
              <a:solidFill>
                <a:srgbClr val="000000"/>
              </a:solidFill>
            </a:endParaRPr>
          </a:p>
          <a:p>
            <a:pPr marL="447040" marR="261620" indent="-285750">
              <a:spcBef>
                <a:spcPts val="810"/>
              </a:spcBef>
              <a:buFont typeface="Arial" panose="020B0604020202020204" pitchFamily="34" charset="0"/>
              <a:buChar char="•"/>
              <a:tabLst>
                <a:tab pos="380365" algn="l"/>
              </a:tabLst>
            </a:pPr>
            <a:r>
              <a:rPr lang="en-AU" sz="1600" b="1">
                <a:solidFill>
                  <a:srgbClr val="FFFFFF"/>
                </a:solidFill>
                <a:latin typeface="Arial"/>
                <a:cs typeface="Arial"/>
              </a:rPr>
              <a:t>Why is it important to set goals?</a:t>
            </a:r>
          </a:p>
          <a:p>
            <a:pPr marL="447040" marR="261620" indent="-285750">
              <a:spcBef>
                <a:spcPts val="810"/>
              </a:spcBef>
              <a:buFont typeface="Arial" panose="020B0604020202020204" pitchFamily="34" charset="0"/>
              <a:buChar char="•"/>
              <a:tabLst>
                <a:tab pos="380365" algn="l"/>
              </a:tabLst>
            </a:pPr>
            <a:r>
              <a:rPr lang="en-AU" sz="1600" b="1">
                <a:solidFill>
                  <a:srgbClr val="FFFFFF"/>
                </a:solidFill>
                <a:latin typeface="Arial"/>
                <a:cs typeface="Arial"/>
              </a:rPr>
              <a:t>What career decisions might be unique to each life stage?</a:t>
            </a:r>
          </a:p>
        </p:txBody>
      </p:sp>
    </p:spTree>
    <p:extLst>
      <p:ext uri="{BB962C8B-B14F-4D97-AF65-F5344CB8AC3E}">
        <p14:creationId xmlns:p14="http://schemas.microsoft.com/office/powerpoint/2010/main" val="2455413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B85D0-3530-7369-D226-4651010B8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97A372E6-F6C0-C92E-D624-9AF55B3E0F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08891" y="934180"/>
            <a:ext cx="4482235" cy="567463"/>
          </a:xfrm>
          <a:prstGeom prst="rect">
            <a:avLst/>
          </a:prstGeom>
          <a:solidFill>
            <a:schemeClr val="accent4"/>
          </a:solidFill>
        </p:spPr>
        <p:txBody>
          <a:bodyPr vert="horz" wrap="square" lIns="0" tIns="13335" rIns="0" bIns="0" rtlCol="0" anchor="t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en-AU" spc="-10">
                <a:solidFill>
                  <a:sysClr val="windowText" lastClr="000000"/>
                </a:solidFill>
              </a:rPr>
              <a:t>LIFE ROLES</a:t>
            </a:r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24A4561-6E9D-5DA3-CBF1-3E59C7A455CE}"/>
              </a:ext>
            </a:extLst>
          </p:cNvPr>
          <p:cNvSpPr txBox="1"/>
          <p:nvPr/>
        </p:nvSpPr>
        <p:spPr>
          <a:xfrm>
            <a:off x="7019925" y="934180"/>
            <a:ext cx="4482235" cy="567463"/>
          </a:xfrm>
          <a:prstGeom prst="rect">
            <a:avLst/>
          </a:prstGeom>
          <a:solidFill>
            <a:schemeClr val="accent4"/>
          </a:solidFill>
        </p:spPr>
        <p:txBody>
          <a:bodyPr vert="horz" wrap="square" lIns="0" tIns="13335" rIns="0" bIns="0" rtlCol="0" anchor="t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en-AU" sz="3600" b="1" spc="-25">
                <a:latin typeface="Arial Black"/>
                <a:cs typeface="Arial Black"/>
              </a:rPr>
              <a:t>WORK GOALS</a:t>
            </a:r>
            <a:endParaRPr lang="en-AU" sz="3600" noProof="0">
              <a:latin typeface="Arial Black"/>
              <a:cs typeface="Arial Black"/>
            </a:endParaRPr>
          </a:p>
        </p:txBody>
      </p:sp>
      <p:pic>
        <p:nvPicPr>
          <p:cNvPr id="19" name="object 19">
            <a:extLst>
              <a:ext uri="{FF2B5EF4-FFF2-40B4-BE49-F238E27FC236}">
                <a16:creationId xmlns:a16="http://schemas.microsoft.com/office/drawing/2014/main" id="{44C29CBF-C57E-D9A2-795E-382DD491B00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674116"/>
            <a:ext cx="12193206" cy="183883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93F27E0-08C2-5AB9-D656-1101AA10A2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202296"/>
              </p:ext>
            </p:extLst>
          </p:nvPr>
        </p:nvGraphicFramePr>
        <p:xfrm>
          <a:off x="689386" y="1752600"/>
          <a:ext cx="10803249" cy="44196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2214">
                  <a:extLst>
                    <a:ext uri="{9D8B030D-6E8A-4147-A177-3AD203B41FA5}">
                      <a16:colId xmlns:a16="http://schemas.microsoft.com/office/drawing/2014/main" val="8229725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614443628"/>
                    </a:ext>
                  </a:extLst>
                </a:gridCol>
                <a:gridCol w="4558435">
                  <a:extLst>
                    <a:ext uri="{9D8B030D-6E8A-4147-A177-3AD203B41FA5}">
                      <a16:colId xmlns:a16="http://schemas.microsoft.com/office/drawing/2014/main" val="1113362655"/>
                    </a:ext>
                  </a:extLst>
                </a:gridCol>
              </a:tblGrid>
              <a:tr h="664895">
                <a:tc>
                  <a:txBody>
                    <a:bodyPr/>
                    <a:lstStyle/>
                    <a:p>
                      <a:pPr algn="r"/>
                      <a:r>
                        <a:rPr lang="en-US" sz="1200">
                          <a:latin typeface="Arial"/>
                        </a:rPr>
                        <a:t>Student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latin typeface="Arial"/>
                        </a:rPr>
                        <a:t>GROWTH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"/>
                        </a:rPr>
                        <a:t>Learning new skills and knowledge</a:t>
                      </a:r>
                    </a:p>
                    <a:p>
                      <a:pPr lvl="0">
                        <a:buNone/>
                      </a:pPr>
                      <a:r>
                        <a:rPr lang="en-US" sz="1200">
                          <a:latin typeface="Arial"/>
                        </a:rPr>
                        <a:t>Discovering interests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2679280"/>
                  </a:ext>
                </a:extLst>
              </a:tr>
              <a:tr h="938677">
                <a:tc>
                  <a:txBody>
                    <a:bodyPr/>
                    <a:lstStyle/>
                    <a:p>
                      <a:pPr algn="r"/>
                      <a:r>
                        <a:rPr lang="en-US" sz="1200">
                          <a:latin typeface="Arial"/>
                        </a:rPr>
                        <a:t>Student – Worker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latin typeface="Arial"/>
                        </a:rPr>
                        <a:t>EXPLORATION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"/>
                        </a:rPr>
                        <a:t>Beginning a first career</a:t>
                      </a:r>
                    </a:p>
                    <a:p>
                      <a:pPr lvl="0">
                        <a:buNone/>
                      </a:pPr>
                      <a:r>
                        <a:rPr lang="en-US" sz="1200">
                          <a:latin typeface="Arial"/>
                        </a:rPr>
                        <a:t>Starting in part-time or casual work</a:t>
                      </a:r>
                    </a:p>
                    <a:p>
                      <a:pPr lvl="0">
                        <a:buNone/>
                      </a:pPr>
                      <a:r>
                        <a:rPr lang="en-US" sz="1200">
                          <a:latin typeface="Arial"/>
                        </a:rPr>
                        <a:t>Studying a qualification or certificate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069918"/>
                  </a:ext>
                </a:extLst>
              </a:tr>
              <a:tr h="938677">
                <a:tc>
                  <a:txBody>
                    <a:bodyPr/>
                    <a:lstStyle/>
                    <a:p>
                      <a:pPr algn="r"/>
                      <a:r>
                        <a:rPr lang="en-US" sz="1200">
                          <a:latin typeface="Arial"/>
                        </a:rPr>
                        <a:t>Student – Worker – Parent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latin typeface="Arial"/>
                        </a:rPr>
                        <a:t>ESTABLISHMENT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"/>
                        </a:rPr>
                        <a:t>Building a career</a:t>
                      </a:r>
                    </a:p>
                    <a:p>
                      <a:pPr lvl="0">
                        <a:buNone/>
                      </a:pPr>
                      <a:r>
                        <a:rPr lang="en-US" sz="1200">
                          <a:latin typeface="Arial"/>
                        </a:rPr>
                        <a:t>Attaining qualifications or completing further study</a:t>
                      </a:r>
                    </a:p>
                    <a:p>
                      <a:pPr lvl="0">
                        <a:buNone/>
                      </a:pPr>
                      <a:r>
                        <a:rPr lang="en-US" sz="1200">
                          <a:latin typeface="Arial"/>
                        </a:rPr>
                        <a:t>Getting promoted or shifting to a new career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192087"/>
                  </a:ext>
                </a:extLst>
              </a:tr>
              <a:tr h="938677">
                <a:tc>
                  <a:txBody>
                    <a:bodyPr/>
                    <a:lstStyle/>
                    <a:p>
                      <a:pPr algn="r"/>
                      <a:r>
                        <a:rPr lang="en-US" sz="1200">
                          <a:latin typeface="Arial"/>
                        </a:rPr>
                        <a:t>Worker – Parent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latin typeface="Arial"/>
                        </a:rPr>
                        <a:t>MAINTENANCE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"/>
                        </a:rPr>
                        <a:t>Managing teams</a:t>
                      </a:r>
                    </a:p>
                    <a:p>
                      <a:pPr lvl="0">
                        <a:buNone/>
                      </a:pPr>
                      <a:r>
                        <a:rPr lang="en-US" sz="1200">
                          <a:latin typeface="Arial"/>
                        </a:rPr>
                        <a:t>Becoming an expert or senior in your role</a:t>
                      </a:r>
                    </a:p>
                    <a:p>
                      <a:pPr lvl="0">
                        <a:buNone/>
                      </a:pPr>
                      <a:r>
                        <a:rPr lang="en-US" sz="1200">
                          <a:latin typeface="Arial"/>
                        </a:rPr>
                        <a:t>Mentoring other workers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095662"/>
                  </a:ext>
                </a:extLst>
              </a:tr>
              <a:tr h="938677">
                <a:tc>
                  <a:txBody>
                    <a:bodyPr/>
                    <a:lstStyle/>
                    <a:p>
                      <a:pPr algn="r"/>
                      <a:r>
                        <a:rPr lang="en-US" sz="1200">
                          <a:latin typeface="Arial"/>
                        </a:rPr>
                        <a:t>Worker – Parent – Retiree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latin typeface="Arial"/>
                        </a:rPr>
                        <a:t>DECLINE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"/>
                        </a:rPr>
                        <a:t>Consulting</a:t>
                      </a:r>
                    </a:p>
                    <a:p>
                      <a:pPr lvl="0">
                        <a:buNone/>
                      </a:pPr>
                      <a:r>
                        <a:rPr lang="en-US" sz="1200">
                          <a:latin typeface="Arial"/>
                        </a:rPr>
                        <a:t>Reducing work hours</a:t>
                      </a:r>
                    </a:p>
                    <a:p>
                      <a:pPr lvl="0">
                        <a:buNone/>
                      </a:pPr>
                      <a:r>
                        <a:rPr lang="en-US" sz="1200">
                          <a:latin typeface="Arial"/>
                        </a:rPr>
                        <a:t>Preparing for retirement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8185400"/>
                  </a:ext>
                </a:extLst>
              </a:tr>
            </a:tbl>
          </a:graphicData>
        </a:graphic>
      </p:graphicFrame>
      <p:pic>
        <p:nvPicPr>
          <p:cNvPr id="7" name="Graphic 6" descr="Aspiration with solid fill">
            <a:extLst>
              <a:ext uri="{FF2B5EF4-FFF2-40B4-BE49-F238E27FC236}">
                <a16:creationId xmlns:a16="http://schemas.microsoft.com/office/drawing/2014/main" id="{2DE2DD02-6D1C-5A28-0C91-28862BCCE0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22223" y="340702"/>
            <a:ext cx="468000" cy="468000"/>
          </a:xfrm>
          <a:prstGeom prst="rect">
            <a:avLst/>
          </a:prstGeom>
        </p:spPr>
      </p:pic>
      <p:pic>
        <p:nvPicPr>
          <p:cNvPr id="9" name="Graphic 8" descr="Checklist with solid fill">
            <a:extLst>
              <a:ext uri="{FF2B5EF4-FFF2-40B4-BE49-F238E27FC236}">
                <a16:creationId xmlns:a16="http://schemas.microsoft.com/office/drawing/2014/main" id="{8D539776-99E6-7B18-79DC-C958B3D233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7042" y="340702"/>
            <a:ext cx="468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988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AC4D4-9571-377A-3CF9-602FBA7E6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9">
            <a:extLst>
              <a:ext uri="{FF2B5EF4-FFF2-40B4-BE49-F238E27FC236}">
                <a16:creationId xmlns:a16="http://schemas.microsoft.com/office/drawing/2014/main" id="{970BC761-8F4A-0107-EC34-03BEA63EC76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74116"/>
            <a:ext cx="12193206" cy="183883"/>
          </a:xfrm>
          <a:prstGeom prst="rect">
            <a:avLst/>
          </a:prstGeom>
        </p:spPr>
      </p:pic>
      <p:sp>
        <p:nvSpPr>
          <p:cNvPr id="18" name="object 18">
            <a:extLst>
              <a:ext uri="{FF2B5EF4-FFF2-40B4-BE49-F238E27FC236}">
                <a16:creationId xmlns:a16="http://schemas.microsoft.com/office/drawing/2014/main" id="{04C624E5-81E0-BF6A-AEB1-A8BA78B85EAD}"/>
              </a:ext>
            </a:extLst>
          </p:cNvPr>
          <p:cNvSpPr/>
          <p:nvPr/>
        </p:nvSpPr>
        <p:spPr>
          <a:xfrm>
            <a:off x="994899" y="762000"/>
            <a:ext cx="10202202" cy="486434"/>
          </a:xfrm>
          <a:custGeom>
            <a:avLst/>
            <a:gdLst/>
            <a:ahLst/>
            <a:cxnLst/>
            <a:rect l="l" t="t" r="r" b="b"/>
            <a:pathLst>
              <a:path w="3902709" h="594360">
                <a:moveTo>
                  <a:pt x="0" y="594232"/>
                </a:moveTo>
                <a:lnTo>
                  <a:pt x="3902176" y="594232"/>
                </a:lnTo>
                <a:lnTo>
                  <a:pt x="3902176" y="0"/>
                </a:lnTo>
                <a:lnTo>
                  <a:pt x="0" y="0"/>
                </a:lnTo>
                <a:lnTo>
                  <a:pt x="0" y="594232"/>
                </a:lnTo>
                <a:close/>
              </a:path>
            </a:pathLst>
          </a:custGeom>
          <a:gradFill>
            <a:gsLst>
              <a:gs pos="100000">
                <a:srgbClr val="0041CF"/>
              </a:gs>
              <a:gs pos="0">
                <a:srgbClr val="030083"/>
              </a:gs>
            </a:gsLst>
            <a:lin ang="10800000" scaled="0"/>
          </a:gradFill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9188B7D3-6C1C-F4B0-8DEC-7AC177B2201B}"/>
              </a:ext>
            </a:extLst>
          </p:cNvPr>
          <p:cNvSpPr txBox="1"/>
          <p:nvPr/>
        </p:nvSpPr>
        <p:spPr>
          <a:xfrm>
            <a:off x="1052567" y="737000"/>
            <a:ext cx="10002681" cy="567463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en-AU" sz="3600" b="1">
                <a:solidFill>
                  <a:srgbClr val="FFFFFF"/>
                </a:solidFill>
                <a:latin typeface="Arial Black"/>
              </a:rPr>
              <a:t>CAUSES OF CONFLICT</a:t>
            </a:r>
            <a:endParaRPr lang="en-AU" noProof="0"/>
          </a:p>
        </p:txBody>
      </p:sp>
      <p:graphicFrame>
        <p:nvGraphicFramePr>
          <p:cNvPr id="27" name="object 2">
            <a:extLst>
              <a:ext uri="{FF2B5EF4-FFF2-40B4-BE49-F238E27FC236}">
                <a16:creationId xmlns:a16="http://schemas.microsoft.com/office/drawing/2014/main" id="{74C327FF-F344-C38F-AD8A-27490931BD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653710"/>
              </p:ext>
            </p:extLst>
          </p:nvPr>
        </p:nvGraphicFramePr>
        <p:xfrm>
          <a:off x="994899" y="3965489"/>
          <a:ext cx="10202202" cy="2016509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3400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0734">
                  <a:extLst>
                    <a:ext uri="{9D8B030D-6E8A-4147-A177-3AD203B41FA5}">
                      <a16:colId xmlns:a16="http://schemas.microsoft.com/office/drawing/2014/main" val="3122260006"/>
                    </a:ext>
                  </a:extLst>
                </a:gridCol>
                <a:gridCol w="3400734">
                  <a:extLst>
                    <a:ext uri="{9D8B030D-6E8A-4147-A177-3AD203B41FA5}">
                      <a16:colId xmlns:a16="http://schemas.microsoft.com/office/drawing/2014/main" val="1278545299"/>
                    </a:ext>
                  </a:extLst>
                </a:gridCol>
              </a:tblGrid>
              <a:tr h="599503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680"/>
                        </a:spcBef>
                        <a:buNone/>
                      </a:pPr>
                      <a:r>
                        <a:rPr lang="en-AU" sz="1800" b="1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WORKPLACE</a:t>
                      </a:r>
                      <a:endParaRPr lang="en-US"/>
                    </a:p>
                  </a:txBody>
                  <a:tcPr marL="0" marR="0" marT="27305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680"/>
                        </a:spcBef>
                        <a:buNone/>
                      </a:pPr>
                      <a:r>
                        <a:rPr lang="en-AU" sz="1800" b="1" spc="-10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PERSONAL</a:t>
                      </a:r>
                      <a:endParaRPr lang="en-US"/>
                    </a:p>
                  </a:txBody>
                  <a:tcPr marL="0" marR="0" marT="27305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680"/>
                        </a:spcBef>
                        <a:buNone/>
                      </a:pPr>
                      <a:r>
                        <a:rPr lang="en-AU" sz="1800" b="1" spc="-20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GOAL</a:t>
                      </a:r>
                      <a:endParaRPr lang="en-US"/>
                    </a:p>
                  </a:txBody>
                  <a:tcPr marL="0" marR="0" marT="2730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7006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600" b="0" i="0" u="none" strike="noStrike" noProof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Disagreements with colleagues, adjusting to new roles, or dealing with unexpected feedback.</a:t>
                      </a:r>
                    </a:p>
                  </a:txBody>
                  <a:tcPr marL="0" marR="0" marT="92075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600" b="0" i="0" u="none" strike="noStrike" noProof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Changes in family roles, balancing work and life, or pursuing different personal goals.</a:t>
                      </a:r>
                    </a:p>
                  </a:txBody>
                  <a:tcPr marL="0" marR="0" marT="92075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600" b="0" i="0" u="none" strike="noStrike" noProof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When your career or life goals change, it can lead to confusion, frustration, or tension.</a:t>
                      </a:r>
                    </a:p>
                  </a:txBody>
                  <a:tcPr marL="0" marR="0" marT="9207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icture 3" descr="Two men sitting at a table looking at each other&#10;&#10;AI-generated content may be incorrect.">
            <a:extLst>
              <a:ext uri="{FF2B5EF4-FFF2-40B4-BE49-F238E27FC236}">
                <a16:creationId xmlns:a16="http://schemas.microsoft.com/office/drawing/2014/main" id="{A9495C60-8FDE-16E7-285B-785385E7DB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900" y="1598259"/>
            <a:ext cx="3225719" cy="2150642"/>
          </a:xfrm>
          <a:prstGeom prst="rect">
            <a:avLst/>
          </a:prstGeom>
        </p:spPr>
      </p:pic>
      <p:pic>
        <p:nvPicPr>
          <p:cNvPr id="6" name="Picture 5" descr="A person sitting in a chair talking to a person&#10;&#10;AI-generated content may be incorrect.">
            <a:extLst>
              <a:ext uri="{FF2B5EF4-FFF2-40B4-BE49-F238E27FC236}">
                <a16:creationId xmlns:a16="http://schemas.microsoft.com/office/drawing/2014/main" id="{42EC088E-5ECD-B553-B99A-450BE1F021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4183" y="1579209"/>
            <a:ext cx="3254818" cy="2169692"/>
          </a:xfrm>
          <a:prstGeom prst="rect">
            <a:avLst/>
          </a:prstGeom>
        </p:spPr>
      </p:pic>
      <p:pic>
        <p:nvPicPr>
          <p:cNvPr id="8" name="Picture 7" descr="A person and person sitting at a desk&#10;&#10;AI-generated content may be incorrect.">
            <a:extLst>
              <a:ext uri="{FF2B5EF4-FFF2-40B4-BE49-F238E27FC236}">
                <a16:creationId xmlns:a16="http://schemas.microsoft.com/office/drawing/2014/main" id="{C3E29D85-DF84-E6A1-DA68-0BCC829226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2565" y="1579208"/>
            <a:ext cx="3254538" cy="216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87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DB291-7D0C-8D96-7B59-BBFC63DE9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>
            <a:extLst>
              <a:ext uri="{FF2B5EF4-FFF2-40B4-BE49-F238E27FC236}">
                <a16:creationId xmlns:a16="http://schemas.microsoft.com/office/drawing/2014/main" id="{F08F515C-BEF4-153A-3636-267819130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309839"/>
              </p:ext>
            </p:extLst>
          </p:nvPr>
        </p:nvGraphicFramePr>
        <p:xfrm>
          <a:off x="678148" y="2127165"/>
          <a:ext cx="4960620" cy="421399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60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2906">
                <a:tc>
                  <a:txBody>
                    <a:bodyPr/>
                    <a:lstStyle/>
                    <a:p>
                      <a:pPr marL="53340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en-AU" sz="1200" b="1" spc="-10" noProof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SOCIAL COGNITIVE CAREER THEORY (</a:t>
                      </a:r>
                      <a:r>
                        <a:rPr lang="en-AU" sz="1200" b="1" spc="-10" noProof="0" err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SCCT</a:t>
                      </a:r>
                      <a:r>
                        <a:rPr lang="en-AU" sz="1200" b="1" spc="-10" noProof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AU" sz="1200" b="1" noProof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730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1093">
                <a:tc>
                  <a:txBody>
                    <a:bodyPr/>
                    <a:lstStyle/>
                    <a:p>
                      <a:pPr marL="281940" indent="-231140">
                        <a:lnSpc>
                          <a:spcPct val="100000"/>
                        </a:lnSpc>
                        <a:spcBef>
                          <a:spcPts val="725"/>
                        </a:spcBef>
                        <a:buChar char="•"/>
                        <a:tabLst>
                          <a:tab pos="281940" algn="l"/>
                        </a:tabLst>
                      </a:pPr>
                      <a:r>
                        <a:rPr lang="en-AU" sz="1200" b="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Social Cognitive Career Theory (</a:t>
                      </a:r>
                      <a:r>
                        <a:rPr lang="en-AU" sz="1200" b="0" noProof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SCCT</a:t>
                      </a:r>
                      <a:r>
                        <a:rPr lang="en-AU" sz="1200" b="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is a career development theory proposed by Lent, Brown, and Hackett (1994). </a:t>
                      </a:r>
                    </a:p>
                    <a:p>
                      <a:pPr marL="281940" indent="-231140">
                        <a:lnSpc>
                          <a:spcPct val="100000"/>
                        </a:lnSpc>
                        <a:spcBef>
                          <a:spcPts val="725"/>
                        </a:spcBef>
                        <a:buChar char="•"/>
                        <a:tabLst>
                          <a:tab pos="281940" algn="l"/>
                        </a:tabLst>
                      </a:pPr>
                      <a:r>
                        <a:rPr lang="en-AU" sz="1200" b="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explains how people develop career interests, make choices, and achieve success based on their beliefs, experiences, and social environment. </a:t>
                      </a:r>
                    </a:p>
                    <a:p>
                      <a:pPr marL="281940" indent="-231140">
                        <a:lnSpc>
                          <a:spcPct val="100000"/>
                        </a:lnSpc>
                        <a:spcBef>
                          <a:spcPts val="725"/>
                        </a:spcBef>
                        <a:buChar char="•"/>
                        <a:tabLst>
                          <a:tab pos="281940" algn="l"/>
                        </a:tabLst>
                      </a:pPr>
                      <a:r>
                        <a:rPr lang="en-AU" sz="1200" b="0" noProof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SCCT</a:t>
                      </a:r>
                      <a:r>
                        <a:rPr lang="en-AU" sz="1200" b="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says that your beliefs about yourself, the experiences you have, and the people around you all play a big role in shaping your career path.</a:t>
                      </a:r>
                    </a:p>
                    <a:p>
                      <a:pPr marL="281940" indent="-231140">
                        <a:lnSpc>
                          <a:spcPct val="100000"/>
                        </a:lnSpc>
                        <a:spcBef>
                          <a:spcPts val="725"/>
                        </a:spcBef>
                        <a:buChar char="•"/>
                        <a:tabLst>
                          <a:tab pos="281940" algn="l"/>
                        </a:tabLst>
                      </a:pPr>
                      <a:r>
                        <a:rPr lang="en-AU" sz="1200" b="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It's like a recipe for your future career: mix your thoughts about what you're good at, add in the stuff you've learned and done, and sprinkle in how your family and friends influence you.</a:t>
                      </a:r>
                    </a:p>
                    <a:p>
                      <a:pPr marL="281940" indent="-231140">
                        <a:lnSpc>
                          <a:spcPct val="100000"/>
                        </a:lnSpc>
                        <a:spcBef>
                          <a:spcPts val="725"/>
                        </a:spcBef>
                        <a:buChar char="•"/>
                        <a:tabLst>
                          <a:tab pos="281940" algn="l"/>
                        </a:tabLst>
                      </a:pPr>
                      <a:r>
                        <a:rPr lang="en-AU" sz="1200" b="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theory also talks about how your confidence in your abilities (called self-efficacy) and what you expect to happen (outcome expectations) affect the goals you set for yourself.</a:t>
                      </a:r>
                    </a:p>
                    <a:p>
                      <a:pPr marL="281940" indent="-231140">
                        <a:lnSpc>
                          <a:spcPct val="100000"/>
                        </a:lnSpc>
                        <a:spcBef>
                          <a:spcPts val="725"/>
                        </a:spcBef>
                        <a:buChar char="•"/>
                        <a:tabLst>
                          <a:tab pos="281940" algn="l"/>
                        </a:tabLst>
                      </a:pPr>
                      <a:r>
                        <a:rPr lang="en-AU" sz="1200" b="0" noProof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SCCT</a:t>
                      </a:r>
                      <a:r>
                        <a:rPr lang="en-AU" sz="1200" b="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reminds us that things like your gender, culture, or family's financial situation can impact your career choices too. These factors can either help you or sometimes make things a bit harder.</a:t>
                      </a:r>
                    </a:p>
                  </a:txBody>
                  <a:tcPr marL="0" marR="0" marT="9207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bject 3">
            <a:extLst>
              <a:ext uri="{FF2B5EF4-FFF2-40B4-BE49-F238E27FC236}">
                <a16:creationId xmlns:a16="http://schemas.microsoft.com/office/drawing/2014/main" id="{70FFBE32-1EC2-8ECA-7659-43A75B1E2B9B}"/>
              </a:ext>
            </a:extLst>
          </p:cNvPr>
          <p:cNvSpPr/>
          <p:nvPr/>
        </p:nvSpPr>
        <p:spPr>
          <a:xfrm>
            <a:off x="707373" y="499745"/>
            <a:ext cx="5270565" cy="594360"/>
          </a:xfrm>
          <a:custGeom>
            <a:avLst/>
            <a:gdLst/>
            <a:ahLst/>
            <a:cxnLst/>
            <a:rect l="l" t="t" r="r" b="b"/>
            <a:pathLst>
              <a:path w="2277110" h="594360">
                <a:moveTo>
                  <a:pt x="0" y="594232"/>
                </a:moveTo>
                <a:lnTo>
                  <a:pt x="2276894" y="594232"/>
                </a:lnTo>
                <a:lnTo>
                  <a:pt x="2276894" y="0"/>
                </a:lnTo>
                <a:lnTo>
                  <a:pt x="0" y="0"/>
                </a:lnTo>
                <a:lnTo>
                  <a:pt x="0" y="594232"/>
                </a:lnTo>
                <a:close/>
              </a:path>
            </a:pathLst>
          </a:custGeom>
          <a:gradFill>
            <a:gsLst>
              <a:gs pos="100000">
                <a:srgbClr val="0041CF"/>
              </a:gs>
              <a:gs pos="0">
                <a:srgbClr val="030083"/>
              </a:gs>
            </a:gsLst>
            <a:lin ang="10800000" scaled="0"/>
          </a:gradFill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A2185AD0-A778-9A4B-522C-68D4EB718C59}"/>
              </a:ext>
            </a:extLst>
          </p:cNvPr>
          <p:cNvSpPr/>
          <p:nvPr/>
        </p:nvSpPr>
        <p:spPr>
          <a:xfrm>
            <a:off x="673846" y="1227605"/>
            <a:ext cx="2613444" cy="594360"/>
          </a:xfrm>
          <a:custGeom>
            <a:avLst/>
            <a:gdLst/>
            <a:ahLst/>
            <a:cxnLst/>
            <a:rect l="l" t="t" r="r" b="b"/>
            <a:pathLst>
              <a:path w="2936240" h="594360">
                <a:moveTo>
                  <a:pt x="0" y="594232"/>
                </a:moveTo>
                <a:lnTo>
                  <a:pt x="2936214" y="594232"/>
                </a:lnTo>
                <a:lnTo>
                  <a:pt x="2936214" y="0"/>
                </a:lnTo>
                <a:lnTo>
                  <a:pt x="0" y="0"/>
                </a:lnTo>
                <a:lnTo>
                  <a:pt x="0" y="594232"/>
                </a:lnTo>
                <a:close/>
              </a:path>
            </a:pathLst>
          </a:custGeom>
          <a:gradFill>
            <a:gsLst>
              <a:gs pos="100000">
                <a:srgbClr val="0041CF"/>
              </a:gs>
              <a:gs pos="0">
                <a:srgbClr val="030083"/>
              </a:gs>
            </a:gsLst>
            <a:lin ang="10800000" scaled="0"/>
          </a:gradFill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52859675-E3E6-08F2-64BC-A988C70D727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03346" y="523788"/>
            <a:ext cx="503999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AU" spc="-10" noProof="0">
                <a:solidFill>
                  <a:srgbClr val="FFFFFF"/>
                </a:solidFill>
              </a:rPr>
              <a:t>THEORIES GUIDING 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0918C5B-5ADE-2805-F286-5555D5EAB6B8}"/>
              </a:ext>
            </a:extLst>
          </p:cNvPr>
          <p:cNvSpPr txBox="1"/>
          <p:nvPr/>
        </p:nvSpPr>
        <p:spPr>
          <a:xfrm>
            <a:off x="803346" y="1215568"/>
            <a:ext cx="2613444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AU" sz="3600" b="1" spc="-25" noProof="0">
                <a:solidFill>
                  <a:srgbClr val="FFFFFF"/>
                </a:solidFill>
                <a:latin typeface="Arial Black"/>
                <a:cs typeface="Arial Black"/>
              </a:rPr>
              <a:t>GROWTH</a:t>
            </a:r>
            <a:endParaRPr lang="en-AU" sz="3600" noProof="0">
              <a:latin typeface="Arial Black"/>
              <a:cs typeface="Arial Black"/>
            </a:endParaRPr>
          </a:p>
        </p:txBody>
      </p:sp>
      <p:pic>
        <p:nvPicPr>
          <p:cNvPr id="19" name="object 19">
            <a:extLst>
              <a:ext uri="{FF2B5EF4-FFF2-40B4-BE49-F238E27FC236}">
                <a16:creationId xmlns:a16="http://schemas.microsoft.com/office/drawing/2014/main" id="{833736AD-0731-BD29-A382-6A8CD3CCC94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674116"/>
            <a:ext cx="12193206" cy="183883"/>
          </a:xfrm>
          <a:prstGeom prst="rect">
            <a:avLst/>
          </a:prstGeom>
        </p:spPr>
      </p:pic>
      <p:grpSp>
        <p:nvGrpSpPr>
          <p:cNvPr id="21" name="object 21">
            <a:extLst>
              <a:ext uri="{FF2B5EF4-FFF2-40B4-BE49-F238E27FC236}">
                <a16:creationId xmlns:a16="http://schemas.microsoft.com/office/drawing/2014/main" id="{0F681C83-F4C1-536C-CB3D-A521EEA50F33}"/>
              </a:ext>
            </a:extLst>
          </p:cNvPr>
          <p:cNvGrpSpPr/>
          <p:nvPr/>
        </p:nvGrpSpPr>
        <p:grpSpPr>
          <a:xfrm>
            <a:off x="6316597" y="1325999"/>
            <a:ext cx="2338705" cy="1831339"/>
            <a:chOff x="6636156" y="1346047"/>
            <a:chExt cx="2338705" cy="1831339"/>
          </a:xfrm>
        </p:grpSpPr>
        <p:sp>
          <p:nvSpPr>
            <p:cNvPr id="22" name="object 22">
              <a:extLst>
                <a:ext uri="{FF2B5EF4-FFF2-40B4-BE49-F238E27FC236}">
                  <a16:creationId xmlns:a16="http://schemas.microsoft.com/office/drawing/2014/main" id="{88A08C6F-C784-80C7-FFAA-E92F32670C6A}"/>
                </a:ext>
              </a:extLst>
            </p:cNvPr>
            <p:cNvSpPr/>
            <p:nvPr/>
          </p:nvSpPr>
          <p:spPr>
            <a:xfrm>
              <a:off x="6636156" y="2345288"/>
              <a:ext cx="156845" cy="0"/>
            </a:xfrm>
            <a:custGeom>
              <a:avLst/>
              <a:gdLst/>
              <a:ahLst/>
              <a:cxnLst/>
              <a:rect l="l" t="t" r="r" b="b"/>
              <a:pathLst>
                <a:path w="156845">
                  <a:moveTo>
                    <a:pt x="0" y="0"/>
                  </a:moveTo>
                  <a:lnTo>
                    <a:pt x="156527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lang="en-AU" noProof="0"/>
            </a:p>
          </p:txBody>
        </p:sp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5A77E256-F54C-1B4F-3D73-E13EA89758DA}"/>
                </a:ext>
              </a:extLst>
            </p:cNvPr>
            <p:cNvSpPr/>
            <p:nvPr/>
          </p:nvSpPr>
          <p:spPr>
            <a:xfrm>
              <a:off x="6740857" y="2297108"/>
              <a:ext cx="52069" cy="96520"/>
            </a:xfrm>
            <a:custGeom>
              <a:avLst/>
              <a:gdLst/>
              <a:ahLst/>
              <a:cxnLst/>
              <a:rect l="l" t="t" r="r" b="b"/>
              <a:pathLst>
                <a:path w="52070" h="96519">
                  <a:moveTo>
                    <a:pt x="0" y="0"/>
                  </a:moveTo>
                  <a:lnTo>
                    <a:pt x="51816" y="48183"/>
                  </a:lnTo>
                  <a:lnTo>
                    <a:pt x="0" y="96354"/>
                  </a:lnTo>
                </a:path>
              </a:pathLst>
            </a:custGeom>
            <a:ln w="135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lang="en-AU" noProof="0"/>
            </a:p>
          </p:txBody>
        </p:sp>
        <p:sp>
          <p:nvSpPr>
            <p:cNvPr id="24" name="object 24">
              <a:extLst>
                <a:ext uri="{FF2B5EF4-FFF2-40B4-BE49-F238E27FC236}">
                  <a16:creationId xmlns:a16="http://schemas.microsoft.com/office/drawing/2014/main" id="{C1F679C0-60A2-B79E-300D-594DB0101B28}"/>
                </a:ext>
              </a:extLst>
            </p:cNvPr>
            <p:cNvSpPr/>
            <p:nvPr/>
          </p:nvSpPr>
          <p:spPr>
            <a:xfrm>
              <a:off x="6636156" y="2922554"/>
              <a:ext cx="156845" cy="0"/>
            </a:xfrm>
            <a:custGeom>
              <a:avLst/>
              <a:gdLst/>
              <a:ahLst/>
              <a:cxnLst/>
              <a:rect l="l" t="t" r="r" b="b"/>
              <a:pathLst>
                <a:path w="156845">
                  <a:moveTo>
                    <a:pt x="0" y="0"/>
                  </a:moveTo>
                  <a:lnTo>
                    <a:pt x="156527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lang="en-AU" noProof="0"/>
            </a:p>
          </p:txBody>
        </p:sp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5AB9504D-D263-0382-A523-80FCE9C7FEFB}"/>
                </a:ext>
              </a:extLst>
            </p:cNvPr>
            <p:cNvSpPr/>
            <p:nvPr/>
          </p:nvSpPr>
          <p:spPr>
            <a:xfrm>
              <a:off x="6740857" y="2874375"/>
              <a:ext cx="52069" cy="96520"/>
            </a:xfrm>
            <a:custGeom>
              <a:avLst/>
              <a:gdLst/>
              <a:ahLst/>
              <a:cxnLst/>
              <a:rect l="l" t="t" r="r" b="b"/>
              <a:pathLst>
                <a:path w="52070" h="96519">
                  <a:moveTo>
                    <a:pt x="0" y="0"/>
                  </a:moveTo>
                  <a:lnTo>
                    <a:pt x="51816" y="48183"/>
                  </a:lnTo>
                  <a:lnTo>
                    <a:pt x="0" y="96354"/>
                  </a:lnTo>
                </a:path>
              </a:pathLst>
            </a:custGeom>
            <a:ln w="135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lang="en-AU" noProof="0"/>
            </a:p>
          </p:txBody>
        </p:sp>
        <p:sp>
          <p:nvSpPr>
            <p:cNvPr id="26" name="object 26">
              <a:extLst>
                <a:ext uri="{FF2B5EF4-FFF2-40B4-BE49-F238E27FC236}">
                  <a16:creationId xmlns:a16="http://schemas.microsoft.com/office/drawing/2014/main" id="{C65AEE8B-CAEA-C90F-DA83-417AF425B8B7}"/>
                </a:ext>
              </a:extLst>
            </p:cNvPr>
            <p:cNvSpPr/>
            <p:nvPr/>
          </p:nvSpPr>
          <p:spPr>
            <a:xfrm>
              <a:off x="8968349" y="1346047"/>
              <a:ext cx="0" cy="1831339"/>
            </a:xfrm>
            <a:custGeom>
              <a:avLst/>
              <a:gdLst/>
              <a:ahLst/>
              <a:cxnLst/>
              <a:rect l="l" t="t" r="r" b="b"/>
              <a:pathLst>
                <a:path h="1831339">
                  <a:moveTo>
                    <a:pt x="0" y="0"/>
                  </a:moveTo>
                  <a:lnTo>
                    <a:pt x="0" y="1830958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lang="en-AU" noProof="0"/>
            </a:p>
          </p:txBody>
        </p:sp>
      </p:grpSp>
      <p:sp>
        <p:nvSpPr>
          <p:cNvPr id="28" name="object 28">
            <a:extLst>
              <a:ext uri="{FF2B5EF4-FFF2-40B4-BE49-F238E27FC236}">
                <a16:creationId xmlns:a16="http://schemas.microsoft.com/office/drawing/2014/main" id="{21B0DB91-64A0-1F71-7EB8-08DCB724AAF9}"/>
              </a:ext>
            </a:extLst>
          </p:cNvPr>
          <p:cNvSpPr txBox="1"/>
          <p:nvPr/>
        </p:nvSpPr>
        <p:spPr>
          <a:xfrm>
            <a:off x="6615661" y="2779234"/>
            <a:ext cx="11557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AU" sz="1200" b="1" noProof="0">
                <a:solidFill>
                  <a:srgbClr val="FFFFFF"/>
                </a:solidFill>
                <a:latin typeface="Arial"/>
                <a:cs typeface="Arial"/>
              </a:rPr>
              <a:t>Course</a:t>
            </a:r>
            <a:r>
              <a:rPr lang="en-AU" sz="1200" b="1" spc="-25" noProof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1200" b="1" spc="-10" noProof="0">
                <a:solidFill>
                  <a:srgbClr val="FFFFFF"/>
                </a:solidFill>
                <a:latin typeface="Arial"/>
                <a:cs typeface="Arial"/>
              </a:rPr>
              <a:t>Chatbot</a:t>
            </a:r>
            <a:endParaRPr lang="en-AU" sz="1200" noProof="0">
              <a:latin typeface="Arial"/>
              <a:cs typeface="Arial"/>
            </a:endParaRPr>
          </a:p>
        </p:txBody>
      </p:sp>
      <p:grpSp>
        <p:nvGrpSpPr>
          <p:cNvPr id="30" name="object 30">
            <a:extLst>
              <a:ext uri="{FF2B5EF4-FFF2-40B4-BE49-F238E27FC236}">
                <a16:creationId xmlns:a16="http://schemas.microsoft.com/office/drawing/2014/main" id="{A9272356-A5AC-F862-27AF-62CD2FFD3B93}"/>
              </a:ext>
            </a:extLst>
          </p:cNvPr>
          <p:cNvGrpSpPr/>
          <p:nvPr/>
        </p:nvGrpSpPr>
        <p:grpSpPr>
          <a:xfrm>
            <a:off x="6549243" y="3723419"/>
            <a:ext cx="2338705" cy="1831339"/>
            <a:chOff x="6636156" y="4042605"/>
            <a:chExt cx="2338705" cy="1831339"/>
          </a:xfrm>
        </p:grpSpPr>
        <p:sp>
          <p:nvSpPr>
            <p:cNvPr id="31" name="object 31">
              <a:extLst>
                <a:ext uri="{FF2B5EF4-FFF2-40B4-BE49-F238E27FC236}">
                  <a16:creationId xmlns:a16="http://schemas.microsoft.com/office/drawing/2014/main" id="{78603E9B-D665-8D76-8BE5-32F7D5AAC1CD}"/>
                </a:ext>
              </a:extLst>
            </p:cNvPr>
            <p:cNvSpPr/>
            <p:nvPr/>
          </p:nvSpPr>
          <p:spPr>
            <a:xfrm>
              <a:off x="6636156" y="5041847"/>
              <a:ext cx="156845" cy="0"/>
            </a:xfrm>
            <a:custGeom>
              <a:avLst/>
              <a:gdLst/>
              <a:ahLst/>
              <a:cxnLst/>
              <a:rect l="l" t="t" r="r" b="b"/>
              <a:pathLst>
                <a:path w="156845">
                  <a:moveTo>
                    <a:pt x="0" y="0"/>
                  </a:moveTo>
                  <a:lnTo>
                    <a:pt x="156527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lang="en-AU" noProof="0"/>
            </a:p>
          </p:txBody>
        </p:sp>
        <p:sp>
          <p:nvSpPr>
            <p:cNvPr id="32" name="object 32">
              <a:extLst>
                <a:ext uri="{FF2B5EF4-FFF2-40B4-BE49-F238E27FC236}">
                  <a16:creationId xmlns:a16="http://schemas.microsoft.com/office/drawing/2014/main" id="{7DF00C3B-6DD7-DCB2-C9F6-BEB34D788BBE}"/>
                </a:ext>
              </a:extLst>
            </p:cNvPr>
            <p:cNvSpPr/>
            <p:nvPr/>
          </p:nvSpPr>
          <p:spPr>
            <a:xfrm>
              <a:off x="6740857" y="4993669"/>
              <a:ext cx="52069" cy="96520"/>
            </a:xfrm>
            <a:custGeom>
              <a:avLst/>
              <a:gdLst/>
              <a:ahLst/>
              <a:cxnLst/>
              <a:rect l="l" t="t" r="r" b="b"/>
              <a:pathLst>
                <a:path w="52070" h="96520">
                  <a:moveTo>
                    <a:pt x="0" y="0"/>
                  </a:moveTo>
                  <a:lnTo>
                    <a:pt x="51816" y="48183"/>
                  </a:lnTo>
                  <a:lnTo>
                    <a:pt x="0" y="96354"/>
                  </a:lnTo>
                </a:path>
              </a:pathLst>
            </a:custGeom>
            <a:ln w="135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lang="en-AU" noProof="0"/>
            </a:p>
          </p:txBody>
        </p:sp>
        <p:sp>
          <p:nvSpPr>
            <p:cNvPr id="33" name="object 33">
              <a:extLst>
                <a:ext uri="{FF2B5EF4-FFF2-40B4-BE49-F238E27FC236}">
                  <a16:creationId xmlns:a16="http://schemas.microsoft.com/office/drawing/2014/main" id="{948D9EE5-A0A5-5F4D-9147-F52801DEED29}"/>
                </a:ext>
              </a:extLst>
            </p:cNvPr>
            <p:cNvSpPr/>
            <p:nvPr/>
          </p:nvSpPr>
          <p:spPr>
            <a:xfrm>
              <a:off x="6636156" y="5619113"/>
              <a:ext cx="156845" cy="0"/>
            </a:xfrm>
            <a:custGeom>
              <a:avLst/>
              <a:gdLst/>
              <a:ahLst/>
              <a:cxnLst/>
              <a:rect l="l" t="t" r="r" b="b"/>
              <a:pathLst>
                <a:path w="156845">
                  <a:moveTo>
                    <a:pt x="0" y="0"/>
                  </a:moveTo>
                  <a:lnTo>
                    <a:pt x="156527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lang="en-AU" noProof="0"/>
            </a:p>
          </p:txBody>
        </p:sp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205748E7-19B7-A153-7EFB-1A4336D6C5F0}"/>
                </a:ext>
              </a:extLst>
            </p:cNvPr>
            <p:cNvSpPr/>
            <p:nvPr/>
          </p:nvSpPr>
          <p:spPr>
            <a:xfrm>
              <a:off x="6740857" y="5570934"/>
              <a:ext cx="52069" cy="96520"/>
            </a:xfrm>
            <a:custGeom>
              <a:avLst/>
              <a:gdLst/>
              <a:ahLst/>
              <a:cxnLst/>
              <a:rect l="l" t="t" r="r" b="b"/>
              <a:pathLst>
                <a:path w="52070" h="96520">
                  <a:moveTo>
                    <a:pt x="0" y="0"/>
                  </a:moveTo>
                  <a:lnTo>
                    <a:pt x="51816" y="48183"/>
                  </a:lnTo>
                  <a:lnTo>
                    <a:pt x="0" y="96354"/>
                  </a:lnTo>
                </a:path>
              </a:pathLst>
            </a:custGeom>
            <a:ln w="135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lang="en-AU" noProof="0"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9D50ACED-FC09-1446-E9B2-2788D3B35718}"/>
                </a:ext>
              </a:extLst>
            </p:cNvPr>
            <p:cNvSpPr/>
            <p:nvPr/>
          </p:nvSpPr>
          <p:spPr>
            <a:xfrm>
              <a:off x="8968349" y="4042605"/>
              <a:ext cx="0" cy="1831339"/>
            </a:xfrm>
            <a:custGeom>
              <a:avLst/>
              <a:gdLst/>
              <a:ahLst/>
              <a:cxnLst/>
              <a:rect l="l" t="t" r="r" b="b"/>
              <a:pathLst>
                <a:path h="1831339">
                  <a:moveTo>
                    <a:pt x="0" y="0"/>
                  </a:moveTo>
                  <a:lnTo>
                    <a:pt x="0" y="1830958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lang="en-AU" noProof="0"/>
            </a:p>
          </p:txBody>
        </p:sp>
      </p:grpSp>
      <p:sp>
        <p:nvSpPr>
          <p:cNvPr id="38" name="object 38">
            <a:extLst>
              <a:ext uri="{FF2B5EF4-FFF2-40B4-BE49-F238E27FC236}">
                <a16:creationId xmlns:a16="http://schemas.microsoft.com/office/drawing/2014/main" id="{963110E9-508C-739C-B29D-A1922DFD2F94}"/>
              </a:ext>
            </a:extLst>
          </p:cNvPr>
          <p:cNvSpPr txBox="1"/>
          <p:nvPr/>
        </p:nvSpPr>
        <p:spPr>
          <a:xfrm>
            <a:off x="9016923" y="1625160"/>
            <a:ext cx="995044" cy="552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7965" indent="-227965">
              <a:lnSpc>
                <a:spcPct val="100000"/>
              </a:lnSpc>
              <a:spcBef>
                <a:spcPts val="100"/>
              </a:spcBef>
              <a:buChar char="•"/>
              <a:tabLst>
                <a:tab pos="227965" algn="l"/>
              </a:tabLst>
            </a:pPr>
            <a:r>
              <a:rPr lang="en-AU" sz="1200" b="1" noProof="0">
                <a:solidFill>
                  <a:srgbClr val="FFFFFF"/>
                </a:solidFill>
                <a:latin typeface="Arial"/>
                <a:cs typeface="Arial"/>
              </a:rPr>
              <a:t>Dot</a:t>
            </a:r>
            <a:r>
              <a:rPr lang="en-AU" sz="1200" b="1" spc="-20" noProof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1200" b="1" spc="-10" noProof="0">
                <a:solidFill>
                  <a:srgbClr val="FFFFFF"/>
                </a:solidFill>
                <a:latin typeface="Arial"/>
                <a:cs typeface="Arial"/>
              </a:rPr>
              <a:t>points</a:t>
            </a:r>
            <a:endParaRPr lang="en-AU" sz="1200" noProof="0">
              <a:latin typeface="Arial"/>
              <a:cs typeface="Arial"/>
            </a:endParaRPr>
          </a:p>
          <a:p>
            <a:pPr marL="227965" indent="-227965">
              <a:lnSpc>
                <a:spcPct val="100000"/>
              </a:lnSpc>
              <a:spcBef>
                <a:spcPts val="1265"/>
              </a:spcBef>
              <a:buChar char="•"/>
              <a:tabLst>
                <a:tab pos="227965" algn="l"/>
              </a:tabLst>
            </a:pPr>
            <a:r>
              <a:rPr lang="en-AU" sz="1200" b="1" noProof="0">
                <a:solidFill>
                  <a:srgbClr val="FFFFFF"/>
                </a:solidFill>
                <a:latin typeface="Arial"/>
                <a:cs typeface="Arial"/>
              </a:rPr>
              <a:t>Dot</a:t>
            </a:r>
            <a:r>
              <a:rPr lang="en-AU" sz="1200" b="1" spc="-20" noProof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1200" b="1" spc="-10" noProof="0">
                <a:solidFill>
                  <a:srgbClr val="FFFFFF"/>
                </a:solidFill>
                <a:latin typeface="Arial"/>
                <a:cs typeface="Arial"/>
              </a:rPr>
              <a:t>points</a:t>
            </a:r>
            <a:endParaRPr lang="en-AU" sz="1200" noProof="0">
              <a:latin typeface="Arial"/>
              <a:cs typeface="Arial"/>
            </a:endParaRPr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BC619D62-0F89-9E59-6326-B62018ED4D11}"/>
              </a:ext>
            </a:extLst>
          </p:cNvPr>
          <p:cNvSpPr txBox="1"/>
          <p:nvPr/>
        </p:nvSpPr>
        <p:spPr>
          <a:xfrm>
            <a:off x="9004223" y="4321719"/>
            <a:ext cx="100774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har char="•"/>
              <a:tabLst>
                <a:tab pos="240665" algn="l"/>
              </a:tabLst>
            </a:pPr>
            <a:r>
              <a:rPr lang="en-AU" sz="1200" b="1" noProof="0">
                <a:solidFill>
                  <a:srgbClr val="FFFFFF"/>
                </a:solidFill>
                <a:latin typeface="Arial"/>
                <a:cs typeface="Arial"/>
              </a:rPr>
              <a:t>Dot</a:t>
            </a:r>
            <a:r>
              <a:rPr lang="en-AU" sz="1200" b="1" spc="-20" noProof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1200" b="1" spc="-10" noProof="0">
                <a:solidFill>
                  <a:srgbClr val="FFFFFF"/>
                </a:solidFill>
                <a:latin typeface="Arial"/>
                <a:cs typeface="Arial"/>
              </a:rPr>
              <a:t>points</a:t>
            </a:r>
            <a:endParaRPr lang="en-AU" sz="1200" noProof="0">
              <a:latin typeface="Arial"/>
              <a:cs typeface="Arial"/>
            </a:endParaRPr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5A22690F-778C-007C-4636-502D355B98D4}"/>
              </a:ext>
            </a:extLst>
          </p:cNvPr>
          <p:cNvSpPr txBox="1"/>
          <p:nvPr/>
        </p:nvSpPr>
        <p:spPr>
          <a:xfrm>
            <a:off x="9004223" y="4665304"/>
            <a:ext cx="100774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har char="•"/>
              <a:tabLst>
                <a:tab pos="240665" algn="l"/>
              </a:tabLst>
            </a:pPr>
            <a:r>
              <a:rPr lang="en-AU" sz="1200" b="1" noProof="0">
                <a:solidFill>
                  <a:srgbClr val="FFFFFF"/>
                </a:solidFill>
                <a:latin typeface="Arial"/>
                <a:cs typeface="Arial"/>
              </a:rPr>
              <a:t>Dot</a:t>
            </a:r>
            <a:r>
              <a:rPr lang="en-AU" sz="1200" b="1" spc="-20" noProof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1200" b="1" spc="-10" noProof="0">
                <a:solidFill>
                  <a:srgbClr val="FFFFFF"/>
                </a:solidFill>
                <a:latin typeface="Arial"/>
                <a:cs typeface="Arial"/>
              </a:rPr>
              <a:t>points</a:t>
            </a:r>
            <a:endParaRPr lang="en-AU" sz="1200" noProof="0">
              <a:latin typeface="Arial"/>
              <a:cs typeface="Arial"/>
            </a:endParaRPr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35DAD489-5BD6-4E7D-1419-CC3B29C3B717}"/>
              </a:ext>
            </a:extLst>
          </p:cNvPr>
          <p:cNvSpPr txBox="1"/>
          <p:nvPr/>
        </p:nvSpPr>
        <p:spPr>
          <a:xfrm>
            <a:off x="9105076" y="5569184"/>
            <a:ext cx="100774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har char="•"/>
              <a:tabLst>
                <a:tab pos="240665" algn="l"/>
              </a:tabLst>
            </a:pPr>
            <a:r>
              <a:rPr lang="en-AU" sz="1200" b="1" noProof="0">
                <a:solidFill>
                  <a:srgbClr val="FFFFFF"/>
                </a:solidFill>
                <a:latin typeface="Arial"/>
                <a:cs typeface="Arial"/>
              </a:rPr>
              <a:t>Dot</a:t>
            </a:r>
            <a:r>
              <a:rPr lang="en-AU" sz="1200" b="1" spc="-20" noProof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1200" b="1" spc="-10" noProof="0">
                <a:solidFill>
                  <a:srgbClr val="FFFFFF"/>
                </a:solidFill>
                <a:latin typeface="Arial"/>
                <a:cs typeface="Arial"/>
              </a:rPr>
              <a:t>points</a:t>
            </a:r>
            <a:endParaRPr lang="en-AU" sz="1200" noProof="0">
              <a:latin typeface="Arial"/>
              <a:cs typeface="Arial"/>
            </a:endParaRPr>
          </a:p>
        </p:txBody>
      </p:sp>
      <p:sp>
        <p:nvSpPr>
          <p:cNvPr id="44" name="object 44">
            <a:extLst>
              <a:ext uri="{FF2B5EF4-FFF2-40B4-BE49-F238E27FC236}">
                <a16:creationId xmlns:a16="http://schemas.microsoft.com/office/drawing/2014/main" id="{6EB0C23E-BA58-D773-1638-F7C8C17B48AF}"/>
              </a:ext>
            </a:extLst>
          </p:cNvPr>
          <p:cNvSpPr txBox="1"/>
          <p:nvPr/>
        </p:nvSpPr>
        <p:spPr>
          <a:xfrm>
            <a:off x="9289841" y="5624960"/>
            <a:ext cx="100774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har char="•"/>
              <a:tabLst>
                <a:tab pos="240665" algn="l"/>
              </a:tabLst>
            </a:pPr>
            <a:r>
              <a:rPr lang="en-AU" sz="1200" b="1" noProof="0">
                <a:solidFill>
                  <a:srgbClr val="FFFFFF"/>
                </a:solidFill>
                <a:latin typeface="Arial"/>
                <a:cs typeface="Arial"/>
              </a:rPr>
              <a:t>Dot</a:t>
            </a:r>
            <a:r>
              <a:rPr lang="en-AU" sz="1200" b="1" spc="-20" noProof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1200" b="1" spc="-10" noProof="0">
                <a:solidFill>
                  <a:srgbClr val="FFFFFF"/>
                </a:solidFill>
                <a:latin typeface="Arial"/>
                <a:cs typeface="Arial"/>
              </a:rPr>
              <a:t>points</a:t>
            </a:r>
            <a:endParaRPr lang="en-AU" sz="1200" noProof="0">
              <a:latin typeface="Arial"/>
              <a:cs typeface="Arial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F0583D4-8BCD-6EB3-C777-AB1FCBFD3A87}"/>
              </a:ext>
            </a:extLst>
          </p:cNvPr>
          <p:cNvSpPr/>
          <p:nvPr/>
        </p:nvSpPr>
        <p:spPr>
          <a:xfrm>
            <a:off x="7955643" y="1937936"/>
            <a:ext cx="2244397" cy="22443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AU" sz="2000" b="1" noProof="0">
                <a:latin typeface="Arial" panose="020B0604020202020204" pitchFamily="34" charset="0"/>
                <a:cs typeface="Arial" panose="020B0604020202020204" pitchFamily="34" charset="0"/>
              </a:rPr>
              <a:t>Social cognitive career theory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225A862-0DFD-DC76-4EB1-523AFF8CDE05}"/>
              </a:ext>
            </a:extLst>
          </p:cNvPr>
          <p:cNvSpPr/>
          <p:nvPr/>
        </p:nvSpPr>
        <p:spPr>
          <a:xfrm>
            <a:off x="8398307" y="665967"/>
            <a:ext cx="1449160" cy="14491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AU" sz="1050" b="1" noProof="0">
                <a:latin typeface="Arial" panose="020B0604020202020204" pitchFamily="34" charset="0"/>
                <a:cs typeface="Arial" panose="020B0604020202020204" pitchFamily="34" charset="0"/>
              </a:rPr>
              <a:t>Interest in career development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91DCA05-F244-8283-8569-3054247EEB8A}"/>
              </a:ext>
            </a:extLst>
          </p:cNvPr>
          <p:cNvSpPr/>
          <p:nvPr/>
        </p:nvSpPr>
        <p:spPr>
          <a:xfrm>
            <a:off x="9864543" y="1689586"/>
            <a:ext cx="1449160" cy="14491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AU" sz="1050" b="1" noProof="0">
                <a:latin typeface="Arial" panose="020B0604020202020204" pitchFamily="34" charset="0"/>
                <a:cs typeface="Arial" panose="020B0604020202020204" pitchFamily="34" charset="0"/>
              </a:rPr>
              <a:t>Personal considerations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DD040A6-9E64-9FAC-66C7-DEEA7714180F}"/>
              </a:ext>
            </a:extLst>
          </p:cNvPr>
          <p:cNvSpPr/>
          <p:nvPr/>
        </p:nvSpPr>
        <p:spPr>
          <a:xfrm>
            <a:off x="6879033" y="1759043"/>
            <a:ext cx="1449160" cy="14491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AU" sz="1050" b="1" noProof="0">
                <a:latin typeface="Arial" panose="020B0604020202020204" pitchFamily="34" charset="0"/>
                <a:cs typeface="Arial" panose="020B0604020202020204" pitchFamily="34" charset="0"/>
              </a:rPr>
              <a:t>Achievement of education and career goals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85D1015-423E-D110-827C-A39BFCD2A2F7}"/>
              </a:ext>
            </a:extLst>
          </p:cNvPr>
          <p:cNvSpPr/>
          <p:nvPr/>
        </p:nvSpPr>
        <p:spPr>
          <a:xfrm>
            <a:off x="7292182" y="3528015"/>
            <a:ext cx="1449160" cy="14491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AU" sz="1050" b="1" noProof="0">
                <a:latin typeface="Arial" panose="020B0604020202020204" pitchFamily="34" charset="0"/>
                <a:cs typeface="Arial" panose="020B0604020202020204" pitchFamily="34" charset="0"/>
              </a:rPr>
              <a:t>Academic interest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8AB176D-2249-64DD-5011-662013ECC3B6}"/>
              </a:ext>
            </a:extLst>
          </p:cNvPr>
          <p:cNvSpPr/>
          <p:nvPr/>
        </p:nvSpPr>
        <p:spPr>
          <a:xfrm>
            <a:off x="9348440" y="3597677"/>
            <a:ext cx="1449160" cy="14491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AU" sz="1050" b="1" noProof="0">
                <a:latin typeface="Arial" panose="020B0604020202020204" pitchFamily="34" charset="0"/>
                <a:cs typeface="Arial" panose="020B0604020202020204" pitchFamily="34" charset="0"/>
              </a:rPr>
              <a:t>Financial considerations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8573D7-1D6A-1C5E-AB3E-E587ECF4B955}"/>
              </a:ext>
            </a:extLst>
          </p:cNvPr>
          <p:cNvSpPr txBox="1"/>
          <p:nvPr/>
        </p:nvSpPr>
        <p:spPr>
          <a:xfrm>
            <a:off x="6126373" y="5264136"/>
            <a:ext cx="5771866" cy="93453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i="1">
                <a:latin typeface="Arial"/>
                <a:cs typeface="Arial"/>
              </a:rPr>
              <a:t>The interaction of personal, environmental and </a:t>
            </a:r>
            <a:r>
              <a:rPr lang="en-US" i="1" err="1">
                <a:latin typeface="Arial"/>
                <a:cs typeface="Arial"/>
              </a:rPr>
              <a:t>behavioural</a:t>
            </a:r>
            <a:r>
              <a:rPr lang="en-US" i="1">
                <a:latin typeface="Arial"/>
                <a:cs typeface="Arial"/>
              </a:rPr>
              <a:t> factors explains how people choose careers and how they handle life and work.</a:t>
            </a:r>
            <a:endParaRPr lang="en-US" i="1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63140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0083"/>
            </a:gs>
            <a:gs pos="100000">
              <a:schemeClr val="accent2">
                <a:lumMod val="60000"/>
                <a:lumOff val="4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33DB9F6F-EFD4-E34B-E9DA-54CE711B8D28}"/>
              </a:ext>
            </a:extLst>
          </p:cNvPr>
          <p:cNvSpPr/>
          <p:nvPr/>
        </p:nvSpPr>
        <p:spPr>
          <a:xfrm>
            <a:off x="8724900" y="1432905"/>
            <a:ext cx="3097029" cy="30970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/>
          </a:p>
        </p:txBody>
      </p:sp>
      <p:sp>
        <p:nvSpPr>
          <p:cNvPr id="21" name="object 8">
            <a:extLst>
              <a:ext uri="{FF2B5EF4-FFF2-40B4-BE49-F238E27FC236}">
                <a16:creationId xmlns:a16="http://schemas.microsoft.com/office/drawing/2014/main" id="{E9F15240-170B-DCDD-40BB-92C3C87FED24}"/>
              </a:ext>
            </a:extLst>
          </p:cNvPr>
          <p:cNvSpPr txBox="1"/>
          <p:nvPr/>
        </p:nvSpPr>
        <p:spPr>
          <a:xfrm>
            <a:off x="389022" y="46747"/>
            <a:ext cx="3121642" cy="1004966"/>
          </a:xfrm>
          <a:prstGeom prst="rightArrow">
            <a:avLst/>
          </a:prstGeom>
          <a:solidFill>
            <a:schemeClr val="bg1"/>
          </a:solidFill>
        </p:spPr>
        <p:txBody>
          <a:bodyPr vert="horz" wrap="square" lIns="0" tIns="13335" rIns="0" bIns="0" rtlCol="0" anchor="t">
            <a:spAutoFit/>
          </a:bodyPr>
          <a:lstStyle/>
          <a:p>
            <a:pPr marL="144000" lvl="7" algn="l">
              <a:spcBef>
                <a:spcPts val="105"/>
              </a:spcBef>
            </a:pPr>
            <a:r>
              <a:rPr lang="en-AU" sz="3200" b="1" noProof="0">
                <a:gradFill>
                  <a:gsLst>
                    <a:gs pos="0">
                      <a:srgbClr val="030083"/>
                    </a:gs>
                    <a:gs pos="100000">
                      <a:srgbClr val="0041CF"/>
                    </a:gs>
                  </a:gsLst>
                  <a:lin ang="10800000" scaled="0"/>
                </a:gradFill>
                <a:latin typeface="Arial Black"/>
                <a:cs typeface="Arial Black"/>
              </a:rPr>
              <a:t>RESOLVING</a:t>
            </a:r>
            <a:endParaRPr lang="en-AU" sz="3200" noProof="0">
              <a:gradFill>
                <a:gsLst>
                  <a:gs pos="0">
                    <a:srgbClr val="030083"/>
                  </a:gs>
                  <a:gs pos="100000">
                    <a:srgbClr val="0041CF"/>
                  </a:gs>
                </a:gsLst>
                <a:lin ang="10800000" scaled="0"/>
              </a:gradFill>
              <a:latin typeface="Arial Black"/>
              <a:cs typeface="Arial Black"/>
            </a:endParaRPr>
          </a:p>
        </p:txBody>
      </p:sp>
      <p:sp>
        <p:nvSpPr>
          <p:cNvPr id="22" name="object 8">
            <a:extLst>
              <a:ext uri="{FF2B5EF4-FFF2-40B4-BE49-F238E27FC236}">
                <a16:creationId xmlns:a16="http://schemas.microsoft.com/office/drawing/2014/main" id="{2B36548A-A230-F0A9-8E95-35E3D088FBA7}"/>
              </a:ext>
            </a:extLst>
          </p:cNvPr>
          <p:cNvSpPr txBox="1"/>
          <p:nvPr/>
        </p:nvSpPr>
        <p:spPr>
          <a:xfrm>
            <a:off x="3526982" y="76200"/>
            <a:ext cx="2819400" cy="1004966"/>
          </a:xfrm>
          <a:prstGeom prst="leftArrow">
            <a:avLst/>
          </a:prstGeom>
          <a:solidFill>
            <a:schemeClr val="bg1"/>
          </a:solidFill>
        </p:spPr>
        <p:txBody>
          <a:bodyPr vert="horz" wrap="square" lIns="0" tIns="13335" rIns="0" bIns="0" rtlCol="0" anchor="t">
            <a:spAutoFit/>
          </a:bodyPr>
          <a:lstStyle/>
          <a:p>
            <a:pPr marL="144000" lvl="1" algn="l">
              <a:spcBef>
                <a:spcPts val="105"/>
              </a:spcBef>
            </a:pPr>
            <a:r>
              <a:rPr lang="en-AU" sz="3200" b="1" noProof="0">
                <a:gradFill>
                  <a:gsLst>
                    <a:gs pos="0">
                      <a:srgbClr val="030083"/>
                    </a:gs>
                    <a:gs pos="100000">
                      <a:srgbClr val="0041CF"/>
                    </a:gs>
                  </a:gsLst>
                  <a:lin ang="10800000" scaled="0"/>
                </a:gradFill>
                <a:latin typeface="Arial Black"/>
              </a:rPr>
              <a:t>CONFLICT</a:t>
            </a:r>
            <a:endParaRPr lang="en-AU" sz="1600" noProof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30BA0F7-DFDA-B9AC-0B4D-31406C38CEEB}"/>
              </a:ext>
            </a:extLst>
          </p:cNvPr>
          <p:cNvSpPr/>
          <p:nvPr/>
        </p:nvSpPr>
        <p:spPr>
          <a:xfrm>
            <a:off x="8554605" y="-113913"/>
            <a:ext cx="2927985" cy="72351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bIns="0" rtlCol="0" anchor="ctr"/>
          <a:lstStyle/>
          <a:p>
            <a:pPr marL="285750" indent="-285750" algn="ctr">
              <a:buFont typeface="Wingdings" panose="05000000000000000000" pitchFamily="2" charset="2"/>
              <a:buChar char=""/>
            </a:pPr>
            <a:r>
              <a:rPr lang="en-AU" sz="1600" noProof="0">
                <a:solidFill>
                  <a:schemeClr val="accent2"/>
                </a:solidFill>
                <a:latin typeface="Arial Black" panose="020B0A04020102020204" pitchFamily="34" charset="0"/>
              </a:rPr>
              <a:t>ACTIVITY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E47D4BB-8B21-12DC-B39B-C51908E1C36E}"/>
              </a:ext>
            </a:extLst>
          </p:cNvPr>
          <p:cNvSpPr/>
          <p:nvPr/>
        </p:nvSpPr>
        <p:spPr>
          <a:xfrm>
            <a:off x="1836247" y="6352401"/>
            <a:ext cx="1309601" cy="2713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AU" sz="900" noProof="0">
                <a:solidFill>
                  <a:schemeClr val="bg1"/>
                </a:solidFill>
                <a:latin typeface="Arial"/>
                <a:cs typeface="Arial"/>
              </a:rPr>
              <a:t>Group</a:t>
            </a:r>
            <a:endParaRPr lang="en-AU" noProof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478CD8B-A1B1-1C4C-2F96-E742DE39DFF9}"/>
              </a:ext>
            </a:extLst>
          </p:cNvPr>
          <p:cNvSpPr/>
          <p:nvPr/>
        </p:nvSpPr>
        <p:spPr>
          <a:xfrm>
            <a:off x="3223693" y="6352401"/>
            <a:ext cx="1309601" cy="2713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AU" sz="900" noProof="0">
                <a:solidFill>
                  <a:schemeClr val="bg1"/>
                </a:solidFill>
                <a:latin typeface="Arial"/>
                <a:cs typeface="Arial"/>
              </a:rPr>
              <a:t>Discussion</a:t>
            </a:r>
            <a:endParaRPr lang="en-AU" sz="90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CCAB20B-3A9B-33DC-C4E9-A45DABCA0C71}"/>
              </a:ext>
            </a:extLst>
          </p:cNvPr>
          <p:cNvSpPr/>
          <p:nvPr/>
        </p:nvSpPr>
        <p:spPr>
          <a:xfrm>
            <a:off x="4633999" y="6352401"/>
            <a:ext cx="1309601" cy="2713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AU" sz="900" noProof="0">
                <a:solidFill>
                  <a:schemeClr val="bg1"/>
                </a:solidFill>
                <a:latin typeface="Arial"/>
                <a:cs typeface="Arial"/>
              </a:rPr>
              <a:t>Handouts</a:t>
            </a:r>
            <a:endParaRPr lang="en-AU" noProof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D9BDD2-9405-A517-AC1F-EBB079F27873}"/>
              </a:ext>
            </a:extLst>
          </p:cNvPr>
          <p:cNvSpPr txBox="1"/>
          <p:nvPr/>
        </p:nvSpPr>
        <p:spPr>
          <a:xfrm>
            <a:off x="364003" y="6352401"/>
            <a:ext cx="1309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AU" sz="1200" noProof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CATEGORIES</a:t>
            </a:r>
          </a:p>
        </p:txBody>
      </p:sp>
      <p:graphicFrame>
        <p:nvGraphicFramePr>
          <p:cNvPr id="2" name="object 2">
            <a:extLst>
              <a:ext uri="{FF2B5EF4-FFF2-40B4-BE49-F238E27FC236}">
                <a16:creationId xmlns:a16="http://schemas.microsoft.com/office/drawing/2014/main" id="{AFC86500-40FE-7021-70DB-09FC1DFE2F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180457"/>
              </p:ext>
            </p:extLst>
          </p:nvPr>
        </p:nvGraphicFramePr>
        <p:xfrm>
          <a:off x="360446" y="1714697"/>
          <a:ext cx="5655797" cy="409086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5655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1865"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en-AU" sz="1800" b="1" spc="-10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ACTIVITY OVERVIEW</a:t>
                      </a:r>
                      <a:endParaRPr lang="en-AU" sz="1800" noProof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2730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838">
                <a:tc>
                  <a:txBody>
                    <a:bodyPr/>
                    <a:lstStyle/>
                    <a:p>
                      <a:pPr marL="50800" marR="0" lvl="0" indent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200" b="1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cs typeface="Arial"/>
                        </a:rPr>
                        <a:t>In this activity you will explore different individuals and consider their skills, occupation and situation.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865"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b="1" spc="-10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STEPS</a:t>
                      </a:r>
                      <a:endParaRPr lang="en-AU" sz="1200" noProof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7160"/>
                  </a:ext>
                </a:extLst>
              </a:tr>
              <a:tr h="1610524">
                <a:tc>
                  <a:txBody>
                    <a:bodyPr/>
                    <a:lstStyle/>
                    <a:p>
                      <a:pPr marL="457200" indent="-457200">
                        <a:buAutoNum type="arabicPeriod"/>
                      </a:pPr>
                      <a:r>
                        <a:rPr lang="en-AU" sz="105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Display Worksheet 5.1 for the class to see</a:t>
                      </a:r>
                    </a:p>
                    <a:p>
                      <a:pPr marL="457200" lvl="0" indent="-457200">
                        <a:buAutoNum type="arabicPeriod"/>
                      </a:pPr>
                      <a:r>
                        <a:rPr lang="en-AU" sz="105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Split into small groups.</a:t>
                      </a:r>
                    </a:p>
                    <a:p>
                      <a:pPr marL="457200" indent="-457200">
                        <a:buAutoNum type="arabicPeriod"/>
                      </a:pPr>
                      <a:r>
                        <a:rPr lang="en-AU" sz="105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Each group will be given one or more career profiles </a:t>
                      </a:r>
                      <a:r>
                        <a:rPr lang="en-AU" sz="1050" i="1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(Resource 5.1)</a:t>
                      </a:r>
                      <a:r>
                        <a:rPr lang="en-AU" sz="105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.</a:t>
                      </a:r>
                    </a:p>
                    <a:p>
                      <a:pPr marL="457200" indent="-457200">
                        <a:buAutoNum type="arabicPeriod"/>
                      </a:pPr>
                      <a:r>
                        <a:rPr lang="en-AU" sz="105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Discuss the profil</a:t>
                      </a:r>
                      <a:r>
                        <a:rPr lang="en-AU" sz="105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e, considering all aspects of the individual.</a:t>
                      </a:r>
                    </a:p>
                    <a:p>
                      <a:pPr marL="457200" indent="-457200">
                        <a:buAutoNum type="arabicPeriod"/>
                      </a:pPr>
                      <a:r>
                        <a:rPr lang="en-AU" sz="1050" b="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Look at the background, conflict and goal closely.</a:t>
                      </a:r>
                      <a:endParaRPr lang="en-AU" sz="1050" b="1" noProof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endParaRPr lang="en-AU" sz="1050" b="1" noProof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r>
                        <a:rPr lang="en-AU" sz="1050" b="1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TASK: </a:t>
                      </a:r>
                      <a:r>
                        <a:rPr lang="en-AU" sz="1050" noProof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As a group, workshop how you would reach an outcom</a:t>
                      </a:r>
                      <a:r>
                        <a:rPr lang="en-AU" sz="105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e or resolve the conflict for the goal. What would you recommend the individual does?</a:t>
                      </a:r>
                      <a:endParaRPr lang="en-AU" sz="1050" noProof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479563"/>
                  </a:ext>
                </a:extLst>
              </a:tr>
              <a:tr h="441865"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b="1" noProof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DURATION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825648"/>
                  </a:ext>
                </a:extLst>
              </a:tr>
              <a:tr h="697545">
                <a:tc>
                  <a:txBody>
                    <a:bodyPr/>
                    <a:lstStyle/>
                    <a:p>
                      <a:pPr marL="222250" marR="0" lvl="0" indent="-1714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81940" algn="l"/>
                        </a:tabLst>
                        <a:defRPr/>
                      </a:pPr>
                      <a:r>
                        <a:rPr lang="en-AU" sz="1200" noProof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/>
                          <a:ea typeface="+mn-ea"/>
                          <a:cs typeface="Arial"/>
                        </a:rPr>
                        <a:t>10 MINUTES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739196"/>
                  </a:ext>
                </a:extLst>
              </a:tr>
            </a:tbl>
          </a:graphicData>
        </a:graphic>
      </p:graphicFrame>
      <p:pic>
        <p:nvPicPr>
          <p:cNvPr id="5" name="Picture 4" descr="A group of people wearing hard hats&#10;&#10;AI-generated content may be incorrect.">
            <a:extLst>
              <a:ext uri="{FF2B5EF4-FFF2-40B4-BE49-F238E27FC236}">
                <a16:creationId xmlns:a16="http://schemas.microsoft.com/office/drawing/2014/main" id="{2143B6EF-FF64-001E-F979-2CB6C52BA0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548204"/>
            <a:ext cx="5533288" cy="2766644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6725CBF-C2B2-DA35-399B-07AEC8DCD872}"/>
              </a:ext>
            </a:extLst>
          </p:cNvPr>
          <p:cNvSpPr/>
          <p:nvPr/>
        </p:nvSpPr>
        <p:spPr>
          <a:xfrm>
            <a:off x="6858000" y="2833761"/>
            <a:ext cx="4736559" cy="2971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F019F17-A9B1-6468-D9F8-BDE945AC95C6}"/>
              </a:ext>
            </a:extLst>
          </p:cNvPr>
          <p:cNvSpPr txBox="1"/>
          <p:nvPr/>
        </p:nvSpPr>
        <p:spPr>
          <a:xfrm>
            <a:off x="7010400" y="3043606"/>
            <a:ext cx="4037464" cy="2276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2700" marR="5080" algn="l">
              <a:lnSpc>
                <a:spcPct val="111600"/>
              </a:lnSpc>
              <a:spcBef>
                <a:spcPts val="5"/>
              </a:spcBef>
            </a:pPr>
            <a:r>
              <a:rPr lang="en-AU" sz="1600" b="1" spc="-10" noProof="0">
                <a:solidFill>
                  <a:schemeClr val="tx1"/>
                </a:solidFill>
                <a:latin typeface="Arial"/>
                <a:cs typeface="Arial"/>
              </a:rPr>
              <a:t>CONSIDER </a:t>
            </a:r>
            <a:r>
              <a:rPr lang="en-AU" sz="1600" b="1" spc="-10" noProof="0">
                <a:solidFill>
                  <a:schemeClr val="tx1"/>
                </a:solidFill>
                <a:latin typeface="Arial"/>
                <a:cs typeface="Arial"/>
                <a:sym typeface="Symbol" panose="05050102010706020507" pitchFamily="18" charset="2"/>
              </a:rPr>
              <a:t></a:t>
            </a:r>
            <a:endParaRPr lang="en-AU" sz="1600" b="1" spc="-10" noProof="0">
              <a:solidFill>
                <a:schemeClr val="tx1"/>
              </a:solidFill>
              <a:latin typeface="Arial"/>
              <a:cs typeface="Arial"/>
            </a:endParaRPr>
          </a:p>
          <a:p>
            <a:pPr marL="298450" marR="5080" indent="-285750" algn="l">
              <a:lnSpc>
                <a:spcPct val="1116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AU" sz="1600" spc="-10">
                <a:solidFill>
                  <a:schemeClr val="tx1"/>
                </a:solidFill>
                <a:latin typeface="Arial"/>
                <a:cs typeface="Arial"/>
              </a:rPr>
              <a:t>Work goals</a:t>
            </a:r>
          </a:p>
          <a:p>
            <a:pPr marL="298450" marR="5080" indent="-285750" algn="l">
              <a:lnSpc>
                <a:spcPct val="1116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AU" sz="1600" spc="-10" noProof="0">
                <a:solidFill>
                  <a:schemeClr val="tx1"/>
                </a:solidFill>
                <a:latin typeface="Arial"/>
                <a:cs typeface="Arial"/>
              </a:rPr>
              <a:t>Motivations</a:t>
            </a:r>
          </a:p>
          <a:p>
            <a:pPr marL="298450" marR="5080" indent="-285750" algn="l">
              <a:lnSpc>
                <a:spcPct val="1116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AU" sz="1600" spc="-10">
                <a:solidFill>
                  <a:schemeClr val="tx1"/>
                </a:solidFill>
                <a:latin typeface="Arial"/>
                <a:cs typeface="Arial"/>
              </a:rPr>
              <a:t>Attributes</a:t>
            </a:r>
          </a:p>
          <a:p>
            <a:pPr marL="298450" marR="5080" indent="-285750" algn="l">
              <a:lnSpc>
                <a:spcPct val="1116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AU" sz="1600" spc="-10" noProof="0">
                <a:solidFill>
                  <a:schemeClr val="tx1"/>
                </a:solidFill>
                <a:latin typeface="Arial"/>
                <a:cs typeface="Arial"/>
              </a:rPr>
              <a:t>Personality profile</a:t>
            </a:r>
          </a:p>
          <a:p>
            <a:pPr marL="298450" marR="5080" indent="-285750" algn="l">
              <a:lnSpc>
                <a:spcPct val="1116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AU" sz="1600" spc="-10">
                <a:solidFill>
                  <a:schemeClr val="tx1"/>
                </a:solidFill>
                <a:latin typeface="Arial"/>
                <a:cs typeface="Arial"/>
              </a:rPr>
              <a:t>Skills</a:t>
            </a:r>
          </a:p>
          <a:p>
            <a:pPr marL="298450" marR="5080" indent="-285750" algn="l">
              <a:lnSpc>
                <a:spcPct val="1116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AU" sz="1600" spc="-10" noProof="0">
                <a:solidFill>
                  <a:schemeClr val="tx1"/>
                </a:solidFill>
                <a:latin typeface="Arial"/>
                <a:cs typeface="Arial"/>
              </a:rPr>
              <a:t>Career level</a:t>
            </a:r>
          </a:p>
          <a:p>
            <a:pPr marL="298450" marR="5080" indent="-285750" algn="l">
              <a:lnSpc>
                <a:spcPct val="1116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AU" sz="1600" spc="-10">
                <a:solidFill>
                  <a:schemeClr val="tx1"/>
                </a:solidFill>
                <a:latin typeface="Arial"/>
                <a:cs typeface="Arial"/>
              </a:rPr>
              <a:t>Occupation</a:t>
            </a:r>
            <a:endParaRPr lang="en-AU" sz="1600" b="1" spc="-10" noProof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9" name="Explosion: 8 Points 8">
            <a:extLst>
              <a:ext uri="{FF2B5EF4-FFF2-40B4-BE49-F238E27FC236}">
                <a16:creationId xmlns:a16="http://schemas.microsoft.com/office/drawing/2014/main" id="{E79538D0-6AD5-EE88-606C-FD3FC8FC66E5}"/>
              </a:ext>
            </a:extLst>
          </p:cNvPr>
          <p:cNvSpPr/>
          <p:nvPr/>
        </p:nvSpPr>
        <p:spPr>
          <a:xfrm>
            <a:off x="3299748" y="319604"/>
            <a:ext cx="457200" cy="457200"/>
          </a:xfrm>
          <a:prstGeom prst="irregularSeal1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18ED90-5CA9-2CC6-FCFA-96D3567DC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521216"/>
              </p:ext>
            </p:extLst>
          </p:nvPr>
        </p:nvGraphicFramePr>
        <p:xfrm>
          <a:off x="506063" y="1219200"/>
          <a:ext cx="11185317" cy="4666364"/>
        </p:xfrm>
        <a:graphic>
          <a:graphicData uri="http://schemas.openxmlformats.org/drawingml/2006/table">
            <a:tbl>
              <a:tblPr>
                <a:tableStyleId>{1FECB4D8-DB02-4DC6-A0A2-4F2EBAE1DC90}</a:tableStyleId>
              </a:tblPr>
              <a:tblGrid>
                <a:gridCol w="4012731">
                  <a:extLst>
                    <a:ext uri="{9D8B030D-6E8A-4147-A177-3AD203B41FA5}">
                      <a16:colId xmlns:a16="http://schemas.microsoft.com/office/drawing/2014/main" val="69170098"/>
                    </a:ext>
                  </a:extLst>
                </a:gridCol>
                <a:gridCol w="3474215">
                  <a:extLst>
                    <a:ext uri="{9D8B030D-6E8A-4147-A177-3AD203B41FA5}">
                      <a16:colId xmlns:a16="http://schemas.microsoft.com/office/drawing/2014/main" val="853043152"/>
                    </a:ext>
                  </a:extLst>
                </a:gridCol>
                <a:gridCol w="3698371">
                  <a:extLst>
                    <a:ext uri="{9D8B030D-6E8A-4147-A177-3AD203B41FA5}">
                      <a16:colId xmlns:a16="http://schemas.microsoft.com/office/drawing/2014/main" val="218479320"/>
                    </a:ext>
                  </a:extLst>
                </a:gridCol>
              </a:tblGrid>
              <a:tr h="1166591">
                <a:tc>
                  <a:txBody>
                    <a:bodyPr/>
                    <a:lstStyle/>
                    <a:p>
                      <a:pPr lvl="2"/>
                      <a:r>
                        <a:rPr lang="en-AU" sz="1400" b="1" noProof="0">
                          <a:latin typeface="Arial"/>
                          <a:cs typeface="Arial"/>
                        </a:rPr>
                        <a:t>Active listening</a:t>
                      </a:r>
                    </a:p>
                  </a:txBody>
                  <a:tcPr marL="33142" marR="33142" marT="16571" marB="16571" anchor="ctr"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AU" sz="12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Focusing on understanding others’ perspectives</a:t>
                      </a:r>
                    </a:p>
                  </a:txBody>
                  <a:tcPr marL="33142" marR="33142" marT="16571" marB="16571" anchor="ctr"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Listen to the other perspective in full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Ask questions to clarify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Summarise what has been said by saying it back, to show you were listening</a:t>
                      </a:r>
                    </a:p>
                  </a:txBody>
                  <a:tcPr marL="33142" marR="33142" marT="16571" marB="16571" anchor="ctr"/>
                </a:tc>
                <a:extLst>
                  <a:ext uri="{0D108BD9-81ED-4DB2-BD59-A6C34878D82A}">
                    <a16:rowId xmlns:a16="http://schemas.microsoft.com/office/drawing/2014/main" val="487249700"/>
                  </a:ext>
                </a:extLst>
              </a:tr>
              <a:tr h="1166591">
                <a:tc>
                  <a:txBody>
                    <a:bodyPr/>
                    <a:lstStyle/>
                    <a:p>
                      <a:pPr lvl="2"/>
                      <a:r>
                        <a:rPr lang="en-AU" sz="1400" b="1" noProof="0">
                          <a:latin typeface="Arial"/>
                          <a:cs typeface="Arial"/>
                        </a:rPr>
                        <a:t>Accepting feedback</a:t>
                      </a:r>
                    </a:p>
                  </a:txBody>
                  <a:tcPr marL="33142" marR="33142" marT="16571" marB="16571" anchor="ctr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AU" sz="1200" noProof="0">
                          <a:latin typeface="Arial"/>
                          <a:cs typeface="Arial"/>
                        </a:rPr>
                        <a:t>Using constructive feedback to improve without taking it personally</a:t>
                      </a:r>
                    </a:p>
                  </a:txBody>
                  <a:tcPr marL="33142" marR="33142" marT="16571" marB="16571"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latin typeface="Arial"/>
                          <a:cs typeface="Arial"/>
                        </a:rPr>
                        <a:t>Stay calm and listen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latin typeface="Arial"/>
                          <a:cs typeface="Arial"/>
                        </a:rPr>
                        <a:t>Ask for examples or clarification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latin typeface="Arial"/>
                          <a:cs typeface="Arial"/>
                        </a:rPr>
                        <a:t>Take action with the feedback</a:t>
                      </a:r>
                    </a:p>
                  </a:txBody>
                  <a:tcPr marL="33142" marR="33142" marT="16571" marB="16571" anchor="ctr"/>
                </a:tc>
                <a:extLst>
                  <a:ext uri="{0D108BD9-81ED-4DB2-BD59-A6C34878D82A}">
                    <a16:rowId xmlns:a16="http://schemas.microsoft.com/office/drawing/2014/main" val="3286111980"/>
                  </a:ext>
                </a:extLst>
              </a:tr>
              <a:tr h="1166591">
                <a:tc>
                  <a:txBody>
                    <a:bodyPr/>
                    <a:lstStyle/>
                    <a:p>
                      <a:pPr lvl="2"/>
                      <a:r>
                        <a:rPr lang="en-AU" sz="1400" b="1" noProof="0">
                          <a:latin typeface="Arial"/>
                          <a:cs typeface="Arial"/>
                        </a:rPr>
                        <a:t>Negotiation and compromise</a:t>
                      </a:r>
                    </a:p>
                  </a:txBody>
                  <a:tcPr marL="33142" marR="33142" marT="16571" marB="16571" anchor="ctr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AU" sz="1200" noProof="0">
                          <a:latin typeface="Arial"/>
                          <a:cs typeface="Arial"/>
                        </a:rPr>
                        <a:t>Finding middle or common ground to resolve and de-escalate conflicts. Agree that you may have to sacrifice something to resolve the conflict</a:t>
                      </a:r>
                    </a:p>
                  </a:txBody>
                  <a:tcPr marL="33142" marR="33142" marT="16571" marB="16571" anchor="ctr"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Identify the main/core issue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Discuss possible solutions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Agree on a solution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 the outcome</a:t>
                      </a:r>
                    </a:p>
                  </a:txBody>
                  <a:tcPr marL="33142" marR="33142" marT="16571" marB="16571" anchor="ctr"/>
                </a:tc>
                <a:extLst>
                  <a:ext uri="{0D108BD9-81ED-4DB2-BD59-A6C34878D82A}">
                    <a16:rowId xmlns:a16="http://schemas.microsoft.com/office/drawing/2014/main" val="2822306771"/>
                  </a:ext>
                </a:extLst>
              </a:tr>
              <a:tr h="1166591">
                <a:tc>
                  <a:txBody>
                    <a:bodyPr/>
                    <a:lstStyle/>
                    <a:p>
                      <a:pPr lvl="2"/>
                      <a:r>
                        <a:rPr lang="en-AU" sz="1400" b="1" noProof="0">
                          <a:latin typeface="Arial"/>
                          <a:cs typeface="Arial"/>
                        </a:rPr>
                        <a:t>Emotional regulation</a:t>
                      </a:r>
                    </a:p>
                  </a:txBody>
                  <a:tcPr marL="33142" marR="33142" marT="16571" marB="16571" anchor="ctr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AU" sz="1200" noProof="0">
                          <a:latin typeface="Arial"/>
                          <a:cs typeface="Arial"/>
                        </a:rPr>
                        <a:t>Managing stress and emotions. Finding skills to remain calm to minimise impact of the situation</a:t>
                      </a:r>
                    </a:p>
                  </a:txBody>
                  <a:tcPr marL="33142" marR="33142" marT="16571" marB="16571"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latin typeface="Arial"/>
                          <a:cs typeface="Arial"/>
                        </a:rPr>
                        <a:t>Pause and breathe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latin typeface="Arial"/>
                          <a:cs typeface="Arial"/>
                        </a:rPr>
                        <a:t>Take a break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latin typeface="Arial"/>
                          <a:cs typeface="Arial"/>
                        </a:rPr>
                        <a:t>24-hour rule </a:t>
                      </a:r>
                      <a:r>
                        <a:rPr lang="en-AU" sz="1200" i="1" noProof="0">
                          <a:latin typeface="Arial"/>
                          <a:cs typeface="Arial"/>
                        </a:rPr>
                        <a:t>(wait 24 hours to respond)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sz="1200" noProof="0">
                          <a:latin typeface="Arial"/>
                          <a:cs typeface="Arial"/>
                        </a:rPr>
                        <a:t>Focus on the issue, not the person</a:t>
                      </a:r>
                    </a:p>
                  </a:txBody>
                  <a:tcPr marL="33142" marR="33142" marT="16571" marB="16571" anchor="ctr"/>
                </a:tc>
                <a:extLst>
                  <a:ext uri="{0D108BD9-81ED-4DB2-BD59-A6C34878D82A}">
                    <a16:rowId xmlns:a16="http://schemas.microsoft.com/office/drawing/2014/main" val="2936625934"/>
                  </a:ext>
                </a:extLst>
              </a:tr>
            </a:tbl>
          </a:graphicData>
        </a:graphic>
      </p:graphicFrame>
      <p:sp>
        <p:nvSpPr>
          <p:cNvPr id="4" name="object 17">
            <a:extLst>
              <a:ext uri="{FF2B5EF4-FFF2-40B4-BE49-F238E27FC236}">
                <a16:creationId xmlns:a16="http://schemas.microsoft.com/office/drawing/2014/main" id="{01C884F8-5135-F98B-70E6-F66B32EC0752}"/>
              </a:ext>
            </a:extLst>
          </p:cNvPr>
          <p:cNvSpPr/>
          <p:nvPr/>
        </p:nvSpPr>
        <p:spPr>
          <a:xfrm>
            <a:off x="502419" y="371118"/>
            <a:ext cx="9555981" cy="594360"/>
          </a:xfrm>
          <a:custGeom>
            <a:avLst/>
            <a:gdLst/>
            <a:ahLst/>
            <a:cxnLst/>
            <a:rect l="l" t="t" r="r" b="b"/>
            <a:pathLst>
              <a:path w="4132579" h="594360">
                <a:moveTo>
                  <a:pt x="0" y="594232"/>
                </a:moveTo>
                <a:lnTo>
                  <a:pt x="4132376" y="594232"/>
                </a:lnTo>
                <a:lnTo>
                  <a:pt x="4132376" y="0"/>
                </a:lnTo>
                <a:lnTo>
                  <a:pt x="0" y="0"/>
                </a:lnTo>
                <a:lnTo>
                  <a:pt x="0" y="594232"/>
                </a:lnTo>
                <a:close/>
              </a:path>
            </a:pathLst>
          </a:custGeom>
          <a:gradFill>
            <a:gsLst>
              <a:gs pos="100000">
                <a:srgbClr val="0041CF"/>
              </a:gs>
              <a:gs pos="0">
                <a:srgbClr val="030083"/>
              </a:gs>
            </a:gsLst>
            <a:lin ang="10800000" scaled="0"/>
          </a:gradFill>
        </p:spPr>
        <p:txBody>
          <a:bodyPr wrap="square" lIns="0" tIns="0" rIns="0" bIns="0" rtlCol="0"/>
          <a:lstStyle/>
          <a:p>
            <a:endParaRPr lang="en-AU" noProof="0"/>
          </a:p>
        </p:txBody>
      </p:sp>
      <p:sp>
        <p:nvSpPr>
          <p:cNvPr id="5" name="object 19">
            <a:extLst>
              <a:ext uri="{FF2B5EF4-FFF2-40B4-BE49-F238E27FC236}">
                <a16:creationId xmlns:a16="http://schemas.microsoft.com/office/drawing/2014/main" id="{7A9A9673-2708-52BE-0D96-D399940FACF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0125" y="375931"/>
            <a:ext cx="9813075" cy="567463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lang="en-AU" spc="-35" noProof="0">
                <a:solidFill>
                  <a:srgbClr val="FFFFFF"/>
                </a:solidFill>
              </a:rPr>
              <a:t>CONFLICT RESOLUTION STRATEGIES</a:t>
            </a:r>
          </a:p>
        </p:txBody>
      </p:sp>
      <p:pic>
        <p:nvPicPr>
          <p:cNvPr id="7" name="Graphic 6" descr="Ear outline">
            <a:extLst>
              <a:ext uri="{FF2B5EF4-FFF2-40B4-BE49-F238E27FC236}">
                <a16:creationId xmlns:a16="http://schemas.microsoft.com/office/drawing/2014/main" id="{E5D8DBED-6F57-2AEB-DF5E-5D4ADB9BE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3847" y="1483142"/>
            <a:ext cx="594360" cy="594360"/>
          </a:xfrm>
          <a:prstGeom prst="rect">
            <a:avLst/>
          </a:prstGeom>
        </p:spPr>
      </p:pic>
      <p:pic>
        <p:nvPicPr>
          <p:cNvPr id="13" name="Graphic 12" descr="Grinning face outline outline">
            <a:extLst>
              <a:ext uri="{FF2B5EF4-FFF2-40B4-BE49-F238E27FC236}">
                <a16:creationId xmlns:a16="http://schemas.microsoft.com/office/drawing/2014/main" id="{DE275F3B-A9BD-BD46-AC7B-3EFFBEEA1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5800" y="4989618"/>
            <a:ext cx="594360" cy="594360"/>
          </a:xfrm>
          <a:prstGeom prst="rect">
            <a:avLst/>
          </a:prstGeom>
        </p:spPr>
      </p:pic>
      <p:pic>
        <p:nvPicPr>
          <p:cNvPr id="15" name="Graphic 14" descr="Boardroom outline">
            <a:extLst>
              <a:ext uri="{FF2B5EF4-FFF2-40B4-BE49-F238E27FC236}">
                <a16:creationId xmlns:a16="http://schemas.microsoft.com/office/drawing/2014/main" id="{249B2F56-B749-ACC2-AB88-9B54816567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8706" y="3831553"/>
            <a:ext cx="648547" cy="648547"/>
          </a:xfrm>
          <a:prstGeom prst="rect">
            <a:avLst/>
          </a:prstGeom>
        </p:spPr>
      </p:pic>
      <p:pic>
        <p:nvPicPr>
          <p:cNvPr id="17" name="Graphic 16" descr="Teacher outline">
            <a:extLst>
              <a:ext uri="{FF2B5EF4-FFF2-40B4-BE49-F238E27FC236}">
                <a16:creationId xmlns:a16="http://schemas.microsoft.com/office/drawing/2014/main" id="{39029163-6C26-1CD2-DCE7-F2DE338481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5800" y="2661635"/>
            <a:ext cx="6604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000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nufacturing Skills Queensland">
      <a:dk1>
        <a:sysClr val="windowText" lastClr="000000"/>
      </a:dk1>
      <a:lt1>
        <a:sysClr val="window" lastClr="FFFFFF"/>
      </a:lt1>
      <a:dk2>
        <a:srgbClr val="262626"/>
      </a:dk2>
      <a:lt2>
        <a:srgbClr val="E7E6E6"/>
      </a:lt2>
      <a:accent1>
        <a:srgbClr val="030083"/>
      </a:accent1>
      <a:accent2>
        <a:srgbClr val="0500D6"/>
      </a:accent2>
      <a:accent3>
        <a:srgbClr val="6561FF"/>
      </a:accent3>
      <a:accent4>
        <a:srgbClr val="FE6601"/>
      </a:accent4>
      <a:accent5>
        <a:srgbClr val="FE8F44"/>
      </a:accent5>
      <a:accent6>
        <a:srgbClr val="FBAB18"/>
      </a:accent6>
      <a:hlink>
        <a:srgbClr val="0041CF"/>
      </a:hlink>
      <a:folHlink>
        <a:srgbClr val="0041C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Manufacturing Skills Queensland">
      <a:dk1>
        <a:sysClr val="windowText" lastClr="000000"/>
      </a:dk1>
      <a:lt1>
        <a:sysClr val="window" lastClr="FFFFFF"/>
      </a:lt1>
      <a:dk2>
        <a:srgbClr val="262626"/>
      </a:dk2>
      <a:lt2>
        <a:srgbClr val="E7E6E6"/>
      </a:lt2>
      <a:accent1>
        <a:srgbClr val="030083"/>
      </a:accent1>
      <a:accent2>
        <a:srgbClr val="0500D6"/>
      </a:accent2>
      <a:accent3>
        <a:srgbClr val="6561FF"/>
      </a:accent3>
      <a:accent4>
        <a:srgbClr val="FE6601"/>
      </a:accent4>
      <a:accent5>
        <a:srgbClr val="FE8F44"/>
      </a:accent5>
      <a:accent6>
        <a:srgbClr val="FBAB18"/>
      </a:accent6>
      <a:hlink>
        <a:srgbClr val="0041CF"/>
      </a:hlink>
      <a:folHlink>
        <a:srgbClr val="0041C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f15ea92-d665-4eb4-91e3-7ae34e5e038a">
      <Terms xmlns="http://schemas.microsoft.com/office/infopath/2007/PartnerControls"/>
    </lcf76f155ced4ddcb4097134ff3c332f>
    <TaxCatchAll xmlns="b695005b-d803-47f4-974f-abac8cfe93b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5" ma:contentTypeDescription="Create a new document." ma:contentTypeScope="" ma:versionID="15c1069bb04619529b92fc71c46e3d30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74ca80adec1462db7af87f27744ea21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9336E7B-49C7-47B4-8C91-AC36CF4C6995}">
  <ds:schemaRefs>
    <ds:schemaRef ds:uri="b695005b-d803-47f4-974f-abac8cfe93be"/>
    <ds:schemaRef ds:uri="ef15ea92-d665-4eb4-91e3-7ae34e5e038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BF4F3A1-E90A-40EB-9661-D948F7718CD1}">
  <ds:schemaRefs>
    <ds:schemaRef ds:uri="b695005b-d803-47f4-974f-abac8cfe93be"/>
    <ds:schemaRef ds:uri="ef15ea92-d665-4eb4-91e3-7ae34e5e038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F764EFD-F649-4551-8E9F-E4858F0B3A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14</Slides>
  <Notes>1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1_Office Theme</vt:lpstr>
      <vt:lpstr>PowerPoint Presentation</vt:lpstr>
      <vt:lpstr>LESSON</vt:lpstr>
      <vt:lpstr>5 STAGES</vt:lpstr>
      <vt:lpstr>PowerPoint Presentation</vt:lpstr>
      <vt:lpstr>LIFE ROLES</vt:lpstr>
      <vt:lpstr>PowerPoint Presentation</vt:lpstr>
      <vt:lpstr>THEORIES GUIDING </vt:lpstr>
      <vt:lpstr>PowerPoint Presentation</vt:lpstr>
      <vt:lpstr>CONFLICT RESOLUTION STRATEGIES</vt:lpstr>
      <vt:lpstr>PowerPoint Presentation</vt:lpstr>
      <vt:lpstr>PowerPoint Presentation</vt:lpstr>
      <vt:lpstr>PowerPoint Presentation</vt:lpstr>
      <vt:lpstr>MANUFACTURE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Quinn Sunderland</dc:creator>
  <cp:revision>1</cp:revision>
  <dcterms:created xsi:type="dcterms:W3CDTF">2025-01-30T06:32:33Z</dcterms:created>
  <dcterms:modified xsi:type="dcterms:W3CDTF">2025-03-12T22:56:19Z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2025-01-30T00:00:00Z</vt:filetime>
  </property>
  <property fmtid="{D5CDD505-2E9C-101B-9397-08002B2CF9AE}" pid="3" name="Creator">
    <vt:lpwstr>Adobe InDesign 20.1 (Macintosh)</vt:lpwstr>
  </property>
  <property fmtid="{D5CDD505-2E9C-101B-9397-08002B2CF9AE}" pid="4" name="LastSaved">
    <vt:filetime>2025-01-30T00:00:00Z</vt:filetime>
  </property>
  <property fmtid="{D5CDD505-2E9C-101B-9397-08002B2CF9AE}" pid="5" name="Producer">
    <vt:lpwstr>Adobe PDF Library 17.0</vt:lpwstr>
  </property>
  <property fmtid="{D5CDD505-2E9C-101B-9397-08002B2CF9AE}" pid="6" name="MSIP_Label_defa4170-0d19-0005-0004-bc88714345d2_Enabled">
    <vt:lpwstr>true</vt:lpwstr>
  </property>
  <property fmtid="{D5CDD505-2E9C-101B-9397-08002B2CF9AE}" pid="7" name="MSIP_Label_defa4170-0d19-0005-0004-bc88714345d2_SetDate">
    <vt:lpwstr>2025-01-30T07:09:32Z</vt:lpwstr>
  </property>
  <property fmtid="{D5CDD505-2E9C-101B-9397-08002B2CF9AE}" pid="8" name="MSIP_Label_defa4170-0d19-0005-0004-bc88714345d2_Method">
    <vt:lpwstr>Standard</vt:lpwstr>
  </property>
  <property fmtid="{D5CDD505-2E9C-101B-9397-08002B2CF9AE}" pid="9" name="MSIP_Label_defa4170-0d19-0005-0004-bc88714345d2_Name">
    <vt:lpwstr>defa4170-0d19-0005-0004-bc88714345d2</vt:lpwstr>
  </property>
  <property fmtid="{D5CDD505-2E9C-101B-9397-08002B2CF9AE}" pid="10" name="MSIP_Label_defa4170-0d19-0005-0004-bc88714345d2_SiteId">
    <vt:lpwstr>c5ccd573-ff69-4ff8-ada6-359bd6300982</vt:lpwstr>
  </property>
  <property fmtid="{D5CDD505-2E9C-101B-9397-08002B2CF9AE}" pid="11" name="MSIP_Label_defa4170-0d19-0005-0004-bc88714345d2_ActionId">
    <vt:lpwstr>39d46386-8429-4171-8ba9-8516d1a25352</vt:lpwstr>
  </property>
  <property fmtid="{D5CDD505-2E9C-101B-9397-08002B2CF9AE}" pid="12" name="MSIP_Label_defa4170-0d19-0005-0004-bc88714345d2_ContentBits">
    <vt:lpwstr>0</vt:lpwstr>
  </property>
  <property fmtid="{D5CDD505-2E9C-101B-9397-08002B2CF9AE}" pid="13" name="ContentTypeId">
    <vt:lpwstr>0x0101006E3F2482381A214485F148E738AE1B9A</vt:lpwstr>
  </property>
  <property fmtid="{D5CDD505-2E9C-101B-9397-08002B2CF9AE}" pid="14" name="MediaServiceImageTags">
    <vt:lpwstr/>
  </property>
</Properties>
</file>