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769" r:id="rId4"/>
  </p:sldMasterIdLst>
  <p:notesMasterIdLst>
    <p:notesMasterId r:id="rId21"/>
  </p:notesMasterIdLst>
  <p:handoutMasterIdLst>
    <p:handoutMasterId r:id="rId22"/>
  </p:handoutMasterIdLst>
  <p:sldIdLst>
    <p:sldId id="360" r:id="rId5"/>
    <p:sldId id="364" r:id="rId6"/>
    <p:sldId id="353" r:id="rId7"/>
    <p:sldId id="354" r:id="rId8"/>
    <p:sldId id="355" r:id="rId9"/>
    <p:sldId id="356" r:id="rId10"/>
    <p:sldId id="315" r:id="rId11"/>
    <p:sldId id="346" r:id="rId12"/>
    <p:sldId id="359" r:id="rId13"/>
    <p:sldId id="365" r:id="rId14"/>
    <p:sldId id="332" r:id="rId15"/>
    <p:sldId id="357" r:id="rId16"/>
    <p:sldId id="327" r:id="rId17"/>
    <p:sldId id="430" r:id="rId18"/>
    <p:sldId id="431" r:id="rId19"/>
    <p:sldId id="432"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E8E4"/>
    <a:srgbClr val="D7D2CB"/>
    <a:srgbClr val="F1EFED"/>
    <a:srgbClr val="8A0008"/>
    <a:srgbClr val="E31B23"/>
    <a:srgbClr val="FC545C"/>
    <a:srgbClr val="373234"/>
    <a:srgbClr val="696567"/>
    <a:srgbClr val="FFFFFF"/>
    <a:srgbClr val="F32A7C"/>
  </p:clrMru>
  <p:extLst>
    <p:ext uri="{E76CE94A-603C-4142-B9EB-6D1370010A27}">
      <p14:discardImageEditData xmlns:p14="http://schemas.microsoft.com/office/powerpoint/2010/main" val="1"/>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1D2F7E2-8FC3-4510-99C4-65789A73EE78}" v="9" dt="2026-01-22T23:13:52.183"/>
  </p1510:revLst>
</p1510:revInfo>
</file>

<file path=ppt/tableStyles.xml><?xml version="1.0" encoding="utf-8"?>
<a:tblStyleLst xmlns:a="http://schemas.openxmlformats.org/drawingml/2006/main" def="{9DCAF9ED-07DC-4A11-8D7F-57B35C25682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4" d="100"/>
          <a:sy n="104" d="100"/>
        </p:scale>
        <p:origin x="1290"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handoutMaster" Target="handoutMasters/handoutMaster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enee Dickens" userId="41aaf39a-ae07-4d0c-94a4-8c4aca9d6d4f" providerId="ADAL" clId="{001D7FCF-CFD3-4FF0-947F-DD9E67F864D7}"/>
    <pc:docChg chg="modSld">
      <pc:chgData name="Renee Dickens" userId="41aaf39a-ae07-4d0c-94a4-8c4aca9d6d4f" providerId="ADAL" clId="{001D7FCF-CFD3-4FF0-947F-DD9E67F864D7}" dt="2026-01-07T01:59:46.348" v="39" actId="207"/>
      <pc:docMkLst>
        <pc:docMk/>
      </pc:docMkLst>
      <pc:sldChg chg="modSp mod">
        <pc:chgData name="Renee Dickens" userId="41aaf39a-ae07-4d0c-94a4-8c4aca9d6d4f" providerId="ADAL" clId="{001D7FCF-CFD3-4FF0-947F-DD9E67F864D7}" dt="2026-01-07T01:51:15.615" v="19" actId="20577"/>
        <pc:sldMkLst>
          <pc:docMk/>
          <pc:sldMk cId="1005650484" sldId="315"/>
        </pc:sldMkLst>
        <pc:spChg chg="mod">
          <ac:chgData name="Renee Dickens" userId="41aaf39a-ae07-4d0c-94a4-8c4aca9d6d4f" providerId="ADAL" clId="{001D7FCF-CFD3-4FF0-947F-DD9E67F864D7}" dt="2026-01-07T01:51:15.615" v="19" actId="20577"/>
          <ac:spMkLst>
            <pc:docMk/>
            <pc:sldMk cId="1005650484" sldId="315"/>
            <ac:spMk id="25" creationId="{39EC8FA1-FB33-9D44-11B8-015188113A83}"/>
          </ac:spMkLst>
        </pc:spChg>
      </pc:sldChg>
      <pc:sldChg chg="modSp mod">
        <pc:chgData name="Renee Dickens" userId="41aaf39a-ae07-4d0c-94a4-8c4aca9d6d4f" providerId="ADAL" clId="{001D7FCF-CFD3-4FF0-947F-DD9E67F864D7}" dt="2026-01-07T01:59:46.348" v="39" actId="207"/>
        <pc:sldMkLst>
          <pc:docMk/>
          <pc:sldMk cId="3522609135" sldId="332"/>
        </pc:sldMkLst>
        <pc:spChg chg="mod">
          <ac:chgData name="Renee Dickens" userId="41aaf39a-ae07-4d0c-94a4-8c4aca9d6d4f" providerId="ADAL" clId="{001D7FCF-CFD3-4FF0-947F-DD9E67F864D7}" dt="2026-01-07T01:59:46.348" v="39" actId="207"/>
          <ac:spMkLst>
            <pc:docMk/>
            <pc:sldMk cId="3522609135" sldId="332"/>
            <ac:spMk id="8" creationId="{AD7A417A-204F-4815-76E2-834A91C44683}"/>
          </ac:spMkLst>
        </pc:spChg>
        <pc:graphicFrameChg chg="modGraphic">
          <ac:chgData name="Renee Dickens" userId="41aaf39a-ae07-4d0c-94a4-8c4aca9d6d4f" providerId="ADAL" clId="{001D7FCF-CFD3-4FF0-947F-DD9E67F864D7}" dt="2026-01-07T01:58:44.102" v="37" actId="20577"/>
          <ac:graphicFrameMkLst>
            <pc:docMk/>
            <pc:sldMk cId="3522609135" sldId="332"/>
            <ac:graphicFrameMk id="9" creationId="{B018C555-2051-B800-232E-A788B4DFEB31}"/>
          </ac:graphicFrameMkLst>
        </pc:graphicFrameChg>
      </pc:sldChg>
      <pc:sldChg chg="modSp mod">
        <pc:chgData name="Renee Dickens" userId="41aaf39a-ae07-4d0c-94a4-8c4aca9d6d4f" providerId="ADAL" clId="{001D7FCF-CFD3-4FF0-947F-DD9E67F864D7}" dt="2026-01-07T01:55:35.167" v="26" actId="20577"/>
        <pc:sldMkLst>
          <pc:docMk/>
          <pc:sldMk cId="450092622" sldId="346"/>
        </pc:sldMkLst>
        <pc:spChg chg="mod">
          <ac:chgData name="Renee Dickens" userId="41aaf39a-ae07-4d0c-94a4-8c4aca9d6d4f" providerId="ADAL" clId="{001D7FCF-CFD3-4FF0-947F-DD9E67F864D7}" dt="2026-01-07T01:54:03.475" v="25" actId="20577"/>
          <ac:spMkLst>
            <pc:docMk/>
            <pc:sldMk cId="450092622" sldId="346"/>
            <ac:spMk id="3" creationId="{434D7453-1738-D46F-ECCB-1909139A7C96}"/>
          </ac:spMkLst>
        </pc:spChg>
        <pc:spChg chg="mod">
          <ac:chgData name="Renee Dickens" userId="41aaf39a-ae07-4d0c-94a4-8c4aca9d6d4f" providerId="ADAL" clId="{001D7FCF-CFD3-4FF0-947F-DD9E67F864D7}" dt="2026-01-07T01:55:35.167" v="26" actId="20577"/>
          <ac:spMkLst>
            <pc:docMk/>
            <pc:sldMk cId="450092622" sldId="346"/>
            <ac:spMk id="8" creationId="{CA4A916F-CBD7-C112-4B3B-4FF44B5CE8EA}"/>
          </ac:spMkLst>
        </pc:spChg>
        <pc:spChg chg="mod">
          <ac:chgData name="Renee Dickens" userId="41aaf39a-ae07-4d0c-94a4-8c4aca9d6d4f" providerId="ADAL" clId="{001D7FCF-CFD3-4FF0-947F-DD9E67F864D7}" dt="2026-01-07T01:52:43.304" v="22" actId="207"/>
          <ac:spMkLst>
            <pc:docMk/>
            <pc:sldMk cId="450092622" sldId="346"/>
            <ac:spMk id="11" creationId="{1CF401B2-6D90-A9E0-7EDF-CD64FA52B5F3}"/>
          </ac:spMkLst>
        </pc:spChg>
      </pc:sldChg>
      <pc:sldChg chg="modSp mod">
        <pc:chgData name="Renee Dickens" userId="41aaf39a-ae07-4d0c-94a4-8c4aca9d6d4f" providerId="ADAL" clId="{001D7FCF-CFD3-4FF0-947F-DD9E67F864D7}" dt="2026-01-07T01:42:33.628" v="2" actId="207"/>
        <pc:sldMkLst>
          <pc:docMk/>
          <pc:sldMk cId="336741505" sldId="353"/>
        </pc:sldMkLst>
        <pc:spChg chg="mod">
          <ac:chgData name="Renee Dickens" userId="41aaf39a-ae07-4d0c-94a4-8c4aca9d6d4f" providerId="ADAL" clId="{001D7FCF-CFD3-4FF0-947F-DD9E67F864D7}" dt="2026-01-07T01:42:33.628" v="2" actId="207"/>
          <ac:spMkLst>
            <pc:docMk/>
            <pc:sldMk cId="336741505" sldId="353"/>
            <ac:spMk id="2" creationId="{C1AD4AE7-25B4-79BE-3B21-AED79E0EDC1F}"/>
          </ac:spMkLst>
        </pc:spChg>
        <pc:spChg chg="mod">
          <ac:chgData name="Renee Dickens" userId="41aaf39a-ae07-4d0c-94a4-8c4aca9d6d4f" providerId="ADAL" clId="{001D7FCF-CFD3-4FF0-947F-DD9E67F864D7}" dt="2026-01-07T01:42:31.343" v="1" actId="207"/>
          <ac:spMkLst>
            <pc:docMk/>
            <pc:sldMk cId="336741505" sldId="353"/>
            <ac:spMk id="4" creationId="{AF4A745E-21BB-070A-3867-745937E79BCB}"/>
          </ac:spMkLst>
        </pc:spChg>
      </pc:sldChg>
      <pc:sldChg chg="modSp mod">
        <pc:chgData name="Renee Dickens" userId="41aaf39a-ae07-4d0c-94a4-8c4aca9d6d4f" providerId="ADAL" clId="{001D7FCF-CFD3-4FF0-947F-DD9E67F864D7}" dt="2026-01-07T01:45:30.479" v="7" actId="120"/>
        <pc:sldMkLst>
          <pc:docMk/>
          <pc:sldMk cId="244798989" sldId="354"/>
        </pc:sldMkLst>
        <pc:spChg chg="mod">
          <ac:chgData name="Renee Dickens" userId="41aaf39a-ae07-4d0c-94a4-8c4aca9d6d4f" providerId="ADAL" clId="{001D7FCF-CFD3-4FF0-947F-DD9E67F864D7}" dt="2026-01-07T01:44:30.436" v="3" actId="207"/>
          <ac:spMkLst>
            <pc:docMk/>
            <pc:sldMk cId="244798989" sldId="354"/>
            <ac:spMk id="5" creationId="{1605E435-BE6D-3194-1234-915E152EB4CC}"/>
          </ac:spMkLst>
        </pc:spChg>
        <pc:graphicFrameChg chg="modGraphic">
          <ac:chgData name="Renee Dickens" userId="41aaf39a-ae07-4d0c-94a4-8c4aca9d6d4f" providerId="ADAL" clId="{001D7FCF-CFD3-4FF0-947F-DD9E67F864D7}" dt="2026-01-07T01:45:30.479" v="7" actId="120"/>
          <ac:graphicFrameMkLst>
            <pc:docMk/>
            <pc:sldMk cId="244798989" sldId="354"/>
            <ac:graphicFrameMk id="3" creationId="{460F1D86-16E8-FB06-B11E-085CEDF2E598}"/>
          </ac:graphicFrameMkLst>
        </pc:graphicFrameChg>
      </pc:sldChg>
      <pc:sldChg chg="modSp mod">
        <pc:chgData name="Renee Dickens" userId="41aaf39a-ae07-4d0c-94a4-8c4aca9d6d4f" providerId="ADAL" clId="{001D7FCF-CFD3-4FF0-947F-DD9E67F864D7}" dt="2026-01-07T01:46:51.764" v="12" actId="20577"/>
        <pc:sldMkLst>
          <pc:docMk/>
          <pc:sldMk cId="3989507678" sldId="355"/>
        </pc:sldMkLst>
        <pc:spChg chg="mod">
          <ac:chgData name="Renee Dickens" userId="41aaf39a-ae07-4d0c-94a4-8c4aca9d6d4f" providerId="ADAL" clId="{001D7FCF-CFD3-4FF0-947F-DD9E67F864D7}" dt="2026-01-07T01:46:51.764" v="12" actId="20577"/>
          <ac:spMkLst>
            <pc:docMk/>
            <pc:sldMk cId="3989507678" sldId="355"/>
            <ac:spMk id="6" creationId="{0BB18160-C258-9CC3-4C17-258FAE7EE143}"/>
          </ac:spMkLst>
        </pc:spChg>
        <pc:graphicFrameChg chg="modGraphic">
          <ac:chgData name="Renee Dickens" userId="41aaf39a-ae07-4d0c-94a4-8c4aca9d6d4f" providerId="ADAL" clId="{001D7FCF-CFD3-4FF0-947F-DD9E67F864D7}" dt="2026-01-07T01:46:12.080" v="11" actId="20577"/>
          <ac:graphicFrameMkLst>
            <pc:docMk/>
            <pc:sldMk cId="3989507678" sldId="355"/>
            <ac:graphicFrameMk id="9" creationId="{74269121-B9A6-CC7C-72A7-D104D6990650}"/>
          </ac:graphicFrameMkLst>
        </pc:graphicFrameChg>
      </pc:sldChg>
      <pc:sldChg chg="modSp mod">
        <pc:chgData name="Renee Dickens" userId="41aaf39a-ae07-4d0c-94a4-8c4aca9d6d4f" providerId="ADAL" clId="{001D7FCF-CFD3-4FF0-947F-DD9E67F864D7}" dt="2026-01-07T01:48:30.345" v="14" actId="20577"/>
        <pc:sldMkLst>
          <pc:docMk/>
          <pc:sldMk cId="2285937081" sldId="356"/>
        </pc:sldMkLst>
        <pc:spChg chg="mod">
          <ac:chgData name="Renee Dickens" userId="41aaf39a-ae07-4d0c-94a4-8c4aca9d6d4f" providerId="ADAL" clId="{001D7FCF-CFD3-4FF0-947F-DD9E67F864D7}" dt="2026-01-07T01:47:53.751" v="13" actId="207"/>
          <ac:spMkLst>
            <pc:docMk/>
            <pc:sldMk cId="2285937081" sldId="356"/>
            <ac:spMk id="2" creationId="{2AEC50B2-0F28-5B31-5E3C-30371539E0C6}"/>
          </ac:spMkLst>
        </pc:spChg>
        <pc:graphicFrameChg chg="modGraphic">
          <ac:chgData name="Renee Dickens" userId="41aaf39a-ae07-4d0c-94a4-8c4aca9d6d4f" providerId="ADAL" clId="{001D7FCF-CFD3-4FF0-947F-DD9E67F864D7}" dt="2026-01-07T01:48:30.345" v="14" actId="20577"/>
          <ac:graphicFrameMkLst>
            <pc:docMk/>
            <pc:sldMk cId="2285937081" sldId="356"/>
            <ac:graphicFrameMk id="3" creationId="{116B6DB8-8645-0CB8-4C93-645700BB024B}"/>
          </ac:graphicFrameMkLst>
        </pc:graphicFrameChg>
      </pc:sldChg>
      <pc:sldChg chg="modSp mod">
        <pc:chgData name="Renee Dickens" userId="41aaf39a-ae07-4d0c-94a4-8c4aca9d6d4f" providerId="ADAL" clId="{001D7FCF-CFD3-4FF0-947F-DD9E67F864D7}" dt="2026-01-07T01:59:14.437" v="38" actId="207"/>
        <pc:sldMkLst>
          <pc:docMk/>
          <pc:sldMk cId="2542630029" sldId="357"/>
        </pc:sldMkLst>
        <pc:spChg chg="mod">
          <ac:chgData name="Renee Dickens" userId="41aaf39a-ae07-4d0c-94a4-8c4aca9d6d4f" providerId="ADAL" clId="{001D7FCF-CFD3-4FF0-947F-DD9E67F864D7}" dt="2026-01-07T01:59:14.437" v="38" actId="207"/>
          <ac:spMkLst>
            <pc:docMk/>
            <pc:sldMk cId="2542630029" sldId="357"/>
            <ac:spMk id="8" creationId="{5F43A19C-06FC-5804-7C2B-95F9DDC940F8}"/>
          </ac:spMkLst>
        </pc:spChg>
      </pc:sldChg>
      <pc:sldChg chg="modSp mod">
        <pc:chgData name="Renee Dickens" userId="41aaf39a-ae07-4d0c-94a4-8c4aca9d6d4f" providerId="ADAL" clId="{001D7FCF-CFD3-4FF0-947F-DD9E67F864D7}" dt="2026-01-07T01:55:56.654" v="28" actId="14100"/>
        <pc:sldMkLst>
          <pc:docMk/>
          <pc:sldMk cId="2408563755" sldId="359"/>
        </pc:sldMkLst>
        <pc:spChg chg="mod">
          <ac:chgData name="Renee Dickens" userId="41aaf39a-ae07-4d0c-94a4-8c4aca9d6d4f" providerId="ADAL" clId="{001D7FCF-CFD3-4FF0-947F-DD9E67F864D7}" dt="2026-01-07T01:55:56.654" v="28" actId="14100"/>
          <ac:spMkLst>
            <pc:docMk/>
            <pc:sldMk cId="2408563755" sldId="359"/>
            <ac:spMk id="9" creationId="{5755FABF-BA97-BD68-0031-C6FBD7B81A6C}"/>
          </ac:spMkLst>
        </pc:spChg>
      </pc:sldChg>
      <pc:sldChg chg="modSp mod">
        <pc:chgData name="Renee Dickens" userId="41aaf39a-ae07-4d0c-94a4-8c4aca9d6d4f" providerId="ADAL" clId="{001D7FCF-CFD3-4FF0-947F-DD9E67F864D7}" dt="2026-01-07T01:41:54.262" v="0" actId="20577"/>
        <pc:sldMkLst>
          <pc:docMk/>
          <pc:sldMk cId="1180390343" sldId="360"/>
        </pc:sldMkLst>
        <pc:spChg chg="mod">
          <ac:chgData name="Renee Dickens" userId="41aaf39a-ae07-4d0c-94a4-8c4aca9d6d4f" providerId="ADAL" clId="{001D7FCF-CFD3-4FF0-947F-DD9E67F864D7}" dt="2026-01-07T01:41:54.262" v="0" actId="20577"/>
          <ac:spMkLst>
            <pc:docMk/>
            <pc:sldMk cId="1180390343" sldId="360"/>
            <ac:spMk id="2" creationId="{BB4BE16C-BC18-5673-C570-C59A7AFB3919}"/>
          </ac:spMkLst>
        </pc:spChg>
      </pc:sldChg>
      <pc:sldChg chg="modSp mod">
        <pc:chgData name="Renee Dickens" userId="41aaf39a-ae07-4d0c-94a4-8c4aca9d6d4f" providerId="ADAL" clId="{001D7FCF-CFD3-4FF0-947F-DD9E67F864D7}" dt="2026-01-07T01:57:05.226" v="33" actId="1035"/>
        <pc:sldMkLst>
          <pc:docMk/>
          <pc:sldMk cId="1173250804" sldId="365"/>
        </pc:sldMkLst>
        <pc:spChg chg="mod">
          <ac:chgData name="Renee Dickens" userId="41aaf39a-ae07-4d0c-94a4-8c4aca9d6d4f" providerId="ADAL" clId="{001D7FCF-CFD3-4FF0-947F-DD9E67F864D7}" dt="2026-01-07T01:57:05.226" v="33" actId="1035"/>
          <ac:spMkLst>
            <pc:docMk/>
            <pc:sldMk cId="1173250804" sldId="365"/>
            <ac:spMk id="2" creationId="{48375E4D-0F46-7C2D-C912-F794543C746E}"/>
          </ac:spMkLst>
        </pc:spChg>
      </pc:sldChg>
    </pc:docChg>
  </pc:docChgLst>
  <pc:docChgLst>
    <pc:chgData name="Nathan Edwards" userId="S::nathan.edwards@msq.org.au::4f1aa8b7-5741-4991-b3ff-2e43d7114403" providerId="AD" clId="Web-{E1025541-3B2B-078C-1A4D-43CBBC213C62}"/>
    <pc:docChg chg="modSld">
      <pc:chgData name="Nathan Edwards" userId="S::nathan.edwards@msq.org.au::4f1aa8b7-5741-4991-b3ff-2e43d7114403" providerId="AD" clId="Web-{E1025541-3B2B-078C-1A4D-43CBBC213C62}" dt="2025-12-23T05:18:03.863" v="5" actId="20577"/>
      <pc:docMkLst>
        <pc:docMk/>
      </pc:docMkLst>
      <pc:sldChg chg="modSp">
        <pc:chgData name="Nathan Edwards" userId="S::nathan.edwards@msq.org.au::4f1aa8b7-5741-4991-b3ff-2e43d7114403" providerId="AD" clId="Web-{E1025541-3B2B-078C-1A4D-43CBBC213C62}" dt="2025-12-23T05:18:03.863" v="5" actId="20577"/>
        <pc:sldMkLst>
          <pc:docMk/>
          <pc:sldMk cId="1211010125" sldId="364"/>
        </pc:sldMkLst>
        <pc:spChg chg="mod">
          <ac:chgData name="Nathan Edwards" userId="S::nathan.edwards@msq.org.au::4f1aa8b7-5741-4991-b3ff-2e43d7114403" providerId="AD" clId="Web-{E1025541-3B2B-078C-1A4D-43CBBC213C62}" dt="2025-12-23T05:18:03.863" v="5" actId="20577"/>
          <ac:spMkLst>
            <pc:docMk/>
            <pc:sldMk cId="1211010125" sldId="364"/>
            <ac:spMk id="4" creationId="{E739C747-E14E-5CC0-E10D-E2A614C7D2BF}"/>
          </ac:spMkLst>
        </pc:spChg>
      </pc:sldChg>
    </pc:docChg>
  </pc:docChgLst>
  <pc:docChgLst>
    <pc:chgData name="Nathan Edwards" userId="S::nathan.edwards@msq.org.au::4f1aa8b7-5741-4991-b3ff-2e43d7114403" providerId="AD" clId="Web-{1D5DBAE0-B0EB-48D5-60FC-6FEBDDE8AD87}"/>
    <pc:docChg chg="modSld">
      <pc:chgData name="Nathan Edwards" userId="S::nathan.edwards@msq.org.au::4f1aa8b7-5741-4991-b3ff-2e43d7114403" providerId="AD" clId="Web-{1D5DBAE0-B0EB-48D5-60FC-6FEBDDE8AD87}" dt="2026-01-12T23:01:08.950" v="6" actId="20577"/>
      <pc:docMkLst>
        <pc:docMk/>
      </pc:docMkLst>
      <pc:sldChg chg="modSp">
        <pc:chgData name="Nathan Edwards" userId="S::nathan.edwards@msq.org.au::4f1aa8b7-5741-4991-b3ff-2e43d7114403" providerId="AD" clId="Web-{1D5DBAE0-B0EB-48D5-60FC-6FEBDDE8AD87}" dt="2026-01-12T23:01:08.950" v="6" actId="20577"/>
        <pc:sldMkLst>
          <pc:docMk/>
          <pc:sldMk cId="3374106688" sldId="327"/>
        </pc:sldMkLst>
        <pc:spChg chg="mod">
          <ac:chgData name="Nathan Edwards" userId="S::nathan.edwards@msq.org.au::4f1aa8b7-5741-4991-b3ff-2e43d7114403" providerId="AD" clId="Web-{1D5DBAE0-B0EB-48D5-60FC-6FEBDDE8AD87}" dt="2026-01-12T23:01:08.950" v="6" actId="20577"/>
          <ac:spMkLst>
            <pc:docMk/>
            <pc:sldMk cId="3374106688" sldId="327"/>
            <ac:spMk id="2" creationId="{148626C1-5EC0-C618-35A7-D4B75C0A6DFB}"/>
          </ac:spMkLst>
        </pc:spChg>
      </pc:sldChg>
    </pc:docChg>
  </pc:docChgLst>
  <pc:docChgLst>
    <pc:chgData name="Nathan Edwards" userId="S::nathan.edwards@msq.org.au::4f1aa8b7-5741-4991-b3ff-2e43d7114403" providerId="AD" clId="Web-{AF8A5C64-E3D8-A918-5420-FDE993267838}"/>
    <pc:docChg chg="modSld">
      <pc:chgData name="Nathan Edwards" userId="S::nathan.edwards@msq.org.au::4f1aa8b7-5741-4991-b3ff-2e43d7114403" providerId="AD" clId="Web-{AF8A5C64-E3D8-A918-5420-FDE993267838}" dt="2026-01-12T22:23:11.383" v="5" actId="1076"/>
      <pc:docMkLst>
        <pc:docMk/>
      </pc:docMkLst>
      <pc:sldChg chg="modSp">
        <pc:chgData name="Nathan Edwards" userId="S::nathan.edwards@msq.org.au::4f1aa8b7-5741-4991-b3ff-2e43d7114403" providerId="AD" clId="Web-{AF8A5C64-E3D8-A918-5420-FDE993267838}" dt="2026-01-12T22:23:11.383" v="5" actId="1076"/>
        <pc:sldMkLst>
          <pc:docMk/>
          <pc:sldMk cId="1211010125" sldId="364"/>
        </pc:sldMkLst>
        <pc:spChg chg="mod">
          <ac:chgData name="Nathan Edwards" userId="S::nathan.edwards@msq.org.au::4f1aa8b7-5741-4991-b3ff-2e43d7114403" providerId="AD" clId="Web-{AF8A5C64-E3D8-A918-5420-FDE993267838}" dt="2026-01-12T22:23:11.383" v="5" actId="1076"/>
          <ac:spMkLst>
            <pc:docMk/>
            <pc:sldMk cId="1211010125" sldId="364"/>
            <ac:spMk id="4" creationId="{E739C747-E14E-5CC0-E10D-E2A614C7D2BF}"/>
          </ac:spMkLst>
        </pc:spChg>
        <pc:spChg chg="mod">
          <ac:chgData name="Nathan Edwards" userId="S::nathan.edwards@msq.org.au::4f1aa8b7-5741-4991-b3ff-2e43d7114403" providerId="AD" clId="Web-{AF8A5C64-E3D8-A918-5420-FDE993267838}" dt="2026-01-12T22:22:05.725" v="1" actId="20577"/>
          <ac:spMkLst>
            <pc:docMk/>
            <pc:sldMk cId="1211010125" sldId="364"/>
            <ac:spMk id="8" creationId="{1C814709-0361-8ACC-1037-90E6F5C429B1}"/>
          </ac:spMkLst>
        </pc:spChg>
      </pc:sldChg>
    </pc:docChg>
  </pc:docChgLst>
  <pc:docChgLst>
    <pc:chgData name="Nathan Edwards" userId="S::nathan.edwards@msq.org.au::4f1aa8b7-5741-4991-b3ff-2e43d7114403" providerId="AD" clId="Web-{91D0F05B-5DEC-D5ED-C831-D64E30D706B5}"/>
    <pc:docChg chg="modSld">
      <pc:chgData name="Nathan Edwards" userId="S::nathan.edwards@msq.org.au::4f1aa8b7-5741-4991-b3ff-2e43d7114403" providerId="AD" clId="Web-{91D0F05B-5DEC-D5ED-C831-D64E30D706B5}" dt="2026-01-08T22:07:05.492" v="15"/>
      <pc:docMkLst>
        <pc:docMk/>
      </pc:docMkLst>
      <pc:sldChg chg="modSp">
        <pc:chgData name="Nathan Edwards" userId="S::nathan.edwards@msq.org.au::4f1aa8b7-5741-4991-b3ff-2e43d7114403" providerId="AD" clId="Web-{91D0F05B-5DEC-D5ED-C831-D64E30D706B5}" dt="2026-01-08T22:06:16.617" v="7"/>
        <pc:sldMkLst>
          <pc:docMk/>
          <pc:sldMk cId="3522609135" sldId="332"/>
        </pc:sldMkLst>
        <pc:graphicFrameChg chg="mod modGraphic">
          <ac:chgData name="Nathan Edwards" userId="S::nathan.edwards@msq.org.au::4f1aa8b7-5741-4991-b3ff-2e43d7114403" providerId="AD" clId="Web-{91D0F05B-5DEC-D5ED-C831-D64E30D706B5}" dt="2026-01-08T22:06:16.617" v="7"/>
          <ac:graphicFrameMkLst>
            <pc:docMk/>
            <pc:sldMk cId="3522609135" sldId="332"/>
            <ac:graphicFrameMk id="9" creationId="{B018C555-2051-B800-232E-A788B4DFEB31}"/>
          </ac:graphicFrameMkLst>
        </pc:graphicFrameChg>
      </pc:sldChg>
      <pc:sldChg chg="modSp">
        <pc:chgData name="Nathan Edwards" userId="S::nathan.edwards@msq.org.au::4f1aa8b7-5741-4991-b3ff-2e43d7114403" providerId="AD" clId="Web-{91D0F05B-5DEC-D5ED-C831-D64E30D706B5}" dt="2026-01-08T22:07:05.492" v="15"/>
        <pc:sldMkLst>
          <pc:docMk/>
          <pc:sldMk cId="2542630029" sldId="357"/>
        </pc:sldMkLst>
        <pc:graphicFrameChg chg="mod modGraphic">
          <ac:chgData name="Nathan Edwards" userId="S::nathan.edwards@msq.org.au::4f1aa8b7-5741-4991-b3ff-2e43d7114403" providerId="AD" clId="Web-{91D0F05B-5DEC-D5ED-C831-D64E30D706B5}" dt="2026-01-08T22:07:05.492" v="15"/>
          <ac:graphicFrameMkLst>
            <pc:docMk/>
            <pc:sldMk cId="2542630029" sldId="357"/>
            <ac:graphicFrameMk id="9" creationId="{D5755562-AA72-8CBC-A288-5E771BA4C379}"/>
          </ac:graphicFrameMkLst>
        </pc:graphicFrameChg>
      </pc:sldChg>
    </pc:docChg>
  </pc:docChgLst>
  <pc:docChgLst>
    <pc:chgData name="Nathan Edwards" userId="4f1aa8b7-5741-4991-b3ff-2e43d7114403" providerId="ADAL" clId="{20E823E2-E6CC-4BBC-B549-F0883863C698}"/>
    <pc:docChg chg="undo custSel addSld modSld">
      <pc:chgData name="Nathan Edwards" userId="4f1aa8b7-5741-4991-b3ff-2e43d7114403" providerId="ADAL" clId="{20E823E2-E6CC-4BBC-B549-F0883863C698}" dt="2026-01-22T23:13:52.183" v="546"/>
      <pc:docMkLst>
        <pc:docMk/>
      </pc:docMkLst>
      <pc:sldChg chg="delSp modSp mod">
        <pc:chgData name="Nathan Edwards" userId="4f1aa8b7-5741-4991-b3ff-2e43d7114403" providerId="ADAL" clId="{20E823E2-E6CC-4BBC-B549-F0883863C698}" dt="2026-01-22T23:04:09.564" v="474" actId="478"/>
        <pc:sldMkLst>
          <pc:docMk/>
          <pc:sldMk cId="1005650484" sldId="315"/>
        </pc:sldMkLst>
        <pc:spChg chg="mod">
          <ac:chgData name="Nathan Edwards" userId="4f1aa8b7-5741-4991-b3ff-2e43d7114403" providerId="ADAL" clId="{20E823E2-E6CC-4BBC-B549-F0883863C698}" dt="2025-12-23T01:59:00.196" v="103" actId="790"/>
          <ac:spMkLst>
            <pc:docMk/>
            <pc:sldMk cId="1005650484" sldId="315"/>
            <ac:spMk id="3" creationId="{A297D57F-B0A9-D6DD-20E0-DD23F7D0D431}"/>
          </ac:spMkLst>
        </pc:spChg>
        <pc:spChg chg="mod">
          <ac:chgData name="Nathan Edwards" userId="4f1aa8b7-5741-4991-b3ff-2e43d7114403" providerId="ADAL" clId="{20E823E2-E6CC-4BBC-B549-F0883863C698}" dt="2025-12-23T01:59:00.196" v="103" actId="790"/>
          <ac:spMkLst>
            <pc:docMk/>
            <pc:sldMk cId="1005650484" sldId="315"/>
            <ac:spMk id="5" creationId="{CE5D675E-F0EE-930B-BB7F-E979B508C9B8}"/>
          </ac:spMkLst>
        </pc:spChg>
        <pc:spChg chg="mod">
          <ac:chgData name="Nathan Edwards" userId="4f1aa8b7-5741-4991-b3ff-2e43d7114403" providerId="ADAL" clId="{20E823E2-E6CC-4BBC-B549-F0883863C698}" dt="2025-12-23T01:59:00.196" v="103" actId="790"/>
          <ac:spMkLst>
            <pc:docMk/>
            <pc:sldMk cId="1005650484" sldId="315"/>
            <ac:spMk id="6" creationId="{AD60DB19-A5E5-7CCC-D185-938E5E484C73}"/>
          </ac:spMkLst>
        </pc:spChg>
        <pc:spChg chg="mod">
          <ac:chgData name="Nathan Edwards" userId="4f1aa8b7-5741-4991-b3ff-2e43d7114403" providerId="ADAL" clId="{20E823E2-E6CC-4BBC-B549-F0883863C698}" dt="2025-12-23T01:59:00.196" v="103" actId="790"/>
          <ac:spMkLst>
            <pc:docMk/>
            <pc:sldMk cId="1005650484" sldId="315"/>
            <ac:spMk id="7" creationId="{9E53C90B-258B-DFD7-1293-945A1328EEE4}"/>
          </ac:spMkLst>
        </pc:spChg>
        <pc:spChg chg="mod">
          <ac:chgData name="Nathan Edwards" userId="4f1aa8b7-5741-4991-b3ff-2e43d7114403" providerId="ADAL" clId="{20E823E2-E6CC-4BBC-B549-F0883863C698}" dt="2025-12-23T01:59:00.196" v="103" actId="790"/>
          <ac:spMkLst>
            <pc:docMk/>
            <pc:sldMk cId="1005650484" sldId="315"/>
            <ac:spMk id="8" creationId="{CC2CD99C-D576-5212-A1A0-ED0ABE044CA1}"/>
          </ac:spMkLst>
        </pc:spChg>
        <pc:spChg chg="mod">
          <ac:chgData name="Nathan Edwards" userId="4f1aa8b7-5741-4991-b3ff-2e43d7114403" providerId="ADAL" clId="{20E823E2-E6CC-4BBC-B549-F0883863C698}" dt="2025-12-23T01:59:00.196" v="103" actId="790"/>
          <ac:spMkLst>
            <pc:docMk/>
            <pc:sldMk cId="1005650484" sldId="315"/>
            <ac:spMk id="9" creationId="{02F30EE0-FC19-C1DB-B276-187FADE07FB5}"/>
          </ac:spMkLst>
        </pc:spChg>
        <pc:spChg chg="del mod">
          <ac:chgData name="Nathan Edwards" userId="4f1aa8b7-5741-4991-b3ff-2e43d7114403" providerId="ADAL" clId="{20E823E2-E6CC-4BBC-B549-F0883863C698}" dt="2026-01-22T23:04:09.564" v="474" actId="478"/>
          <ac:spMkLst>
            <pc:docMk/>
            <pc:sldMk cId="1005650484" sldId="315"/>
            <ac:spMk id="10" creationId="{F6D4C2D9-0A40-21DB-DDAA-F88C6763CEFB}"/>
          </ac:spMkLst>
        </pc:spChg>
        <pc:spChg chg="mod">
          <ac:chgData name="Nathan Edwards" userId="4f1aa8b7-5741-4991-b3ff-2e43d7114403" providerId="ADAL" clId="{20E823E2-E6CC-4BBC-B549-F0883863C698}" dt="2025-12-23T01:59:00.196" v="103" actId="790"/>
          <ac:spMkLst>
            <pc:docMk/>
            <pc:sldMk cId="1005650484" sldId="315"/>
            <ac:spMk id="19" creationId="{0364E154-F693-41C0-49BE-B1C16070A8C2}"/>
          </ac:spMkLst>
        </pc:spChg>
        <pc:spChg chg="mod">
          <ac:chgData name="Nathan Edwards" userId="4f1aa8b7-5741-4991-b3ff-2e43d7114403" providerId="ADAL" clId="{20E823E2-E6CC-4BBC-B549-F0883863C698}" dt="2025-12-23T01:59:00.196" v="103" actId="790"/>
          <ac:spMkLst>
            <pc:docMk/>
            <pc:sldMk cId="1005650484" sldId="315"/>
            <ac:spMk id="21" creationId="{4AEC4E06-AF69-E910-DCAD-FAD8A4F90711}"/>
          </ac:spMkLst>
        </pc:spChg>
        <pc:spChg chg="mod">
          <ac:chgData name="Nathan Edwards" userId="4f1aa8b7-5741-4991-b3ff-2e43d7114403" providerId="ADAL" clId="{20E823E2-E6CC-4BBC-B549-F0883863C698}" dt="2025-12-23T01:59:00.196" v="103" actId="790"/>
          <ac:spMkLst>
            <pc:docMk/>
            <pc:sldMk cId="1005650484" sldId="315"/>
            <ac:spMk id="25" creationId="{39EC8FA1-FB33-9D44-11B8-015188113A83}"/>
          </ac:spMkLst>
        </pc:spChg>
      </pc:sldChg>
      <pc:sldChg chg="addSp delSp modSp mod">
        <pc:chgData name="Nathan Edwards" userId="4f1aa8b7-5741-4991-b3ff-2e43d7114403" providerId="ADAL" clId="{20E823E2-E6CC-4BBC-B549-F0883863C698}" dt="2025-12-23T02:18:51.316" v="446" actId="20577"/>
        <pc:sldMkLst>
          <pc:docMk/>
          <pc:sldMk cId="3374106688" sldId="327"/>
        </pc:sldMkLst>
        <pc:spChg chg="mod">
          <ac:chgData name="Nathan Edwards" userId="4f1aa8b7-5741-4991-b3ff-2e43d7114403" providerId="ADAL" clId="{20E823E2-E6CC-4BBC-B549-F0883863C698}" dt="2025-12-23T02:18:51.316" v="446" actId="20577"/>
          <ac:spMkLst>
            <pc:docMk/>
            <pc:sldMk cId="3374106688" sldId="327"/>
            <ac:spMk id="2" creationId="{148626C1-5EC0-C618-35A7-D4B75C0A6DFB}"/>
          </ac:spMkLst>
        </pc:spChg>
        <pc:spChg chg="add del mod">
          <ac:chgData name="Nathan Edwards" userId="4f1aa8b7-5741-4991-b3ff-2e43d7114403" providerId="ADAL" clId="{20E823E2-E6CC-4BBC-B549-F0883863C698}" dt="2025-12-23T02:16:15.308" v="140" actId="20577"/>
          <ac:spMkLst>
            <pc:docMk/>
            <pc:sldMk cId="3374106688" sldId="327"/>
            <ac:spMk id="6" creationId="{8695EB1B-7B82-7761-5FA6-14CBB6E06753}"/>
          </ac:spMkLst>
        </pc:spChg>
        <pc:spChg chg="mod">
          <ac:chgData name="Nathan Edwards" userId="4f1aa8b7-5741-4991-b3ff-2e43d7114403" providerId="ADAL" clId="{20E823E2-E6CC-4BBC-B549-F0883863C698}" dt="2025-12-23T01:59:00.196" v="103" actId="790"/>
          <ac:spMkLst>
            <pc:docMk/>
            <pc:sldMk cId="3374106688" sldId="327"/>
            <ac:spMk id="10" creationId="{B65E6431-69C1-8697-F80F-488694D0BF86}"/>
          </ac:spMkLst>
        </pc:spChg>
        <pc:spChg chg="mod">
          <ac:chgData name="Nathan Edwards" userId="4f1aa8b7-5741-4991-b3ff-2e43d7114403" providerId="ADAL" clId="{20E823E2-E6CC-4BBC-B549-F0883863C698}" dt="2025-12-23T01:59:00.196" v="103" actId="790"/>
          <ac:spMkLst>
            <pc:docMk/>
            <pc:sldMk cId="3374106688" sldId="327"/>
            <ac:spMk id="13" creationId="{ADCEF031-0C21-1C67-C53A-5DE8264F6EED}"/>
          </ac:spMkLst>
        </pc:spChg>
        <pc:spChg chg="mod">
          <ac:chgData name="Nathan Edwards" userId="4f1aa8b7-5741-4991-b3ff-2e43d7114403" providerId="ADAL" clId="{20E823E2-E6CC-4BBC-B549-F0883863C698}" dt="2025-12-23T01:59:00.196" v="103" actId="790"/>
          <ac:spMkLst>
            <pc:docMk/>
            <pc:sldMk cId="3374106688" sldId="327"/>
            <ac:spMk id="15" creationId="{C08DA802-4A8B-9116-DEA1-872796364535}"/>
          </ac:spMkLst>
        </pc:spChg>
        <pc:spChg chg="mod">
          <ac:chgData name="Nathan Edwards" userId="4f1aa8b7-5741-4991-b3ff-2e43d7114403" providerId="ADAL" clId="{20E823E2-E6CC-4BBC-B549-F0883863C698}" dt="2025-12-23T01:59:00.196" v="103" actId="790"/>
          <ac:spMkLst>
            <pc:docMk/>
            <pc:sldMk cId="3374106688" sldId="327"/>
            <ac:spMk id="25" creationId="{A018DCDB-F864-9A64-AB3B-4E59500F02C5}"/>
          </ac:spMkLst>
        </pc:spChg>
        <pc:graphicFrameChg chg="modGraphic">
          <ac:chgData name="Nathan Edwards" userId="4f1aa8b7-5741-4991-b3ff-2e43d7114403" providerId="ADAL" clId="{20E823E2-E6CC-4BBC-B549-F0883863C698}" dt="2025-12-23T02:18:31.869" v="415" actId="20577"/>
          <ac:graphicFrameMkLst>
            <pc:docMk/>
            <pc:sldMk cId="3374106688" sldId="327"/>
            <ac:graphicFrameMk id="19" creationId="{68A8DB39-5513-1034-4A7E-A872DE607523}"/>
          </ac:graphicFrameMkLst>
        </pc:graphicFrameChg>
      </pc:sldChg>
      <pc:sldChg chg="modSp mod">
        <pc:chgData name="Nathan Edwards" userId="4f1aa8b7-5741-4991-b3ff-2e43d7114403" providerId="ADAL" clId="{20E823E2-E6CC-4BBC-B549-F0883863C698}" dt="2025-12-23T02:09:35.032" v="120" actId="20577"/>
        <pc:sldMkLst>
          <pc:docMk/>
          <pc:sldMk cId="3522609135" sldId="332"/>
        </pc:sldMkLst>
        <pc:spChg chg="mod">
          <ac:chgData name="Nathan Edwards" userId="4f1aa8b7-5741-4991-b3ff-2e43d7114403" providerId="ADAL" clId="{20E823E2-E6CC-4BBC-B549-F0883863C698}" dt="2025-12-23T01:59:00.196" v="103" actId="790"/>
          <ac:spMkLst>
            <pc:docMk/>
            <pc:sldMk cId="3522609135" sldId="332"/>
            <ac:spMk id="5" creationId="{10665DD4-35E7-7498-EDFE-79850EFB3A41}"/>
          </ac:spMkLst>
        </pc:spChg>
        <pc:spChg chg="mod">
          <ac:chgData name="Nathan Edwards" userId="4f1aa8b7-5741-4991-b3ff-2e43d7114403" providerId="ADAL" clId="{20E823E2-E6CC-4BBC-B549-F0883863C698}" dt="2025-12-23T01:59:00.196" v="103" actId="790"/>
          <ac:spMkLst>
            <pc:docMk/>
            <pc:sldMk cId="3522609135" sldId="332"/>
            <ac:spMk id="8" creationId="{AD7A417A-204F-4815-76E2-834A91C44683}"/>
          </ac:spMkLst>
        </pc:spChg>
        <pc:spChg chg="mod">
          <ac:chgData name="Nathan Edwards" userId="4f1aa8b7-5741-4991-b3ff-2e43d7114403" providerId="ADAL" clId="{20E823E2-E6CC-4BBC-B549-F0883863C698}" dt="2025-12-23T01:59:00.196" v="103" actId="790"/>
          <ac:spMkLst>
            <pc:docMk/>
            <pc:sldMk cId="3522609135" sldId="332"/>
            <ac:spMk id="17" creationId="{BDB965DD-FCBB-9FAE-492B-4EC7085673E4}"/>
          </ac:spMkLst>
        </pc:spChg>
        <pc:spChg chg="mod">
          <ac:chgData name="Nathan Edwards" userId="4f1aa8b7-5741-4991-b3ff-2e43d7114403" providerId="ADAL" clId="{20E823E2-E6CC-4BBC-B549-F0883863C698}" dt="2025-12-23T01:59:00.196" v="103" actId="790"/>
          <ac:spMkLst>
            <pc:docMk/>
            <pc:sldMk cId="3522609135" sldId="332"/>
            <ac:spMk id="18" creationId="{949FE061-8C1E-19A3-C271-88B45311508D}"/>
          </ac:spMkLst>
        </pc:spChg>
        <pc:spChg chg="mod">
          <ac:chgData name="Nathan Edwards" userId="4f1aa8b7-5741-4991-b3ff-2e43d7114403" providerId="ADAL" clId="{20E823E2-E6CC-4BBC-B549-F0883863C698}" dt="2025-12-23T01:59:00.196" v="103" actId="790"/>
          <ac:spMkLst>
            <pc:docMk/>
            <pc:sldMk cId="3522609135" sldId="332"/>
            <ac:spMk id="20" creationId="{4D49594F-AAF5-2978-90EB-5A9BD8AD1D16}"/>
          </ac:spMkLst>
        </pc:spChg>
        <pc:graphicFrameChg chg="modGraphic">
          <ac:chgData name="Nathan Edwards" userId="4f1aa8b7-5741-4991-b3ff-2e43d7114403" providerId="ADAL" clId="{20E823E2-E6CC-4BBC-B549-F0883863C698}" dt="2025-12-23T02:09:35.032" v="120" actId="20577"/>
          <ac:graphicFrameMkLst>
            <pc:docMk/>
            <pc:sldMk cId="3522609135" sldId="332"/>
            <ac:graphicFrameMk id="9" creationId="{B018C555-2051-B800-232E-A788B4DFEB31}"/>
          </ac:graphicFrameMkLst>
        </pc:graphicFrameChg>
      </pc:sldChg>
      <pc:sldChg chg="delSp modSp mod">
        <pc:chgData name="Nathan Edwards" userId="4f1aa8b7-5741-4991-b3ff-2e43d7114403" providerId="ADAL" clId="{20E823E2-E6CC-4BBC-B549-F0883863C698}" dt="2026-01-22T23:04:35.653" v="475" actId="478"/>
        <pc:sldMkLst>
          <pc:docMk/>
          <pc:sldMk cId="450092622" sldId="346"/>
        </pc:sldMkLst>
        <pc:spChg chg="mod">
          <ac:chgData name="Nathan Edwards" userId="4f1aa8b7-5741-4991-b3ff-2e43d7114403" providerId="ADAL" clId="{20E823E2-E6CC-4BBC-B549-F0883863C698}" dt="2025-12-23T01:59:00.196" v="103" actId="790"/>
          <ac:spMkLst>
            <pc:docMk/>
            <pc:sldMk cId="450092622" sldId="346"/>
            <ac:spMk id="2" creationId="{F303EF89-2417-3C9C-3FB7-1DAF27B73169}"/>
          </ac:spMkLst>
        </pc:spChg>
        <pc:spChg chg="mod">
          <ac:chgData name="Nathan Edwards" userId="4f1aa8b7-5741-4991-b3ff-2e43d7114403" providerId="ADAL" clId="{20E823E2-E6CC-4BBC-B549-F0883863C698}" dt="2025-12-23T01:59:00.196" v="103" actId="790"/>
          <ac:spMkLst>
            <pc:docMk/>
            <pc:sldMk cId="450092622" sldId="346"/>
            <ac:spMk id="3" creationId="{434D7453-1738-D46F-ECCB-1909139A7C96}"/>
          </ac:spMkLst>
        </pc:spChg>
        <pc:spChg chg="mod">
          <ac:chgData name="Nathan Edwards" userId="4f1aa8b7-5741-4991-b3ff-2e43d7114403" providerId="ADAL" clId="{20E823E2-E6CC-4BBC-B549-F0883863C698}" dt="2025-12-23T01:59:00.196" v="103" actId="790"/>
          <ac:spMkLst>
            <pc:docMk/>
            <pc:sldMk cId="450092622" sldId="346"/>
            <ac:spMk id="5" creationId="{B2D51B61-A2E2-38F3-4923-4B3BF24CD3EA}"/>
          </ac:spMkLst>
        </pc:spChg>
        <pc:spChg chg="mod">
          <ac:chgData name="Nathan Edwards" userId="4f1aa8b7-5741-4991-b3ff-2e43d7114403" providerId="ADAL" clId="{20E823E2-E6CC-4BBC-B549-F0883863C698}" dt="2025-12-23T01:59:00.196" v="103" actId="790"/>
          <ac:spMkLst>
            <pc:docMk/>
            <pc:sldMk cId="450092622" sldId="346"/>
            <ac:spMk id="6" creationId="{1ABD88A8-0D00-5400-B872-08421A7D1EE9}"/>
          </ac:spMkLst>
        </pc:spChg>
        <pc:spChg chg="mod">
          <ac:chgData name="Nathan Edwards" userId="4f1aa8b7-5741-4991-b3ff-2e43d7114403" providerId="ADAL" clId="{20E823E2-E6CC-4BBC-B549-F0883863C698}" dt="2025-12-23T01:59:00.196" v="103" actId="790"/>
          <ac:spMkLst>
            <pc:docMk/>
            <pc:sldMk cId="450092622" sldId="346"/>
            <ac:spMk id="7" creationId="{D20A6CF2-220C-D3A9-D383-3AF7FA8BCD8D}"/>
          </ac:spMkLst>
        </pc:spChg>
        <pc:spChg chg="mod">
          <ac:chgData name="Nathan Edwards" userId="4f1aa8b7-5741-4991-b3ff-2e43d7114403" providerId="ADAL" clId="{20E823E2-E6CC-4BBC-B549-F0883863C698}" dt="2025-12-23T01:59:00.196" v="103" actId="790"/>
          <ac:spMkLst>
            <pc:docMk/>
            <pc:sldMk cId="450092622" sldId="346"/>
            <ac:spMk id="8" creationId="{CA4A916F-CBD7-C112-4B3B-4FF44B5CE8EA}"/>
          </ac:spMkLst>
        </pc:spChg>
        <pc:spChg chg="del mod">
          <ac:chgData name="Nathan Edwards" userId="4f1aa8b7-5741-4991-b3ff-2e43d7114403" providerId="ADAL" clId="{20E823E2-E6CC-4BBC-B549-F0883863C698}" dt="2026-01-22T23:04:35.653" v="475" actId="478"/>
          <ac:spMkLst>
            <pc:docMk/>
            <pc:sldMk cId="450092622" sldId="346"/>
            <ac:spMk id="10" creationId="{4ECAD242-FB04-C479-5ABB-2F336DA2C8EC}"/>
          </ac:spMkLst>
        </pc:spChg>
        <pc:spChg chg="mod">
          <ac:chgData name="Nathan Edwards" userId="4f1aa8b7-5741-4991-b3ff-2e43d7114403" providerId="ADAL" clId="{20E823E2-E6CC-4BBC-B549-F0883863C698}" dt="2025-12-23T01:59:00.196" v="103" actId="790"/>
          <ac:spMkLst>
            <pc:docMk/>
            <pc:sldMk cId="450092622" sldId="346"/>
            <ac:spMk id="11" creationId="{1CF401B2-6D90-A9E0-7EDF-CD64FA52B5F3}"/>
          </ac:spMkLst>
        </pc:spChg>
        <pc:spChg chg="mod">
          <ac:chgData name="Nathan Edwards" userId="4f1aa8b7-5741-4991-b3ff-2e43d7114403" providerId="ADAL" clId="{20E823E2-E6CC-4BBC-B549-F0883863C698}" dt="2025-12-23T01:59:00.196" v="103" actId="790"/>
          <ac:spMkLst>
            <pc:docMk/>
            <pc:sldMk cId="450092622" sldId="346"/>
            <ac:spMk id="14" creationId="{9DAFBF9D-B40A-C256-B1B5-24EDA0338CDA}"/>
          </ac:spMkLst>
        </pc:spChg>
        <pc:spChg chg="mod">
          <ac:chgData name="Nathan Edwards" userId="4f1aa8b7-5741-4991-b3ff-2e43d7114403" providerId="ADAL" clId="{20E823E2-E6CC-4BBC-B549-F0883863C698}" dt="2025-12-23T01:59:00.196" v="103" actId="790"/>
          <ac:spMkLst>
            <pc:docMk/>
            <pc:sldMk cId="450092622" sldId="346"/>
            <ac:spMk id="15" creationId="{079E08E8-B168-6FEE-6832-465B7D51AF66}"/>
          </ac:spMkLst>
        </pc:spChg>
      </pc:sldChg>
      <pc:sldChg chg="modSp mod">
        <pc:chgData name="Nathan Edwards" userId="4f1aa8b7-5741-4991-b3ff-2e43d7114403" providerId="ADAL" clId="{20E823E2-E6CC-4BBC-B549-F0883863C698}" dt="2025-12-23T01:59:00.196" v="103" actId="790"/>
        <pc:sldMkLst>
          <pc:docMk/>
          <pc:sldMk cId="336741505" sldId="353"/>
        </pc:sldMkLst>
        <pc:spChg chg="mod">
          <ac:chgData name="Nathan Edwards" userId="4f1aa8b7-5741-4991-b3ff-2e43d7114403" providerId="ADAL" clId="{20E823E2-E6CC-4BBC-B549-F0883863C698}" dt="2025-12-23T01:59:00.196" v="103" actId="790"/>
          <ac:spMkLst>
            <pc:docMk/>
            <pc:sldMk cId="336741505" sldId="353"/>
            <ac:spMk id="2" creationId="{C1AD4AE7-25B4-79BE-3B21-AED79E0EDC1F}"/>
          </ac:spMkLst>
        </pc:spChg>
        <pc:spChg chg="mod">
          <ac:chgData name="Nathan Edwards" userId="4f1aa8b7-5741-4991-b3ff-2e43d7114403" providerId="ADAL" clId="{20E823E2-E6CC-4BBC-B549-F0883863C698}" dt="2025-12-23T01:59:00.196" v="103" actId="790"/>
          <ac:spMkLst>
            <pc:docMk/>
            <pc:sldMk cId="336741505" sldId="353"/>
            <ac:spMk id="4" creationId="{AF4A745E-21BB-070A-3867-745937E79BCB}"/>
          </ac:spMkLst>
        </pc:spChg>
        <pc:spChg chg="mod">
          <ac:chgData name="Nathan Edwards" userId="4f1aa8b7-5741-4991-b3ff-2e43d7114403" providerId="ADAL" clId="{20E823E2-E6CC-4BBC-B549-F0883863C698}" dt="2025-12-23T01:59:00.196" v="103" actId="790"/>
          <ac:spMkLst>
            <pc:docMk/>
            <pc:sldMk cId="336741505" sldId="353"/>
            <ac:spMk id="7" creationId="{1FFD0E74-72F8-93B6-FB4A-AF1B906866D9}"/>
          </ac:spMkLst>
        </pc:spChg>
        <pc:spChg chg="mod">
          <ac:chgData name="Nathan Edwards" userId="4f1aa8b7-5741-4991-b3ff-2e43d7114403" providerId="ADAL" clId="{20E823E2-E6CC-4BBC-B549-F0883863C698}" dt="2025-12-23T01:59:00.196" v="103" actId="790"/>
          <ac:spMkLst>
            <pc:docMk/>
            <pc:sldMk cId="336741505" sldId="353"/>
            <ac:spMk id="8" creationId="{23534C24-36D5-FBBC-DD12-F1156D6CAF76}"/>
          </ac:spMkLst>
        </pc:spChg>
      </pc:sldChg>
      <pc:sldChg chg="modSp mod">
        <pc:chgData name="Nathan Edwards" userId="4f1aa8b7-5741-4991-b3ff-2e43d7114403" providerId="ADAL" clId="{20E823E2-E6CC-4BBC-B549-F0883863C698}" dt="2025-12-23T01:59:00.196" v="103" actId="790"/>
        <pc:sldMkLst>
          <pc:docMk/>
          <pc:sldMk cId="244798989" sldId="354"/>
        </pc:sldMkLst>
        <pc:spChg chg="mod">
          <ac:chgData name="Nathan Edwards" userId="4f1aa8b7-5741-4991-b3ff-2e43d7114403" providerId="ADAL" clId="{20E823E2-E6CC-4BBC-B549-F0883863C698}" dt="2025-12-23T01:59:00.196" v="103" actId="790"/>
          <ac:spMkLst>
            <pc:docMk/>
            <pc:sldMk cId="244798989" sldId="354"/>
            <ac:spMk id="5" creationId="{1605E435-BE6D-3194-1234-915E152EB4CC}"/>
          </ac:spMkLst>
        </pc:spChg>
        <pc:spChg chg="mod">
          <ac:chgData name="Nathan Edwards" userId="4f1aa8b7-5741-4991-b3ff-2e43d7114403" providerId="ADAL" clId="{20E823E2-E6CC-4BBC-B549-F0883863C698}" dt="2025-12-23T01:59:00.196" v="103" actId="790"/>
          <ac:spMkLst>
            <pc:docMk/>
            <pc:sldMk cId="244798989" sldId="354"/>
            <ac:spMk id="10" creationId="{C537FF43-5735-4E10-1563-7F0707ED6CBC}"/>
          </ac:spMkLst>
        </pc:spChg>
        <pc:spChg chg="mod">
          <ac:chgData name="Nathan Edwards" userId="4f1aa8b7-5741-4991-b3ff-2e43d7114403" providerId="ADAL" clId="{20E823E2-E6CC-4BBC-B549-F0883863C698}" dt="2025-12-23T01:59:00.196" v="103" actId="790"/>
          <ac:spMkLst>
            <pc:docMk/>
            <pc:sldMk cId="244798989" sldId="354"/>
            <ac:spMk id="12" creationId="{6A1BB1F4-8B27-A940-F539-812DC006F0BC}"/>
          </ac:spMkLst>
        </pc:spChg>
        <pc:graphicFrameChg chg="modGraphic">
          <ac:chgData name="Nathan Edwards" userId="4f1aa8b7-5741-4991-b3ff-2e43d7114403" providerId="ADAL" clId="{20E823E2-E6CC-4BBC-B549-F0883863C698}" dt="2025-12-23T01:59:00.196" v="103" actId="790"/>
          <ac:graphicFrameMkLst>
            <pc:docMk/>
            <pc:sldMk cId="244798989" sldId="354"/>
            <ac:graphicFrameMk id="3" creationId="{460F1D86-16E8-FB06-B11E-085CEDF2E598}"/>
          </ac:graphicFrameMkLst>
        </pc:graphicFrameChg>
      </pc:sldChg>
      <pc:sldChg chg="modSp mod">
        <pc:chgData name="Nathan Edwards" userId="4f1aa8b7-5741-4991-b3ff-2e43d7114403" providerId="ADAL" clId="{20E823E2-E6CC-4BBC-B549-F0883863C698}" dt="2025-12-23T02:00:39.930" v="108" actId="20577"/>
        <pc:sldMkLst>
          <pc:docMk/>
          <pc:sldMk cId="3989507678" sldId="355"/>
        </pc:sldMkLst>
        <pc:spChg chg="mod">
          <ac:chgData name="Nathan Edwards" userId="4f1aa8b7-5741-4991-b3ff-2e43d7114403" providerId="ADAL" clId="{20E823E2-E6CC-4BBC-B549-F0883863C698}" dt="2025-12-23T01:59:00.196" v="103" actId="790"/>
          <ac:spMkLst>
            <pc:docMk/>
            <pc:sldMk cId="3989507678" sldId="355"/>
            <ac:spMk id="6" creationId="{0BB18160-C258-9CC3-4C17-258FAE7EE143}"/>
          </ac:spMkLst>
        </pc:spChg>
        <pc:spChg chg="mod">
          <ac:chgData name="Nathan Edwards" userId="4f1aa8b7-5741-4991-b3ff-2e43d7114403" providerId="ADAL" clId="{20E823E2-E6CC-4BBC-B549-F0883863C698}" dt="2025-12-23T01:59:00.196" v="103" actId="790"/>
          <ac:spMkLst>
            <pc:docMk/>
            <pc:sldMk cId="3989507678" sldId="355"/>
            <ac:spMk id="7" creationId="{F5F1D20E-821B-6C0F-C3AC-9D3247FFAA86}"/>
          </ac:spMkLst>
        </pc:spChg>
        <pc:spChg chg="mod">
          <ac:chgData name="Nathan Edwards" userId="4f1aa8b7-5741-4991-b3ff-2e43d7114403" providerId="ADAL" clId="{20E823E2-E6CC-4BBC-B549-F0883863C698}" dt="2025-12-23T01:59:00.196" v="103" actId="790"/>
          <ac:spMkLst>
            <pc:docMk/>
            <pc:sldMk cId="3989507678" sldId="355"/>
            <ac:spMk id="8" creationId="{FFA477BE-9F5A-B3C5-58F8-67A758DBBC9D}"/>
          </ac:spMkLst>
        </pc:spChg>
        <pc:graphicFrameChg chg="modGraphic">
          <ac:chgData name="Nathan Edwards" userId="4f1aa8b7-5741-4991-b3ff-2e43d7114403" providerId="ADAL" clId="{20E823E2-E6CC-4BBC-B549-F0883863C698}" dt="2025-12-23T02:00:39.930" v="108" actId="20577"/>
          <ac:graphicFrameMkLst>
            <pc:docMk/>
            <pc:sldMk cId="3989507678" sldId="355"/>
            <ac:graphicFrameMk id="9" creationId="{74269121-B9A6-CC7C-72A7-D104D6990650}"/>
          </ac:graphicFrameMkLst>
        </pc:graphicFrameChg>
      </pc:sldChg>
      <pc:sldChg chg="modSp mod">
        <pc:chgData name="Nathan Edwards" userId="4f1aa8b7-5741-4991-b3ff-2e43d7114403" providerId="ADAL" clId="{20E823E2-E6CC-4BBC-B549-F0883863C698}" dt="2025-12-23T02:03:25.036" v="117" actId="20577"/>
        <pc:sldMkLst>
          <pc:docMk/>
          <pc:sldMk cId="2285937081" sldId="356"/>
        </pc:sldMkLst>
        <pc:spChg chg="mod">
          <ac:chgData name="Nathan Edwards" userId="4f1aa8b7-5741-4991-b3ff-2e43d7114403" providerId="ADAL" clId="{20E823E2-E6CC-4BBC-B549-F0883863C698}" dt="2025-12-23T02:03:25.036" v="117" actId="20577"/>
          <ac:spMkLst>
            <pc:docMk/>
            <pc:sldMk cId="2285937081" sldId="356"/>
            <ac:spMk id="2" creationId="{2AEC50B2-0F28-5B31-5E3C-30371539E0C6}"/>
          </ac:spMkLst>
        </pc:spChg>
        <pc:spChg chg="mod">
          <ac:chgData name="Nathan Edwards" userId="4f1aa8b7-5741-4991-b3ff-2e43d7114403" providerId="ADAL" clId="{20E823E2-E6CC-4BBC-B549-F0883863C698}" dt="2025-12-23T01:59:00.196" v="103" actId="790"/>
          <ac:spMkLst>
            <pc:docMk/>
            <pc:sldMk cId="2285937081" sldId="356"/>
            <ac:spMk id="7" creationId="{DC8AC663-9233-5ED6-1F0B-813103CB58C2}"/>
          </ac:spMkLst>
        </pc:spChg>
        <pc:spChg chg="mod">
          <ac:chgData name="Nathan Edwards" userId="4f1aa8b7-5741-4991-b3ff-2e43d7114403" providerId="ADAL" clId="{20E823E2-E6CC-4BBC-B549-F0883863C698}" dt="2025-12-23T01:59:00.196" v="103" actId="790"/>
          <ac:spMkLst>
            <pc:docMk/>
            <pc:sldMk cId="2285937081" sldId="356"/>
            <ac:spMk id="8" creationId="{A5D78CE9-B21B-B7E1-760E-7D3561E2922C}"/>
          </ac:spMkLst>
        </pc:spChg>
        <pc:graphicFrameChg chg="modGraphic">
          <ac:chgData name="Nathan Edwards" userId="4f1aa8b7-5741-4991-b3ff-2e43d7114403" providerId="ADAL" clId="{20E823E2-E6CC-4BBC-B549-F0883863C698}" dt="2025-12-23T01:59:00.196" v="103" actId="790"/>
          <ac:graphicFrameMkLst>
            <pc:docMk/>
            <pc:sldMk cId="2285937081" sldId="356"/>
            <ac:graphicFrameMk id="3" creationId="{116B6DB8-8645-0CB8-4C93-645700BB024B}"/>
          </ac:graphicFrameMkLst>
        </pc:graphicFrameChg>
      </pc:sldChg>
      <pc:sldChg chg="modSp mod">
        <pc:chgData name="Nathan Edwards" userId="4f1aa8b7-5741-4991-b3ff-2e43d7114403" providerId="ADAL" clId="{20E823E2-E6CC-4BBC-B549-F0883863C698}" dt="2025-12-23T01:59:00.196" v="103" actId="790"/>
        <pc:sldMkLst>
          <pc:docMk/>
          <pc:sldMk cId="2542630029" sldId="357"/>
        </pc:sldMkLst>
        <pc:spChg chg="mod">
          <ac:chgData name="Nathan Edwards" userId="4f1aa8b7-5741-4991-b3ff-2e43d7114403" providerId="ADAL" clId="{20E823E2-E6CC-4BBC-B549-F0883863C698}" dt="2025-12-23T01:59:00.196" v="103" actId="790"/>
          <ac:spMkLst>
            <pc:docMk/>
            <pc:sldMk cId="2542630029" sldId="357"/>
            <ac:spMk id="5" creationId="{F77AA20A-81F1-800F-3297-3432AA352640}"/>
          </ac:spMkLst>
        </pc:spChg>
        <pc:spChg chg="mod">
          <ac:chgData name="Nathan Edwards" userId="4f1aa8b7-5741-4991-b3ff-2e43d7114403" providerId="ADAL" clId="{20E823E2-E6CC-4BBC-B549-F0883863C698}" dt="2025-12-23T01:59:00.196" v="103" actId="790"/>
          <ac:spMkLst>
            <pc:docMk/>
            <pc:sldMk cId="2542630029" sldId="357"/>
            <ac:spMk id="8" creationId="{5F43A19C-06FC-5804-7C2B-95F9DDC940F8}"/>
          </ac:spMkLst>
        </pc:spChg>
        <pc:spChg chg="mod">
          <ac:chgData name="Nathan Edwards" userId="4f1aa8b7-5741-4991-b3ff-2e43d7114403" providerId="ADAL" clId="{20E823E2-E6CC-4BBC-B549-F0883863C698}" dt="2025-12-23T01:59:00.196" v="103" actId="790"/>
          <ac:spMkLst>
            <pc:docMk/>
            <pc:sldMk cId="2542630029" sldId="357"/>
            <ac:spMk id="17" creationId="{679FC024-9817-40E7-27FA-BEDDB1704528}"/>
          </ac:spMkLst>
        </pc:spChg>
        <pc:spChg chg="mod">
          <ac:chgData name="Nathan Edwards" userId="4f1aa8b7-5741-4991-b3ff-2e43d7114403" providerId="ADAL" clId="{20E823E2-E6CC-4BBC-B549-F0883863C698}" dt="2025-12-23T01:59:00.196" v="103" actId="790"/>
          <ac:spMkLst>
            <pc:docMk/>
            <pc:sldMk cId="2542630029" sldId="357"/>
            <ac:spMk id="20" creationId="{67D6304D-4DF2-FB42-F82E-22EF687B1248}"/>
          </ac:spMkLst>
        </pc:spChg>
        <pc:spChg chg="mod">
          <ac:chgData name="Nathan Edwards" userId="4f1aa8b7-5741-4991-b3ff-2e43d7114403" providerId="ADAL" clId="{20E823E2-E6CC-4BBC-B549-F0883863C698}" dt="2025-12-23T01:59:00.196" v="103" actId="790"/>
          <ac:spMkLst>
            <pc:docMk/>
            <pc:sldMk cId="2542630029" sldId="357"/>
            <ac:spMk id="22" creationId="{A529C839-9A8A-5ECA-0919-D9CDF83E72AE}"/>
          </ac:spMkLst>
        </pc:spChg>
        <pc:graphicFrameChg chg="modGraphic">
          <ac:chgData name="Nathan Edwards" userId="4f1aa8b7-5741-4991-b3ff-2e43d7114403" providerId="ADAL" clId="{20E823E2-E6CC-4BBC-B549-F0883863C698}" dt="2025-12-23T01:59:00.196" v="103" actId="790"/>
          <ac:graphicFrameMkLst>
            <pc:docMk/>
            <pc:sldMk cId="2542630029" sldId="357"/>
            <ac:graphicFrameMk id="9" creationId="{D5755562-AA72-8CBC-A288-5E771BA4C379}"/>
          </ac:graphicFrameMkLst>
        </pc:graphicFrameChg>
      </pc:sldChg>
      <pc:sldChg chg="addSp modSp mod">
        <pc:chgData name="Nathan Edwards" userId="4f1aa8b7-5741-4991-b3ff-2e43d7114403" providerId="ADAL" clId="{20E823E2-E6CC-4BBC-B549-F0883863C698}" dt="2026-01-22T23:07:31.079" v="513" actId="20577"/>
        <pc:sldMkLst>
          <pc:docMk/>
          <pc:sldMk cId="2408563755" sldId="359"/>
        </pc:sldMkLst>
        <pc:spChg chg="mod">
          <ac:chgData name="Nathan Edwards" userId="4f1aa8b7-5741-4991-b3ff-2e43d7114403" providerId="ADAL" clId="{20E823E2-E6CC-4BBC-B549-F0883863C698}" dt="2025-12-23T01:59:00.196" v="103" actId="790"/>
          <ac:spMkLst>
            <pc:docMk/>
            <pc:sldMk cId="2408563755" sldId="359"/>
            <ac:spMk id="2" creationId="{D79F66CA-3909-B36E-F834-35BF0A4E1D33}"/>
          </ac:spMkLst>
        </pc:spChg>
        <pc:spChg chg="add mod">
          <ac:chgData name="Nathan Edwards" userId="4f1aa8b7-5741-4991-b3ff-2e43d7114403" providerId="ADAL" clId="{20E823E2-E6CC-4BBC-B549-F0883863C698}" dt="2026-01-22T23:07:31.079" v="513" actId="20577"/>
          <ac:spMkLst>
            <pc:docMk/>
            <pc:sldMk cId="2408563755" sldId="359"/>
            <ac:spMk id="4" creationId="{13F82C14-7684-5EA7-45EA-619B74A40263}"/>
          </ac:spMkLst>
        </pc:spChg>
        <pc:spChg chg="mod">
          <ac:chgData name="Nathan Edwards" userId="4f1aa8b7-5741-4991-b3ff-2e43d7114403" providerId="ADAL" clId="{20E823E2-E6CC-4BBC-B549-F0883863C698}" dt="2025-12-23T01:59:00.196" v="103" actId="790"/>
          <ac:spMkLst>
            <pc:docMk/>
            <pc:sldMk cId="2408563755" sldId="359"/>
            <ac:spMk id="6" creationId="{BA04C6F5-976F-4805-DED5-804E0E8A309F}"/>
          </ac:spMkLst>
        </pc:spChg>
        <pc:spChg chg="mod">
          <ac:chgData name="Nathan Edwards" userId="4f1aa8b7-5741-4991-b3ff-2e43d7114403" providerId="ADAL" clId="{20E823E2-E6CC-4BBC-B549-F0883863C698}" dt="2025-12-23T01:59:00.196" v="103" actId="790"/>
          <ac:spMkLst>
            <pc:docMk/>
            <pc:sldMk cId="2408563755" sldId="359"/>
            <ac:spMk id="7" creationId="{4E8C4C80-D906-A377-FADE-F0F38EBF1817}"/>
          </ac:spMkLst>
        </pc:spChg>
        <pc:spChg chg="mod">
          <ac:chgData name="Nathan Edwards" userId="4f1aa8b7-5741-4991-b3ff-2e43d7114403" providerId="ADAL" clId="{20E823E2-E6CC-4BBC-B549-F0883863C698}" dt="2025-12-23T01:59:00.196" v="103" actId="790"/>
          <ac:spMkLst>
            <pc:docMk/>
            <pc:sldMk cId="2408563755" sldId="359"/>
            <ac:spMk id="8" creationId="{B936510A-B1DD-91A7-16C2-725956334499}"/>
          </ac:spMkLst>
        </pc:spChg>
        <pc:spChg chg="mod">
          <ac:chgData name="Nathan Edwards" userId="4f1aa8b7-5741-4991-b3ff-2e43d7114403" providerId="ADAL" clId="{20E823E2-E6CC-4BBC-B549-F0883863C698}" dt="2025-12-23T01:59:00.196" v="103" actId="790"/>
          <ac:spMkLst>
            <pc:docMk/>
            <pc:sldMk cId="2408563755" sldId="359"/>
            <ac:spMk id="9" creationId="{5755FABF-BA97-BD68-0031-C6FBD7B81A6C}"/>
          </ac:spMkLst>
        </pc:spChg>
      </pc:sldChg>
      <pc:sldChg chg="modSp mod">
        <pc:chgData name="Nathan Edwards" userId="4f1aa8b7-5741-4991-b3ff-2e43d7114403" providerId="ADAL" clId="{20E823E2-E6CC-4BBC-B549-F0883863C698}" dt="2025-12-23T01:59:00.196" v="103" actId="790"/>
        <pc:sldMkLst>
          <pc:docMk/>
          <pc:sldMk cId="1180390343" sldId="360"/>
        </pc:sldMkLst>
        <pc:spChg chg="mod">
          <ac:chgData name="Nathan Edwards" userId="4f1aa8b7-5741-4991-b3ff-2e43d7114403" providerId="ADAL" clId="{20E823E2-E6CC-4BBC-B549-F0883863C698}" dt="2025-12-23T01:59:00.196" v="103" actId="790"/>
          <ac:spMkLst>
            <pc:docMk/>
            <pc:sldMk cId="1180390343" sldId="360"/>
            <ac:spMk id="2" creationId="{BB4BE16C-BC18-5673-C570-C59A7AFB3919}"/>
          </ac:spMkLst>
        </pc:spChg>
        <pc:spChg chg="mod">
          <ac:chgData name="Nathan Edwards" userId="4f1aa8b7-5741-4991-b3ff-2e43d7114403" providerId="ADAL" clId="{20E823E2-E6CC-4BBC-B549-F0883863C698}" dt="2025-12-23T01:59:00.196" v="103" actId="790"/>
          <ac:spMkLst>
            <pc:docMk/>
            <pc:sldMk cId="1180390343" sldId="360"/>
            <ac:spMk id="3" creationId="{A40093B9-2EB3-8CE6-6D5A-6CD3A38EB5FF}"/>
          </ac:spMkLst>
        </pc:spChg>
        <pc:spChg chg="mod">
          <ac:chgData name="Nathan Edwards" userId="4f1aa8b7-5741-4991-b3ff-2e43d7114403" providerId="ADAL" clId="{20E823E2-E6CC-4BBC-B549-F0883863C698}" dt="2025-12-23T01:59:00.196" v="103" actId="790"/>
          <ac:spMkLst>
            <pc:docMk/>
            <pc:sldMk cId="1180390343" sldId="360"/>
            <ac:spMk id="4" creationId="{275B2E6A-6A29-888A-3CA5-64E1E154637D}"/>
          </ac:spMkLst>
        </pc:spChg>
      </pc:sldChg>
      <pc:sldChg chg="delSp modSp mod">
        <pc:chgData name="Nathan Edwards" userId="4f1aa8b7-5741-4991-b3ff-2e43d7114403" providerId="ADAL" clId="{20E823E2-E6CC-4BBC-B549-F0883863C698}" dt="2025-12-23T01:59:00.196" v="103" actId="790"/>
        <pc:sldMkLst>
          <pc:docMk/>
          <pc:sldMk cId="1211010125" sldId="364"/>
        </pc:sldMkLst>
        <pc:spChg chg="mod">
          <ac:chgData name="Nathan Edwards" userId="4f1aa8b7-5741-4991-b3ff-2e43d7114403" providerId="ADAL" clId="{20E823E2-E6CC-4BBC-B549-F0883863C698}" dt="2025-12-23T01:59:00.196" v="103" actId="790"/>
          <ac:spMkLst>
            <pc:docMk/>
            <pc:sldMk cId="1211010125" sldId="364"/>
            <ac:spMk id="4" creationId="{E739C747-E14E-5CC0-E10D-E2A614C7D2BF}"/>
          </ac:spMkLst>
        </pc:spChg>
        <pc:spChg chg="mod">
          <ac:chgData name="Nathan Edwards" userId="4f1aa8b7-5741-4991-b3ff-2e43d7114403" providerId="ADAL" clId="{20E823E2-E6CC-4BBC-B549-F0883863C698}" dt="2025-12-23T01:59:00.196" v="103" actId="790"/>
          <ac:spMkLst>
            <pc:docMk/>
            <pc:sldMk cId="1211010125" sldId="364"/>
            <ac:spMk id="8" creationId="{1C814709-0361-8ACC-1037-90E6F5C429B1}"/>
          </ac:spMkLst>
        </pc:spChg>
        <pc:spChg chg="mod">
          <ac:chgData name="Nathan Edwards" userId="4f1aa8b7-5741-4991-b3ff-2e43d7114403" providerId="ADAL" clId="{20E823E2-E6CC-4BBC-B549-F0883863C698}" dt="2025-12-23T01:59:00.196" v="103" actId="790"/>
          <ac:spMkLst>
            <pc:docMk/>
            <pc:sldMk cId="1211010125" sldId="364"/>
            <ac:spMk id="12" creationId="{97DE26FA-7A4C-889A-330E-A589BBB2C0CD}"/>
          </ac:spMkLst>
        </pc:spChg>
        <pc:spChg chg="mod">
          <ac:chgData name="Nathan Edwards" userId="4f1aa8b7-5741-4991-b3ff-2e43d7114403" providerId="ADAL" clId="{20E823E2-E6CC-4BBC-B549-F0883863C698}" dt="2025-12-23T01:59:00.196" v="103" actId="790"/>
          <ac:spMkLst>
            <pc:docMk/>
            <pc:sldMk cId="1211010125" sldId="364"/>
            <ac:spMk id="15" creationId="{0AA587C4-BBB3-0A21-2415-DA2930C1FB2C}"/>
          </ac:spMkLst>
        </pc:spChg>
        <pc:spChg chg="mod">
          <ac:chgData name="Nathan Edwards" userId="4f1aa8b7-5741-4991-b3ff-2e43d7114403" providerId="ADAL" clId="{20E823E2-E6CC-4BBC-B549-F0883863C698}" dt="2025-12-23T01:59:00.196" v="103" actId="790"/>
          <ac:spMkLst>
            <pc:docMk/>
            <pc:sldMk cId="1211010125" sldId="364"/>
            <ac:spMk id="27" creationId="{9C8A5B2D-82A6-3B56-279F-25BEE782B594}"/>
          </ac:spMkLst>
        </pc:spChg>
        <pc:spChg chg="mod">
          <ac:chgData name="Nathan Edwards" userId="4f1aa8b7-5741-4991-b3ff-2e43d7114403" providerId="ADAL" clId="{20E823E2-E6CC-4BBC-B549-F0883863C698}" dt="2025-12-23T01:59:00.196" v="103" actId="790"/>
          <ac:spMkLst>
            <pc:docMk/>
            <pc:sldMk cId="1211010125" sldId="364"/>
            <ac:spMk id="29" creationId="{3346035C-4719-2FD7-6D1E-507757C847E1}"/>
          </ac:spMkLst>
        </pc:spChg>
        <pc:graphicFrameChg chg="modGraphic">
          <ac:chgData name="Nathan Edwards" userId="4f1aa8b7-5741-4991-b3ff-2e43d7114403" providerId="ADAL" clId="{20E823E2-E6CC-4BBC-B549-F0883863C698}" dt="2025-12-23T01:59:00.196" v="103" actId="790"/>
          <ac:graphicFrameMkLst>
            <pc:docMk/>
            <pc:sldMk cId="1211010125" sldId="364"/>
            <ac:graphicFrameMk id="19" creationId="{00294EFF-F4EF-2DEE-F6ED-82B6D19980E1}"/>
          </ac:graphicFrameMkLst>
        </pc:graphicFrameChg>
      </pc:sldChg>
      <pc:sldChg chg="addSp delSp modSp new mod delAnim modAnim">
        <pc:chgData name="Nathan Edwards" userId="4f1aa8b7-5741-4991-b3ff-2e43d7114403" providerId="ADAL" clId="{20E823E2-E6CC-4BBC-B549-F0883863C698}" dt="2026-01-16T05:37:10.550" v="473" actId="1076"/>
        <pc:sldMkLst>
          <pc:docMk/>
          <pc:sldMk cId="1173250804" sldId="365"/>
        </pc:sldMkLst>
        <pc:spChg chg="add mod">
          <ac:chgData name="Nathan Edwards" userId="4f1aa8b7-5741-4991-b3ff-2e43d7114403" providerId="ADAL" clId="{20E823E2-E6CC-4BBC-B549-F0883863C698}" dt="2025-12-23T04:02:12.713" v="469" actId="13926"/>
          <ac:spMkLst>
            <pc:docMk/>
            <pc:sldMk cId="1173250804" sldId="365"/>
            <ac:spMk id="2" creationId="{48375E4D-0F46-7C2D-C912-F794543C746E}"/>
          </ac:spMkLst>
        </pc:spChg>
        <pc:picChg chg="add mod">
          <ac:chgData name="Nathan Edwards" userId="4f1aa8b7-5741-4991-b3ff-2e43d7114403" providerId="ADAL" clId="{20E823E2-E6CC-4BBC-B549-F0883863C698}" dt="2026-01-16T05:37:10.550" v="473" actId="1076"/>
          <ac:picMkLst>
            <pc:docMk/>
            <pc:sldMk cId="1173250804" sldId="365"/>
            <ac:picMk id="6" creationId="{AA57A7C2-3E37-73A9-EED7-AF6F1AD89C04}"/>
          </ac:picMkLst>
        </pc:picChg>
      </pc:sldChg>
      <pc:sldChg chg="modSp add mod">
        <pc:chgData name="Nathan Edwards" userId="4f1aa8b7-5741-4991-b3ff-2e43d7114403" providerId="ADAL" clId="{20E823E2-E6CC-4BBC-B549-F0883863C698}" dt="2026-01-22T23:13:44.387" v="544" actId="20577"/>
        <pc:sldMkLst>
          <pc:docMk/>
          <pc:sldMk cId="1732252631" sldId="430"/>
        </pc:sldMkLst>
        <pc:spChg chg="mod">
          <ac:chgData name="Nathan Edwards" userId="4f1aa8b7-5741-4991-b3ff-2e43d7114403" providerId="ADAL" clId="{20E823E2-E6CC-4BBC-B549-F0883863C698}" dt="2026-01-22T23:13:44.387" v="544" actId="20577"/>
          <ac:spMkLst>
            <pc:docMk/>
            <pc:sldMk cId="1732252631" sldId="430"/>
            <ac:spMk id="18" creationId="{78B22DD5-3B71-E9FE-C63B-F23DE79B4F0C}"/>
          </ac:spMkLst>
        </pc:spChg>
      </pc:sldChg>
      <pc:sldChg chg="modSp add">
        <pc:chgData name="Nathan Edwards" userId="4f1aa8b7-5741-4991-b3ff-2e43d7114403" providerId="ADAL" clId="{20E823E2-E6CC-4BBC-B549-F0883863C698}" dt="2026-01-22T23:13:49.419" v="545"/>
        <pc:sldMkLst>
          <pc:docMk/>
          <pc:sldMk cId="2503467715" sldId="431"/>
        </pc:sldMkLst>
        <pc:spChg chg="mod">
          <ac:chgData name="Nathan Edwards" userId="4f1aa8b7-5741-4991-b3ff-2e43d7114403" providerId="ADAL" clId="{20E823E2-E6CC-4BBC-B549-F0883863C698}" dt="2026-01-22T23:13:49.419" v="545"/>
          <ac:spMkLst>
            <pc:docMk/>
            <pc:sldMk cId="2503467715" sldId="431"/>
            <ac:spMk id="18" creationId="{83526DDF-2D38-5437-3EBE-B168827F7F6A}"/>
          </ac:spMkLst>
        </pc:spChg>
      </pc:sldChg>
      <pc:sldChg chg="modSp add">
        <pc:chgData name="Nathan Edwards" userId="4f1aa8b7-5741-4991-b3ff-2e43d7114403" providerId="ADAL" clId="{20E823E2-E6CC-4BBC-B549-F0883863C698}" dt="2026-01-22T23:13:52.183" v="546"/>
        <pc:sldMkLst>
          <pc:docMk/>
          <pc:sldMk cId="3378377905" sldId="432"/>
        </pc:sldMkLst>
        <pc:spChg chg="mod">
          <ac:chgData name="Nathan Edwards" userId="4f1aa8b7-5741-4991-b3ff-2e43d7114403" providerId="ADAL" clId="{20E823E2-E6CC-4BBC-B549-F0883863C698}" dt="2026-01-22T23:13:52.183" v="546"/>
          <ac:spMkLst>
            <pc:docMk/>
            <pc:sldMk cId="3378377905" sldId="432"/>
            <ac:spMk id="18" creationId="{715D3FE5-68CA-CE91-F713-A01181701C47}"/>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DD469F1-E2F4-F33C-DFC5-1C10A55C00D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6183D9D1-9337-7FD9-5BDB-DA5F7EFE494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9D86A99-0086-CD4E-B1F5-DC882D83D706}" type="datetimeFigureOut">
              <a:rPr lang="en-US" smtClean="0"/>
              <a:t>1/23/2026</a:t>
            </a:fld>
            <a:endParaRPr lang="en-US"/>
          </a:p>
        </p:txBody>
      </p:sp>
      <p:sp>
        <p:nvSpPr>
          <p:cNvPr id="4" name="Footer Placeholder 3">
            <a:extLst>
              <a:ext uri="{FF2B5EF4-FFF2-40B4-BE49-F238E27FC236}">
                <a16:creationId xmlns:a16="http://schemas.microsoft.com/office/drawing/2014/main" id="{49424971-D439-AD0A-1047-F433FC1FCD7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0242AFB2-204C-8D30-6501-93C1BA22EA4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A2962FA-F8AA-5B49-858F-1066F9D70728}" type="slidenum">
              <a:rPr lang="en-US" smtClean="0"/>
              <a:t>‹#›</a:t>
            </a:fld>
            <a:endParaRPr lang="en-US"/>
          </a:p>
        </p:txBody>
      </p:sp>
    </p:spTree>
    <p:extLst>
      <p:ext uri="{BB962C8B-B14F-4D97-AF65-F5344CB8AC3E}">
        <p14:creationId xmlns:p14="http://schemas.microsoft.com/office/powerpoint/2010/main" val="3825601648"/>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7D79A04-3EBD-4A68-823F-E113C3DE4730}" type="datetimeFigureOut">
              <a:rPr lang="en-AU" smtClean="0"/>
              <a:t>23/01/2026</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E153D6C-43B9-4211-B633-CC7148638171}" type="slidenum">
              <a:rPr lang="en-AU" smtClean="0"/>
              <a:t>‹#›</a:t>
            </a:fld>
            <a:endParaRPr lang="en-AU"/>
          </a:p>
        </p:txBody>
      </p:sp>
    </p:spTree>
    <p:extLst>
      <p:ext uri="{BB962C8B-B14F-4D97-AF65-F5344CB8AC3E}">
        <p14:creationId xmlns:p14="http://schemas.microsoft.com/office/powerpoint/2010/main" val="37378888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a:p>
        </p:txBody>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9E153D6C-43B9-4211-B633-CC7148638171}" type="slidenum">
              <a:rPr lang="en-AU" smtClean="0"/>
              <a:t>4</a:t>
            </a:fld>
            <a:endParaRPr lang="en-AU"/>
          </a:p>
        </p:txBody>
      </p:sp>
    </p:spTree>
    <p:extLst>
      <p:ext uri="{BB962C8B-B14F-4D97-AF65-F5344CB8AC3E}">
        <p14:creationId xmlns:p14="http://schemas.microsoft.com/office/powerpoint/2010/main" val="29278522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569766-58EE-A1B2-D39E-E828555FCC8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B1D0729-AC15-1FA9-6A04-BC3E2019E0DE}"/>
              </a:ext>
            </a:extLst>
          </p:cNvPr>
          <p:cNvSpPr>
            <a:spLocks noGrp="1" noRot="1" noChangeAspect="1"/>
          </p:cNvSpPr>
          <p:nvPr>
            <p:ph type="sldImg"/>
          </p:nvPr>
        </p:nvSpPr>
        <p:spPr/>
        <p:txBody>
          <a:bodyPr/>
          <a:lstStyle/>
          <a:p>
            <a:endParaRPr lang="en-AU"/>
          </a:p>
        </p:txBody>
      </p:sp>
      <p:sp>
        <p:nvSpPr>
          <p:cNvPr id="3" name="Notes Placeholder 2">
            <a:extLst>
              <a:ext uri="{FF2B5EF4-FFF2-40B4-BE49-F238E27FC236}">
                <a16:creationId xmlns:a16="http://schemas.microsoft.com/office/drawing/2014/main" id="{0C44EE82-1455-2C01-4A46-C82932D2D09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CB3A153-1266-704E-E2BA-301A260E543C}"/>
              </a:ext>
            </a:extLst>
          </p:cNvPr>
          <p:cNvSpPr>
            <a:spLocks noGrp="1"/>
          </p:cNvSpPr>
          <p:nvPr>
            <p:ph type="sldNum" sz="quarter" idx="5"/>
          </p:nvPr>
        </p:nvSpPr>
        <p:spPr/>
        <p:txBody>
          <a:bodyPr/>
          <a:lstStyle/>
          <a:p>
            <a:fld id="{9E153D6C-43B9-4211-B633-CC7148638171}" type="slidenum">
              <a:rPr lang="en-AU" smtClean="0"/>
              <a:t>5</a:t>
            </a:fld>
            <a:endParaRPr lang="en-AU"/>
          </a:p>
        </p:txBody>
      </p:sp>
    </p:spTree>
    <p:extLst>
      <p:ext uri="{BB962C8B-B14F-4D97-AF65-F5344CB8AC3E}">
        <p14:creationId xmlns:p14="http://schemas.microsoft.com/office/powerpoint/2010/main" val="34758587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6EAF7B-E9AE-3000-BC29-A5BDF05C8A6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D5F22CC-4386-161D-BE07-61FA891141B7}"/>
              </a:ext>
            </a:extLst>
          </p:cNvPr>
          <p:cNvSpPr>
            <a:spLocks noGrp="1" noRot="1" noChangeAspect="1"/>
          </p:cNvSpPr>
          <p:nvPr>
            <p:ph type="sldImg"/>
          </p:nvPr>
        </p:nvSpPr>
        <p:spPr/>
        <p:txBody>
          <a:bodyPr/>
          <a:lstStyle/>
          <a:p>
            <a:endParaRPr lang="en-AU"/>
          </a:p>
        </p:txBody>
      </p:sp>
      <p:sp>
        <p:nvSpPr>
          <p:cNvPr id="3" name="Notes Placeholder 2">
            <a:extLst>
              <a:ext uri="{FF2B5EF4-FFF2-40B4-BE49-F238E27FC236}">
                <a16:creationId xmlns:a16="http://schemas.microsoft.com/office/drawing/2014/main" id="{F2E6F313-FE61-FD92-D6AC-7BA83B28889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6549C18-69AD-8D14-3506-824547FEA2BE}"/>
              </a:ext>
            </a:extLst>
          </p:cNvPr>
          <p:cNvSpPr>
            <a:spLocks noGrp="1"/>
          </p:cNvSpPr>
          <p:nvPr>
            <p:ph type="sldNum" sz="quarter" idx="5"/>
          </p:nvPr>
        </p:nvSpPr>
        <p:spPr/>
        <p:txBody>
          <a:bodyPr/>
          <a:lstStyle/>
          <a:p>
            <a:fld id="{9E153D6C-43B9-4211-B633-CC7148638171}" type="slidenum">
              <a:rPr lang="en-AU" smtClean="0"/>
              <a:t>6</a:t>
            </a:fld>
            <a:endParaRPr lang="en-AU"/>
          </a:p>
        </p:txBody>
      </p:sp>
    </p:spTree>
    <p:extLst>
      <p:ext uri="{BB962C8B-B14F-4D97-AF65-F5344CB8AC3E}">
        <p14:creationId xmlns:p14="http://schemas.microsoft.com/office/powerpoint/2010/main" val="4923848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a:p>
        </p:txBody>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9E153D6C-43B9-4211-B633-CC7148638171}" type="slidenum">
              <a:rPr lang="en-AU" smtClean="0"/>
              <a:t>7</a:t>
            </a:fld>
            <a:endParaRPr lang="en-AU"/>
          </a:p>
        </p:txBody>
      </p:sp>
    </p:spTree>
    <p:extLst>
      <p:ext uri="{BB962C8B-B14F-4D97-AF65-F5344CB8AC3E}">
        <p14:creationId xmlns:p14="http://schemas.microsoft.com/office/powerpoint/2010/main" val="33090111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a:p>
        </p:txBody>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9E153D6C-43B9-4211-B633-CC7148638171}" type="slidenum">
              <a:rPr lang="en-AU" smtClean="0"/>
              <a:t>8</a:t>
            </a:fld>
            <a:endParaRPr lang="en-AU"/>
          </a:p>
        </p:txBody>
      </p:sp>
    </p:spTree>
    <p:extLst>
      <p:ext uri="{BB962C8B-B14F-4D97-AF65-F5344CB8AC3E}">
        <p14:creationId xmlns:p14="http://schemas.microsoft.com/office/powerpoint/2010/main" val="14201480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a:p>
        </p:txBody>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9E153D6C-43B9-4211-B633-CC7148638171}" type="slidenum">
              <a:rPr lang="en-AU" smtClean="0"/>
              <a:t>9</a:t>
            </a:fld>
            <a:endParaRPr lang="en-AU"/>
          </a:p>
        </p:txBody>
      </p:sp>
    </p:spTree>
    <p:extLst>
      <p:ext uri="{BB962C8B-B14F-4D97-AF65-F5344CB8AC3E}">
        <p14:creationId xmlns:p14="http://schemas.microsoft.com/office/powerpoint/2010/main" val="28550091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8.png"/></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41.svg"/><Relationship Id="rId4" Type="http://schemas.openxmlformats.org/officeDocument/2006/relationships/image" Target="../media/image40.png"/></Relationships>
</file>

<file path=ppt/slideLayouts/_rels/slideLayout111.xml.rels><?xml version="1.0" encoding="UTF-8" standalone="yes"?>
<Relationships xmlns="http://schemas.openxmlformats.org/package/2006/relationships"><Relationship Id="rId3" Type="http://schemas.openxmlformats.org/officeDocument/2006/relationships/image" Target="../media/image41.svg"/><Relationship Id="rId2" Type="http://schemas.openxmlformats.org/officeDocument/2006/relationships/image" Target="../media/image40.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112.xml.rels><?xml version="1.0" encoding="UTF-8" standalone="yes"?>
<Relationships xmlns="http://schemas.openxmlformats.org/package/2006/relationships"><Relationship Id="rId3" Type="http://schemas.openxmlformats.org/officeDocument/2006/relationships/image" Target="../media/image41.svg"/><Relationship Id="rId2" Type="http://schemas.openxmlformats.org/officeDocument/2006/relationships/image" Target="../media/image40.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113.xml.rels><?xml version="1.0" encoding="UTF-8" standalone="yes"?>
<Relationships xmlns="http://schemas.openxmlformats.org/package/2006/relationships"><Relationship Id="rId3" Type="http://schemas.openxmlformats.org/officeDocument/2006/relationships/image" Target="../media/image41.svg"/><Relationship Id="rId2" Type="http://schemas.openxmlformats.org/officeDocument/2006/relationships/image" Target="../media/image40.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9.png"/></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11.png"/></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5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41.svg"/><Relationship Id="rId4" Type="http://schemas.openxmlformats.org/officeDocument/2006/relationships/image" Target="../media/image40.png"/></Relationships>
</file>

<file path=ppt/slideLayouts/_rels/slideLayout157.xml.rels><?xml version="1.0" encoding="UTF-8" standalone="yes"?>
<Relationships xmlns="http://schemas.openxmlformats.org/package/2006/relationships"><Relationship Id="rId3" Type="http://schemas.openxmlformats.org/officeDocument/2006/relationships/image" Target="../media/image41.svg"/><Relationship Id="rId2" Type="http://schemas.openxmlformats.org/officeDocument/2006/relationships/image" Target="../media/image40.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158.xml.rels><?xml version="1.0" encoding="UTF-8" standalone="yes"?>
<Relationships xmlns="http://schemas.openxmlformats.org/package/2006/relationships"><Relationship Id="rId3" Type="http://schemas.openxmlformats.org/officeDocument/2006/relationships/image" Target="../media/image41.svg"/><Relationship Id="rId2" Type="http://schemas.openxmlformats.org/officeDocument/2006/relationships/image" Target="../media/image40.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159.xml.rels><?xml version="1.0" encoding="UTF-8" standalone="yes"?>
<Relationships xmlns="http://schemas.openxmlformats.org/package/2006/relationships"><Relationship Id="rId3" Type="http://schemas.openxmlformats.org/officeDocument/2006/relationships/image" Target="../media/image41.svg"/><Relationship Id="rId2" Type="http://schemas.openxmlformats.org/officeDocument/2006/relationships/image" Target="../media/image40.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17.png"/></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9.png"/><Relationship Id="rId1" Type="http://schemas.openxmlformats.org/officeDocument/2006/relationships/slideMaster" Target="../slideMasters/slideMaster1.xml"/><Relationship Id="rId4" Type="http://schemas.openxmlformats.org/officeDocument/2006/relationships/image" Target="../media/image14.png"/></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8.png"/><Relationship Id="rId4" Type="http://schemas.openxmlformats.org/officeDocument/2006/relationships/image" Target="../media/image4.sv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oleObject" Target="../embeddings/oleObject1.bin"/><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oleObject" Target="../embeddings/oleObject1.bin"/><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9.png"/><Relationship Id="rId4" Type="http://schemas.openxmlformats.org/officeDocument/2006/relationships/image" Target="../media/image4.sv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10.png"/><Relationship Id="rId4" Type="http://schemas.openxmlformats.org/officeDocument/2006/relationships/image" Target="../media/image5.png"/></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8.png"/><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7.png"/></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9.png"/></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11.png"/></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5.png"/><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4.png"/><Relationship Id="rId1" Type="http://schemas.openxmlformats.org/officeDocument/2006/relationships/slideMaster" Target="../slideMasters/slideMaster1.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5.png"/><Relationship Id="rId1" Type="http://schemas.openxmlformats.org/officeDocument/2006/relationships/slideMaster" Target="../slideMasters/slideMaster1.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36.emf"/><Relationship Id="rId1" Type="http://schemas.openxmlformats.org/officeDocument/2006/relationships/slideMaster" Target="../slideMasters/slideMaster1.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37.emf"/><Relationship Id="rId1" Type="http://schemas.openxmlformats.org/officeDocument/2006/relationships/slideMaster" Target="../slideMasters/slideMaster1.xml"/></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image" Target="../media/image37.emf"/><Relationship Id="rId1" Type="http://schemas.openxmlformats.org/officeDocument/2006/relationships/slideMaster" Target="../slideMasters/slideMaster1.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39.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TITLE SLIDES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4503320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TITLE Slide Master 1">
    <p:bg>
      <p:bgPr>
        <a:solidFill>
          <a:srgbClr val="FBBD46"/>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C36BEDC-87BE-78B1-2229-C3F0CB8F6C5E}"/>
              </a:ext>
            </a:extLst>
          </p:cNvPr>
          <p:cNvSpPr>
            <a:spLocks noGrp="1"/>
          </p:cNvSpPr>
          <p:nvPr>
            <p:ph type="pic" sz="quarter" idx="11" hasCustomPrompt="1"/>
          </p:nvPr>
        </p:nvSpPr>
        <p:spPr>
          <a:xfrm>
            <a:off x="5951538" y="18180"/>
            <a:ext cx="6240462" cy="6839819"/>
          </a:xfrm>
          <a:prstGeom prst="rect">
            <a:avLst/>
          </a:prstGeom>
          <a:solidFill>
            <a:schemeClr val="accent5">
              <a:lumMod val="20000"/>
              <a:lumOff val="80000"/>
            </a:schemeClr>
          </a:solidFill>
        </p:spPr>
        <p:txBody>
          <a:bodyPr rIns="324000" anchor="ctr"/>
          <a:lstStyle>
            <a:lvl1pPr algn="r">
              <a:defRPr sz="1600">
                <a:solidFill>
                  <a:schemeClr val="accent3"/>
                </a:solidFill>
              </a:defRPr>
            </a:lvl1pPr>
          </a:lstStyle>
          <a:p>
            <a:r>
              <a:rPr lang="en-US"/>
              <a:t>Click to add Image</a:t>
            </a:r>
          </a:p>
        </p:txBody>
      </p:sp>
      <p:sp>
        <p:nvSpPr>
          <p:cNvPr id="4" name="Rectangle 3">
            <a:extLst>
              <a:ext uri="{FF2B5EF4-FFF2-40B4-BE49-F238E27FC236}">
                <a16:creationId xmlns:a16="http://schemas.microsoft.com/office/drawing/2014/main" id="{7F487EF8-61D3-B6F1-B2A8-1C9D9DC484FB}"/>
              </a:ext>
            </a:extLst>
          </p:cNvPr>
          <p:cNvSpPr>
            <a:spLocks/>
          </p:cNvSpPr>
          <p:nvPr userDrawn="1"/>
        </p:nvSpPr>
        <p:spPr>
          <a:xfrm>
            <a:off x="0" y="-26270"/>
            <a:ext cx="5951538" cy="6884269"/>
          </a:xfrm>
          <a:prstGeom prst="rect">
            <a:avLst/>
          </a:prstGeom>
          <a:solidFill>
            <a:schemeClr val="accent2">
              <a:lumMod val="20000"/>
              <a:lumOff val="8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prstGeom prst="rect">
            <a:avLst/>
          </a:prstGeo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5" name="Picture 4" descr="A cartoon of a wrench and a tool&#10;&#10;AI-generated content may be incorrect.">
            <a:extLst>
              <a:ext uri="{FF2B5EF4-FFF2-40B4-BE49-F238E27FC236}">
                <a16:creationId xmlns:a16="http://schemas.microsoft.com/office/drawing/2014/main" id="{CBADFEF3-6324-DE6E-900B-39493C2707A4}"/>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4076362" y="4271246"/>
            <a:ext cx="1449739" cy="3053707"/>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67005AC2-7DE1-2D7A-997B-52894806F08F}"/>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1749738" y="-572509"/>
            <a:ext cx="6515335" cy="1339627"/>
          </a:xfrm>
          <a:prstGeom prst="rect">
            <a:avLst/>
          </a:prstGeom>
        </p:spPr>
      </p:pic>
      <p:pic>
        <p:nvPicPr>
          <p:cNvPr id="10" name="Picture 9" descr="A blue orange and white sign&#10;&#10;AI-generated content may be incorrect.">
            <a:extLst>
              <a:ext uri="{FF2B5EF4-FFF2-40B4-BE49-F238E27FC236}">
                <a16:creationId xmlns:a16="http://schemas.microsoft.com/office/drawing/2014/main" id="{1434E7EF-9FF9-1B4A-FCE5-7748B4B66B98}"/>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764413" y="5677988"/>
            <a:ext cx="3143905" cy="1169876"/>
          </a:xfrm>
          <a:prstGeom prst="rect">
            <a:avLst/>
          </a:prstGeom>
        </p:spPr>
      </p:pic>
    </p:spTree>
    <p:extLst>
      <p:ext uri="{BB962C8B-B14F-4D97-AF65-F5344CB8AC3E}">
        <p14:creationId xmlns:p14="http://schemas.microsoft.com/office/powerpoint/2010/main" val="1457399502"/>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51AB0F-1C86-22BE-1568-BFB9F550ECD2}"/>
              </a:ext>
            </a:extLst>
          </p:cNvPr>
          <p:cNvSpPr>
            <a:spLocks noGrp="1"/>
          </p:cNvSpPr>
          <p:nvPr>
            <p:ph type="title"/>
          </p:nvPr>
        </p:nvSpPr>
        <p:spPr>
          <a:xfrm>
            <a:off x="1055688" y="877926"/>
            <a:ext cx="10080625" cy="415498"/>
          </a:xfrm>
          <a:prstGeom prst="rect">
            <a:avLst/>
          </a:prstGeom>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4A667331-D4AD-638B-A3C8-0593AEC0BDCD}"/>
              </a:ext>
            </a:extLst>
          </p:cNvPr>
          <p:cNvSpPr>
            <a:spLocks noGrp="1"/>
          </p:cNvSpPr>
          <p:nvPr>
            <p:ph idx="1"/>
          </p:nvPr>
        </p:nvSpPr>
        <p:spPr>
          <a:xfrm>
            <a:off x="1055688" y="1704361"/>
            <a:ext cx="10515600" cy="1586075"/>
          </a:xfrm>
          <a:prstGeom prst="rect">
            <a:avLst/>
          </a:prstGeom>
        </p:spPr>
        <p:txBody>
          <a:bodyPr/>
          <a:lstStyle>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8" name="Slide Number Placeholder 5">
            <a:extLst>
              <a:ext uri="{FF2B5EF4-FFF2-40B4-BE49-F238E27FC236}">
                <a16:creationId xmlns:a16="http://schemas.microsoft.com/office/drawing/2014/main" id="{90DA549F-0EF4-EB07-46AA-1A03D9AD7470}"/>
              </a:ext>
            </a:extLst>
          </p:cNvPr>
          <p:cNvSpPr>
            <a:spLocks noGrp="1"/>
          </p:cNvSpPr>
          <p:nvPr>
            <p:ph type="sldNum" sz="quarter" idx="4"/>
          </p:nvPr>
        </p:nvSpPr>
        <p:spPr>
          <a:xfrm>
            <a:off x="8932863" y="6644667"/>
            <a:ext cx="2743200" cy="123111"/>
          </a:xfrm>
          <a:prstGeom prst="rect">
            <a:avLst/>
          </a:prstGeom>
        </p:spPr>
        <p:txBody>
          <a:bodyPr vert="horz" lIns="0" tIns="0" rIns="0" bIns="0" rtlCol="0" anchor="ctr">
            <a:spAutoFit/>
          </a:bodyPr>
          <a:lstStyle>
            <a:lvl1pPr algn="r">
              <a:defRPr sz="800" b="1">
                <a:solidFill>
                  <a:srgbClr val="696567"/>
                </a:solidFill>
                <a:latin typeface="Arial" panose="020B0604020202020204" pitchFamily="34" charset="0"/>
                <a:cs typeface="Arial" panose="020B0604020202020204" pitchFamily="34" charset="0"/>
              </a:defRPr>
            </a:lvl1pPr>
          </a:lstStyle>
          <a:p>
            <a:r>
              <a:rPr lang="en-AU"/>
              <a:t> |  </a:t>
            </a:r>
            <a:fld id="{7C38B2F5-1F4E-421C-A073-1DF85226CA25}" type="slidenum">
              <a:rPr lang="en-AU" smtClean="0"/>
              <a:pPr/>
              <a:t>‹#›</a:t>
            </a:fld>
            <a:endParaRPr lang="en-AU"/>
          </a:p>
        </p:txBody>
      </p:sp>
      <p:sp>
        <p:nvSpPr>
          <p:cNvPr id="9" name="Footer Placeholder 4">
            <a:extLst>
              <a:ext uri="{FF2B5EF4-FFF2-40B4-BE49-F238E27FC236}">
                <a16:creationId xmlns:a16="http://schemas.microsoft.com/office/drawing/2014/main" id="{1472EE1E-9DA2-CF0F-2FB2-AD2FB7288258}"/>
              </a:ext>
            </a:extLst>
          </p:cNvPr>
          <p:cNvSpPr>
            <a:spLocks noGrp="1"/>
          </p:cNvSpPr>
          <p:nvPr>
            <p:ph type="ftr" sz="quarter" idx="3"/>
          </p:nvPr>
        </p:nvSpPr>
        <p:spPr>
          <a:xfrm>
            <a:off x="533400" y="6644667"/>
            <a:ext cx="4114800" cy="123111"/>
          </a:xfrm>
          <a:prstGeom prst="rect">
            <a:avLst/>
          </a:prstGeom>
        </p:spPr>
        <p:txBody>
          <a:bodyPr vert="horz" lIns="0" tIns="0" rIns="0" bIns="0" rtlCol="0" anchor="ctr">
            <a:spAutoFit/>
          </a:bodyPr>
          <a:lstStyle>
            <a:lvl1pPr algn="l">
              <a:defRPr sz="800" b="1">
                <a:solidFill>
                  <a:srgbClr val="696567"/>
                </a:solidFill>
                <a:latin typeface="Arial" panose="020B0604020202020204" pitchFamily="34" charset="0"/>
                <a:cs typeface="Arial" panose="020B0604020202020204" pitchFamily="34" charset="0"/>
              </a:defRPr>
            </a:lvl1pPr>
          </a:lstStyle>
          <a:p>
            <a:r>
              <a:rPr lang="en-AU"/>
              <a:t>TAFE Queensland</a:t>
            </a:r>
          </a:p>
        </p:txBody>
      </p:sp>
    </p:spTree>
    <p:extLst>
      <p:ext uri="{BB962C8B-B14F-4D97-AF65-F5344CB8AC3E}">
        <p14:creationId xmlns:p14="http://schemas.microsoft.com/office/powerpoint/2010/main" val="915698889"/>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B50D3F-485B-1A8F-5947-14019236DB07}"/>
              </a:ext>
            </a:extLst>
          </p:cNvPr>
          <p:cNvSpPr>
            <a:spLocks noGrp="1"/>
          </p:cNvSpPr>
          <p:nvPr>
            <p:ph type="title"/>
          </p:nvPr>
        </p:nvSpPr>
        <p:spPr>
          <a:xfrm>
            <a:off x="1055688" y="1700213"/>
            <a:ext cx="10080625" cy="553998"/>
          </a:xfrm>
          <a:prstGeom prst="rect">
            <a:avLst/>
          </a:prstGeom>
        </p:spPr>
        <p:txBody>
          <a:bodyPr anchor="b"/>
          <a:lstStyle>
            <a:lvl1pPr>
              <a:defRPr sz="4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EF0C91EC-0563-1BFC-E325-7D66CDDE4046}"/>
              </a:ext>
            </a:extLst>
          </p:cNvPr>
          <p:cNvSpPr>
            <a:spLocks noGrp="1"/>
          </p:cNvSpPr>
          <p:nvPr>
            <p:ph type="body" idx="1"/>
          </p:nvPr>
        </p:nvSpPr>
        <p:spPr>
          <a:xfrm>
            <a:off x="1055688" y="2423439"/>
            <a:ext cx="10080625" cy="332399"/>
          </a:xfrm>
          <a:prstGeom prst="rect">
            <a:avLst/>
          </a:prstGeo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1411290999"/>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C9F55D-0E93-1AC5-D3C9-53ECA71E223D}"/>
              </a:ext>
            </a:extLst>
          </p:cNvPr>
          <p:cNvSpPr>
            <a:spLocks noGrp="1"/>
          </p:cNvSpPr>
          <p:nvPr>
            <p:ph type="title"/>
          </p:nvPr>
        </p:nvSpPr>
        <p:spPr>
          <a:xfrm>
            <a:off x="1055688" y="877926"/>
            <a:ext cx="10080625" cy="415498"/>
          </a:xfrm>
          <a:prstGeom prst="rect">
            <a:avLst/>
          </a:prstGeom>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09FA32E6-7C41-27F6-E400-8BA1DBDDAAFA}"/>
              </a:ext>
            </a:extLst>
          </p:cNvPr>
          <p:cNvSpPr>
            <a:spLocks noGrp="1"/>
          </p:cNvSpPr>
          <p:nvPr>
            <p:ph sz="half" idx="1"/>
          </p:nvPr>
        </p:nvSpPr>
        <p:spPr>
          <a:xfrm>
            <a:off x="1055688" y="1700213"/>
            <a:ext cx="4895850" cy="44767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5D5739CF-CE41-0623-B3BD-C4C353F6D84F}"/>
              </a:ext>
            </a:extLst>
          </p:cNvPr>
          <p:cNvSpPr>
            <a:spLocks noGrp="1"/>
          </p:cNvSpPr>
          <p:nvPr>
            <p:ph sz="half" idx="2"/>
          </p:nvPr>
        </p:nvSpPr>
        <p:spPr>
          <a:xfrm>
            <a:off x="6240463" y="1700213"/>
            <a:ext cx="4895850" cy="44767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2887410357"/>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TxTwoObj" preserve="1">
  <p:cSld name="1_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D6FA41-0467-7C08-78DF-6D3713D9D15F}"/>
              </a:ext>
            </a:extLst>
          </p:cNvPr>
          <p:cNvSpPr>
            <a:spLocks noGrp="1"/>
          </p:cNvSpPr>
          <p:nvPr>
            <p:ph type="title"/>
          </p:nvPr>
        </p:nvSpPr>
        <p:spPr>
          <a:xfrm>
            <a:off x="1055688" y="872533"/>
            <a:ext cx="10080625" cy="415498"/>
          </a:xfrm>
          <a:prstGeom prst="rect">
            <a:avLst/>
          </a:prstGeom>
        </p:spPr>
        <p:txBody>
          <a:bodyPr anchor="t"/>
          <a:lstStyle/>
          <a:p>
            <a:r>
              <a:rPr lang="en-US"/>
              <a:t>Click to edit Master title style</a:t>
            </a:r>
            <a:endParaRPr lang="en-AU"/>
          </a:p>
        </p:txBody>
      </p:sp>
      <p:sp>
        <p:nvSpPr>
          <p:cNvPr id="3" name="Text Placeholder 2">
            <a:extLst>
              <a:ext uri="{FF2B5EF4-FFF2-40B4-BE49-F238E27FC236}">
                <a16:creationId xmlns:a16="http://schemas.microsoft.com/office/drawing/2014/main" id="{B0473DFD-9301-0F71-EF95-B80FB1B510D4}"/>
              </a:ext>
            </a:extLst>
          </p:cNvPr>
          <p:cNvSpPr>
            <a:spLocks noGrp="1"/>
          </p:cNvSpPr>
          <p:nvPr>
            <p:ph type="body" idx="1"/>
          </p:nvPr>
        </p:nvSpPr>
        <p:spPr>
          <a:xfrm>
            <a:off x="1055689" y="1700213"/>
            <a:ext cx="4895850" cy="313349"/>
          </a:xfrm>
          <a:prstGeom prst="rect">
            <a:avLst/>
          </a:prstGeom>
        </p:spPr>
        <p:txBody>
          <a:bodyPr anchor="t"/>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DC72F27-0FDA-4A8C-31DA-889965B2C68F}"/>
              </a:ext>
            </a:extLst>
          </p:cNvPr>
          <p:cNvSpPr>
            <a:spLocks noGrp="1"/>
          </p:cNvSpPr>
          <p:nvPr>
            <p:ph sz="half" idx="2"/>
          </p:nvPr>
        </p:nvSpPr>
        <p:spPr>
          <a:xfrm>
            <a:off x="1055689" y="2425744"/>
            <a:ext cx="4895850" cy="376391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70855CB2-17A0-D780-A10F-D52F1861C9CE}"/>
              </a:ext>
            </a:extLst>
          </p:cNvPr>
          <p:cNvSpPr>
            <a:spLocks noGrp="1"/>
          </p:cNvSpPr>
          <p:nvPr>
            <p:ph type="body" sz="quarter" idx="3"/>
          </p:nvPr>
        </p:nvSpPr>
        <p:spPr>
          <a:xfrm>
            <a:off x="6240462" y="1701483"/>
            <a:ext cx="4895849" cy="332399"/>
          </a:xfrm>
          <a:prstGeom prst="rect">
            <a:avLst/>
          </a:prstGeom>
        </p:spPr>
        <p:txBody>
          <a:bodyPr anchor="t"/>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3CBFD1D-574D-7AE4-F456-9211C91BF607}"/>
              </a:ext>
            </a:extLst>
          </p:cNvPr>
          <p:cNvSpPr>
            <a:spLocks noGrp="1"/>
          </p:cNvSpPr>
          <p:nvPr>
            <p:ph sz="quarter" idx="4"/>
          </p:nvPr>
        </p:nvSpPr>
        <p:spPr>
          <a:xfrm>
            <a:off x="6240462" y="2425744"/>
            <a:ext cx="4895849" cy="376391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3225591664"/>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F5E14E-6B98-2EA5-AAE7-10FE05254483}"/>
              </a:ext>
            </a:extLst>
          </p:cNvPr>
          <p:cNvSpPr>
            <a:spLocks noGrp="1"/>
          </p:cNvSpPr>
          <p:nvPr>
            <p:ph type="title"/>
          </p:nvPr>
        </p:nvSpPr>
        <p:spPr>
          <a:xfrm>
            <a:off x="1055688" y="877926"/>
            <a:ext cx="10080625" cy="415498"/>
          </a:xfrm>
          <a:prstGeom prst="rect">
            <a:avLst/>
          </a:prstGeom>
        </p:spPr>
        <p:txBody>
          <a:bodyPr/>
          <a:lstStyle/>
          <a:p>
            <a:r>
              <a:rPr lang="en-US"/>
              <a:t>Click to edit Master title style</a:t>
            </a:r>
            <a:endParaRPr lang="en-AU"/>
          </a:p>
        </p:txBody>
      </p:sp>
    </p:spTree>
    <p:extLst>
      <p:ext uri="{BB962C8B-B14F-4D97-AF65-F5344CB8AC3E}">
        <p14:creationId xmlns:p14="http://schemas.microsoft.com/office/powerpoint/2010/main" val="3123969287"/>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8E5CADA-B09C-A53B-9DC1-3FBF2355DF77}"/>
              </a:ext>
            </a:extLst>
          </p:cNvPr>
          <p:cNvSpPr>
            <a:spLocks noGrp="1"/>
          </p:cNvSpPr>
          <p:nvPr>
            <p:ph type="dt" sz="half" idx="10"/>
          </p:nvPr>
        </p:nvSpPr>
        <p:spPr>
          <a:xfrm>
            <a:off x="838200" y="6356350"/>
            <a:ext cx="2743200" cy="365125"/>
          </a:xfrm>
          <a:prstGeom prst="rect">
            <a:avLst/>
          </a:prstGeom>
        </p:spPr>
        <p:txBody>
          <a:bodyPr/>
          <a:lstStyle/>
          <a:p>
            <a:endParaRPr lang="en-AU"/>
          </a:p>
        </p:txBody>
      </p:sp>
      <p:sp>
        <p:nvSpPr>
          <p:cNvPr id="3" name="Footer Placeholder 2">
            <a:extLst>
              <a:ext uri="{FF2B5EF4-FFF2-40B4-BE49-F238E27FC236}">
                <a16:creationId xmlns:a16="http://schemas.microsoft.com/office/drawing/2014/main" id="{B4F622A8-D5F8-F022-C632-E65A9BF4E33D}"/>
              </a:ext>
            </a:extLst>
          </p:cNvPr>
          <p:cNvSpPr>
            <a:spLocks noGrp="1"/>
          </p:cNvSpPr>
          <p:nvPr>
            <p:ph type="ftr" sz="quarter" idx="11"/>
          </p:nvPr>
        </p:nvSpPr>
        <p:spPr>
          <a:xfrm>
            <a:off x="58270" y="6552315"/>
            <a:ext cx="4114800" cy="365125"/>
          </a:xfrm>
          <a:prstGeom prst="rect">
            <a:avLst/>
          </a:prstGeom>
        </p:spPr>
        <p:txBody>
          <a:bodyPr/>
          <a:lstStyle/>
          <a:p>
            <a:endParaRPr lang="en-AU"/>
          </a:p>
        </p:txBody>
      </p:sp>
      <p:sp>
        <p:nvSpPr>
          <p:cNvPr id="4" name="Slide Number Placeholder 3">
            <a:extLst>
              <a:ext uri="{FF2B5EF4-FFF2-40B4-BE49-F238E27FC236}">
                <a16:creationId xmlns:a16="http://schemas.microsoft.com/office/drawing/2014/main" id="{39CB2E66-1C4B-2F1F-E434-036F87304FBF}"/>
              </a:ext>
            </a:extLst>
          </p:cNvPr>
          <p:cNvSpPr>
            <a:spLocks noGrp="1"/>
          </p:cNvSpPr>
          <p:nvPr>
            <p:ph type="sldNum" sz="quarter" idx="12"/>
          </p:nvPr>
        </p:nvSpPr>
        <p:spPr>
          <a:xfrm>
            <a:off x="8932863" y="6644667"/>
            <a:ext cx="2743200" cy="123111"/>
          </a:xfrm>
          <a:prstGeom prst="rect">
            <a:avLst/>
          </a:prstGeom>
        </p:spPr>
        <p:txBody>
          <a:bodyPr/>
          <a:lstStyle/>
          <a:p>
            <a:fld id="{7C38B2F5-1F4E-421C-A073-1DF85226CA25}" type="slidenum">
              <a:rPr lang="en-AU" smtClean="0"/>
              <a:t>‹#›</a:t>
            </a:fld>
            <a:endParaRPr lang="en-AU"/>
          </a:p>
        </p:txBody>
      </p:sp>
    </p:spTree>
    <p:extLst>
      <p:ext uri="{BB962C8B-B14F-4D97-AF65-F5344CB8AC3E}">
        <p14:creationId xmlns:p14="http://schemas.microsoft.com/office/powerpoint/2010/main" val="1320698008"/>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picTx" preserve="1">
  <p:cSld name="1_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A954B6-C4AC-B9D1-A50E-89AC0DB6FD7E}"/>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33B974D8-89CA-C5A3-4DEC-D965A0C9B41D}"/>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42ADFBE5-86E3-C388-9272-CDE1827AD552}"/>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503E1394-0345-54AD-7438-802A19F8F7AE}"/>
              </a:ext>
            </a:extLst>
          </p:cNvPr>
          <p:cNvSpPr>
            <a:spLocks noGrp="1"/>
          </p:cNvSpPr>
          <p:nvPr>
            <p:ph type="sldNum" sz="quarter" idx="12"/>
          </p:nvPr>
        </p:nvSpPr>
        <p:spPr>
          <a:xfrm>
            <a:off x="8932863" y="6644667"/>
            <a:ext cx="2743200" cy="123111"/>
          </a:xfrm>
          <a:prstGeom prst="rect">
            <a:avLst/>
          </a:prstGeom>
        </p:spPr>
        <p:txBody>
          <a:bodyPr/>
          <a:lstStyle/>
          <a:p>
            <a:fld id="{7C38B2F5-1F4E-421C-A073-1DF85226CA25}" type="slidenum">
              <a:rPr lang="en-AU" smtClean="0"/>
              <a:t>‹#›</a:t>
            </a:fld>
            <a:endParaRPr lang="en-AU"/>
          </a:p>
        </p:txBody>
      </p:sp>
    </p:spTree>
    <p:extLst>
      <p:ext uri="{BB962C8B-B14F-4D97-AF65-F5344CB8AC3E}">
        <p14:creationId xmlns:p14="http://schemas.microsoft.com/office/powerpoint/2010/main" val="3156914803"/>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vertTx" preserve="1">
  <p:cSld name="1_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BBBAB4-7385-E176-0D21-E069522D0489}"/>
              </a:ext>
            </a:extLst>
          </p:cNvPr>
          <p:cNvSpPr>
            <a:spLocks noGrp="1"/>
          </p:cNvSpPr>
          <p:nvPr>
            <p:ph type="title"/>
          </p:nvPr>
        </p:nvSpPr>
        <p:spPr>
          <a:xfrm>
            <a:off x="1055688" y="873125"/>
            <a:ext cx="10080625" cy="451295"/>
          </a:xfrm>
          <a:prstGeom prst="rect">
            <a:avLst/>
          </a:prstGeom>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6F8865B4-57E9-9996-2B2F-F5DE913B27CA}"/>
              </a:ext>
            </a:extLst>
          </p:cNvPr>
          <p:cNvSpPr>
            <a:spLocks noGrp="1"/>
          </p:cNvSpPr>
          <p:nvPr>
            <p:ph type="body" orient="vert" idx="1"/>
          </p:nvPr>
        </p:nvSpPr>
        <p:spPr>
          <a:xfrm>
            <a:off x="1055688" y="1704361"/>
            <a:ext cx="10080625" cy="4847954"/>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1967249390"/>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vertTitleAndTx" preserve="1">
  <p:cSld name="1_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897991A-40F8-7AF0-9F96-E68B993578CD}"/>
              </a:ext>
            </a:extLst>
          </p:cNvPr>
          <p:cNvSpPr>
            <a:spLocks noGrp="1"/>
          </p:cNvSpPr>
          <p:nvPr>
            <p:ph type="title" orient="vert"/>
          </p:nvPr>
        </p:nvSpPr>
        <p:spPr>
          <a:xfrm>
            <a:off x="10293775" y="873125"/>
            <a:ext cx="842538" cy="5303838"/>
          </a:xfrm>
          <a:prstGeom prst="rect">
            <a:avLst/>
          </a:prstGeom>
        </p:spPr>
        <p:txBody>
          <a:bodyPr vert="eaVert" ancho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54EFF6A7-6C1F-9559-9A8C-12532EC928A1}"/>
              </a:ext>
            </a:extLst>
          </p:cNvPr>
          <p:cNvSpPr>
            <a:spLocks noGrp="1"/>
          </p:cNvSpPr>
          <p:nvPr>
            <p:ph type="body" orient="vert" idx="1"/>
          </p:nvPr>
        </p:nvSpPr>
        <p:spPr>
          <a:xfrm>
            <a:off x="1055686" y="873125"/>
            <a:ext cx="8880793" cy="5303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4266291493"/>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TITLE SLIDES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4286935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TITLE Slide Master 2 Date and Presenter">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userDrawn="1"/>
        </p:nvSpPr>
        <p:spPr>
          <a:xfrm>
            <a:off x="0" y="0"/>
            <a:ext cx="12192000" cy="685800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prstGeom prst="rect">
            <a:avLst/>
          </a:prstGeo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sp>
        <p:nvSpPr>
          <p:cNvPr id="14" name="Subtitle 2">
            <a:extLst>
              <a:ext uri="{FF2B5EF4-FFF2-40B4-BE49-F238E27FC236}">
                <a16:creationId xmlns:a16="http://schemas.microsoft.com/office/drawing/2014/main" id="{A22D3700-A7A1-6B40-271C-97832B21E031}"/>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descr="A cartoon of a person with a smile&#10;&#10;AI-generated content may be incorrect.">
            <a:extLst>
              <a:ext uri="{FF2B5EF4-FFF2-40B4-BE49-F238E27FC236}">
                <a16:creationId xmlns:a16="http://schemas.microsoft.com/office/drawing/2014/main" id="{081CDF07-0F0F-5567-0323-564912EE992E}"/>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6297294" y="4649592"/>
            <a:ext cx="2418593" cy="3031302"/>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F7D81180-10EF-798E-B915-327B713212FA}"/>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1868293" y="4553982"/>
            <a:ext cx="6560712" cy="1348957"/>
          </a:xfrm>
          <a:prstGeom prst="rect">
            <a:avLst/>
          </a:prstGeom>
        </p:spPr>
      </p:pic>
      <p:pic>
        <p:nvPicPr>
          <p:cNvPr id="13" name="Picture 12" descr="A blue orange and white sign&#10;&#10;AI-generated content may be incorrect.">
            <a:extLst>
              <a:ext uri="{FF2B5EF4-FFF2-40B4-BE49-F238E27FC236}">
                <a16:creationId xmlns:a16="http://schemas.microsoft.com/office/drawing/2014/main" id="{1D36459F-1BA7-4922-346C-2F4ABAF9CAD5}"/>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3148057186"/>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TITLE Slide Master 1">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C36BEDC-87BE-78B1-2229-C3F0CB8F6C5E}"/>
              </a:ext>
            </a:extLst>
          </p:cNvPr>
          <p:cNvSpPr>
            <a:spLocks noGrp="1"/>
          </p:cNvSpPr>
          <p:nvPr>
            <p:ph type="pic" sz="quarter" idx="11" hasCustomPrompt="1"/>
          </p:nvPr>
        </p:nvSpPr>
        <p:spPr>
          <a:xfrm>
            <a:off x="5303838" y="1"/>
            <a:ext cx="6888162" cy="6813550"/>
          </a:xfrm>
          <a:prstGeom prst="rect">
            <a:avLst/>
          </a:prstGeom>
          <a:solidFill>
            <a:schemeClr val="accent5">
              <a:lumMod val="20000"/>
              <a:lumOff val="80000"/>
            </a:schemeClr>
          </a:solidFill>
        </p:spPr>
        <p:txBody>
          <a:bodyPr rIns="324000" anchor="ctr"/>
          <a:lstStyle>
            <a:lvl1pPr algn="r">
              <a:defRPr sz="1600">
                <a:solidFill>
                  <a:schemeClr val="accent3"/>
                </a:solidFill>
              </a:defRPr>
            </a:lvl1pPr>
          </a:lstStyle>
          <a:p>
            <a:r>
              <a:rPr lang="en-US"/>
              <a:t>Click to add Image</a:t>
            </a:r>
          </a:p>
        </p:txBody>
      </p:sp>
      <p:sp>
        <p:nvSpPr>
          <p:cNvPr id="4" name="Rectangle 3">
            <a:extLst>
              <a:ext uri="{FF2B5EF4-FFF2-40B4-BE49-F238E27FC236}">
                <a16:creationId xmlns:a16="http://schemas.microsoft.com/office/drawing/2014/main" id="{7F487EF8-61D3-B6F1-B2A8-1C9D9DC484FB}"/>
              </a:ext>
            </a:extLst>
          </p:cNvPr>
          <p:cNvSpPr>
            <a:spLocks/>
          </p:cNvSpPr>
          <p:nvPr userDrawn="1"/>
        </p:nvSpPr>
        <p:spPr>
          <a:xfrm>
            <a:off x="0" y="0"/>
            <a:ext cx="5303838"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accent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prstGeom prst="rect">
            <a:avLst/>
          </a:prstGeo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8" name="Picture 6">
            <a:extLst>
              <a:ext uri="{FF2B5EF4-FFF2-40B4-BE49-F238E27FC236}">
                <a16:creationId xmlns:a16="http://schemas.microsoft.com/office/drawing/2014/main" id="{A948AC89-CB30-2D5F-3B59-2EF641689523}"/>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905411" y="5866094"/>
            <a:ext cx="2087618" cy="833418"/>
          </a:xfrm>
          <a:prstGeom prst="rect">
            <a:avLst/>
          </a:prstGeom>
        </p:spPr>
      </p:pic>
    </p:spTree>
    <p:extLst>
      <p:ext uri="{BB962C8B-B14F-4D97-AF65-F5344CB8AC3E}">
        <p14:creationId xmlns:p14="http://schemas.microsoft.com/office/powerpoint/2010/main" val="4275643523"/>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TITLE Slide Master 2 Date and Presenter">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userDrawn="1"/>
        </p:nvSpPr>
        <p:spPr>
          <a:xfrm>
            <a:off x="0" y="0"/>
            <a:ext cx="12192000"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3F6C7CA9-AFB1-D5BC-C797-717A8F4A4EA9}"/>
              </a:ext>
            </a:extLst>
          </p:cNvPr>
          <p:cNvSpPr txBox="1"/>
          <p:nvPr userDrawn="1"/>
        </p:nvSpPr>
        <p:spPr>
          <a:xfrm>
            <a:off x="3601963" y="6178448"/>
            <a:ext cx="1588293" cy="123111"/>
          </a:xfrm>
          <a:prstGeom prst="rect">
            <a:avLst/>
          </a:prstGeom>
          <a:noFill/>
        </p:spPr>
        <p:txBody>
          <a:bodyPr wrap="square" lIns="0" tIns="0" rIns="0" bIns="0" rtlCol="0">
            <a:spAutoFit/>
          </a:bodyPr>
          <a:lstStyle/>
          <a:p>
            <a:r>
              <a:rPr lang="en-US" sz="800" b="1">
                <a:solidFill>
                  <a:schemeClr val="bg1"/>
                </a:solidFill>
                <a:latin typeface="Arial" panose="020B0604020202020204" pitchFamily="34" charset="0"/>
                <a:cs typeface="Arial" panose="020B0604020202020204" pitchFamily="34" charset="0"/>
              </a:rPr>
              <a:t>Presented by:</a:t>
            </a:r>
          </a:p>
        </p:txBody>
      </p:sp>
      <p:sp>
        <p:nvSpPr>
          <p:cNvPr id="8" name="Text Placeholder 7">
            <a:extLst>
              <a:ext uri="{FF2B5EF4-FFF2-40B4-BE49-F238E27FC236}">
                <a16:creationId xmlns:a16="http://schemas.microsoft.com/office/drawing/2014/main" id="{857F5978-7563-5DCD-F1F2-344903B80799}"/>
              </a:ext>
            </a:extLst>
          </p:cNvPr>
          <p:cNvSpPr>
            <a:spLocks noGrp="1"/>
          </p:cNvSpPr>
          <p:nvPr>
            <p:ph type="body" sz="quarter" idx="11" hasCustomPrompt="1"/>
          </p:nvPr>
        </p:nvSpPr>
        <p:spPr>
          <a:xfrm>
            <a:off x="3601963" y="6341918"/>
            <a:ext cx="6049031" cy="219220"/>
          </a:xfrm>
          <a:prstGeom prst="rect">
            <a:avLst/>
          </a:prstGeom>
        </p:spPr>
        <p:txBody>
          <a:bodyPr/>
          <a:lstStyle>
            <a:lvl1pPr marL="0" indent="0">
              <a:buFontTx/>
              <a:buNone/>
              <a:defRPr sz="1200">
                <a:solidFill>
                  <a:schemeClr val="bg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&lt; Insert presenter name &gt;</a:t>
            </a:r>
            <a:endParaRPr lang="en-US"/>
          </a:p>
        </p:txBody>
      </p:sp>
      <p:sp>
        <p:nvSpPr>
          <p:cNvPr id="9" name="TextBox 8">
            <a:extLst>
              <a:ext uri="{FF2B5EF4-FFF2-40B4-BE49-F238E27FC236}">
                <a16:creationId xmlns:a16="http://schemas.microsoft.com/office/drawing/2014/main" id="{16408D9E-4A91-1FDB-550A-BE04F55E6ACA}"/>
              </a:ext>
            </a:extLst>
          </p:cNvPr>
          <p:cNvSpPr txBox="1"/>
          <p:nvPr userDrawn="1"/>
        </p:nvSpPr>
        <p:spPr>
          <a:xfrm>
            <a:off x="1062552" y="6183173"/>
            <a:ext cx="1588293" cy="123111"/>
          </a:xfrm>
          <a:prstGeom prst="rect">
            <a:avLst/>
          </a:prstGeom>
          <a:noFill/>
        </p:spPr>
        <p:txBody>
          <a:bodyPr wrap="square" lIns="0" tIns="0" rIns="0" bIns="0" rtlCol="0">
            <a:spAutoFit/>
          </a:bodyPr>
          <a:lstStyle/>
          <a:p>
            <a:r>
              <a:rPr lang="en-US" sz="800" b="1">
                <a:solidFill>
                  <a:schemeClr val="bg1"/>
                </a:solidFill>
                <a:latin typeface="Arial" panose="020B0604020202020204" pitchFamily="34" charset="0"/>
                <a:cs typeface="Arial" panose="020B0604020202020204" pitchFamily="34" charset="0"/>
              </a:rPr>
              <a:t>Date:</a:t>
            </a:r>
          </a:p>
        </p:txBody>
      </p:sp>
      <p:sp>
        <p:nvSpPr>
          <p:cNvPr id="6" name="Text Placeholder 7">
            <a:extLst>
              <a:ext uri="{FF2B5EF4-FFF2-40B4-BE49-F238E27FC236}">
                <a16:creationId xmlns:a16="http://schemas.microsoft.com/office/drawing/2014/main" id="{EC0A3E38-9FD6-F72A-6FCD-DA3A9AE7BD83}"/>
              </a:ext>
            </a:extLst>
          </p:cNvPr>
          <p:cNvSpPr>
            <a:spLocks noGrp="1"/>
          </p:cNvSpPr>
          <p:nvPr>
            <p:ph type="body" sz="quarter" idx="10" hasCustomPrompt="1"/>
          </p:nvPr>
        </p:nvSpPr>
        <p:spPr>
          <a:xfrm>
            <a:off x="1076046" y="6341918"/>
            <a:ext cx="2418592" cy="219220"/>
          </a:xfrm>
          <a:prstGeom prst="rect">
            <a:avLst/>
          </a:prstGeom>
        </p:spPr>
        <p:txBody>
          <a:bodyPr/>
          <a:lstStyle>
            <a:lvl1pPr marL="0" indent="0">
              <a:buFontTx/>
              <a:buNone/>
              <a:defRPr sz="1200">
                <a:solidFill>
                  <a:schemeClr val="bg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&lt; Insert date &gt;</a:t>
            </a:r>
            <a:endParaRPr lang="en-US"/>
          </a:p>
        </p:txBody>
      </p:sp>
      <p:pic>
        <p:nvPicPr>
          <p:cNvPr id="3" name="Picture 6">
            <a:extLst>
              <a:ext uri="{FF2B5EF4-FFF2-40B4-BE49-F238E27FC236}">
                <a16:creationId xmlns:a16="http://schemas.microsoft.com/office/drawing/2014/main" id="{8E0345D2-8CA0-3B84-5A15-EF648BA5D559}"/>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9702265" y="5864526"/>
            <a:ext cx="2087618" cy="833418"/>
          </a:xfrm>
          <a:prstGeom prst="rect">
            <a:avLst/>
          </a:prstGeom>
        </p:spPr>
      </p:pic>
      <p:sp>
        <p:nvSpPr>
          <p:cNvPr id="2" name="Subtitle 2">
            <a:extLst>
              <a:ext uri="{FF2B5EF4-FFF2-40B4-BE49-F238E27FC236}">
                <a16:creationId xmlns:a16="http://schemas.microsoft.com/office/drawing/2014/main" id="{2DF8409B-648E-184F-C4D1-A03333E6DB56}"/>
              </a:ext>
            </a:extLst>
          </p:cNvPr>
          <p:cNvSpPr>
            <a:spLocks noGrp="1"/>
          </p:cNvSpPr>
          <p:nvPr>
            <p:ph type="subTitle" idx="1" hasCustomPrompt="1"/>
          </p:nvPr>
        </p:nvSpPr>
        <p:spPr>
          <a:xfrm>
            <a:off x="1064653" y="3698217"/>
            <a:ext cx="10071660" cy="332399"/>
          </a:xfrm>
          <a:prstGeom prst="rect">
            <a:avLst/>
          </a:prstGeom>
        </p:spPr>
        <p:txBody>
          <a:bodyPr/>
          <a:lstStyle>
            <a:lvl1pPr marL="342900" indent="-342900" algn="l">
              <a:buFontTx/>
              <a:buBlip>
                <a:blip r:embed="rId4">
                  <a:extLst>
                    <a:ext uri="{96DAC541-7B7A-43D3-8B79-37D633B846F1}">
                      <asvg:svgBlip xmlns:asvg="http://schemas.microsoft.com/office/drawing/2016/SVG/main" r:embed="rId5"/>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prstGeom prst="rect">
            <a:avLst/>
          </a:prstGeo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spTree>
    <p:extLst>
      <p:ext uri="{BB962C8B-B14F-4D97-AF65-F5344CB8AC3E}">
        <p14:creationId xmlns:p14="http://schemas.microsoft.com/office/powerpoint/2010/main" val="1307782581"/>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TITLE Slide Master Image 4 with Image Top">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0"/>
            <a:ext cx="12192000" cy="3428996"/>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0" y="3428996"/>
            <a:ext cx="12192000" cy="3429004"/>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E027ADB-AE21-6579-0A48-8491F6C30AD2}"/>
              </a:ext>
            </a:extLst>
          </p:cNvPr>
          <p:cNvSpPr>
            <a:spLocks noGrp="1"/>
          </p:cNvSpPr>
          <p:nvPr>
            <p:ph type="ctrTitle" hasCustomPrompt="1"/>
          </p:nvPr>
        </p:nvSpPr>
        <p:spPr>
          <a:xfrm>
            <a:off x="1064653" y="4706457"/>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pic>
        <p:nvPicPr>
          <p:cNvPr id="2" name="Picture 6">
            <a:extLst>
              <a:ext uri="{FF2B5EF4-FFF2-40B4-BE49-F238E27FC236}">
                <a16:creationId xmlns:a16="http://schemas.microsoft.com/office/drawing/2014/main" id="{2AEF0E0E-C7A4-34AB-4E05-6E976AD5C785}"/>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9702265" y="5864526"/>
            <a:ext cx="2087618" cy="833418"/>
          </a:xfrm>
          <a:prstGeom prst="rect">
            <a:avLst/>
          </a:prstGeom>
        </p:spPr>
      </p:pic>
      <p:sp>
        <p:nvSpPr>
          <p:cNvPr id="5" name="Subtitle 2">
            <a:extLst>
              <a:ext uri="{FF2B5EF4-FFF2-40B4-BE49-F238E27FC236}">
                <a16:creationId xmlns:a16="http://schemas.microsoft.com/office/drawing/2014/main" id="{5E9B1AAB-ACAE-D245-C836-68969C7EE34C}"/>
              </a:ext>
            </a:extLst>
          </p:cNvPr>
          <p:cNvSpPr txBox="1">
            <a:spLocks/>
          </p:cNvSpPr>
          <p:nvPr userDrawn="1"/>
        </p:nvSpPr>
        <p:spPr>
          <a:xfrm>
            <a:off x="1064653" y="5798624"/>
            <a:ext cx="8073084" cy="332399"/>
          </a:xfrm>
          <a:prstGeom prst="rect">
            <a:avLst/>
          </a:prstGeom>
        </p:spPr>
        <p:txBody>
          <a:bodyPr vert="horz" wrap="square" lIns="0" tIns="0" rIns="0" bIns="0" rtlCol="0">
            <a:spAutoFit/>
          </a:bodyPr>
          <a:lstStyle>
            <a:lvl1pPr marL="342900" indent="-342900" algn="l" defTabSz="914400" rtl="0" eaLnBrk="1" latinLnBrk="0" hangingPunct="1">
              <a:lnSpc>
                <a:spcPct val="90000"/>
              </a:lnSpc>
              <a:spcBef>
                <a:spcPts val="1000"/>
              </a:spcBef>
              <a:buFontTx/>
              <a:buBlip>
                <a:blip r:embed="rId4">
                  <a:extLst>
                    <a:ext uri="{96DAC541-7B7A-43D3-8B79-37D633B846F1}">
                      <asvg:svgBlip xmlns:asvg="http://schemas.microsoft.com/office/drawing/2016/SVG/main" r:embed="rId5"/>
                    </a:ext>
                  </a:extLst>
                </a:blip>
              </a:buBlip>
              <a:defRPr sz="2400" b="1" i="0" kern="1200">
                <a:solidFill>
                  <a:srgbClr val="FFFFFF"/>
                </a:solidFill>
                <a:latin typeface="Myriad Pro Light" panose="020B0403030403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Myriad Pro" panose="020B0503030403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Myriad Pro" panose="020B0503030403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a:latin typeface="Arial" panose="020B0604020202020204" pitchFamily="34" charset="0"/>
                <a:cs typeface="Arial" panose="020B0604020202020204" pitchFamily="34" charset="0"/>
              </a:rPr>
              <a:t>Sample heading which is of a standard length</a:t>
            </a:r>
            <a:endParaRPr lang="en-AU">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22082835"/>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TITLE Slide Master 5 Image Option Left">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1"/>
            <a:ext cx="6096000" cy="6858001"/>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6096000" y="0"/>
            <a:ext cx="6096000"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6">
            <a:extLst>
              <a:ext uri="{FF2B5EF4-FFF2-40B4-BE49-F238E27FC236}">
                <a16:creationId xmlns:a16="http://schemas.microsoft.com/office/drawing/2014/main" id="{8F37D748-A9C4-08DD-E0F7-965480A9995B}"/>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9702265" y="5864526"/>
            <a:ext cx="2087618" cy="833418"/>
          </a:xfrm>
          <a:prstGeom prst="rect">
            <a:avLst/>
          </a:prstGeom>
        </p:spPr>
      </p:pic>
      <p:sp>
        <p:nvSpPr>
          <p:cNvPr id="7" name="Subtitle 2">
            <a:extLst>
              <a:ext uri="{FF2B5EF4-FFF2-40B4-BE49-F238E27FC236}">
                <a16:creationId xmlns:a16="http://schemas.microsoft.com/office/drawing/2014/main" id="{F2902EC9-5B24-3FD8-4FED-6B2EAAD935FD}"/>
              </a:ext>
            </a:extLst>
          </p:cNvPr>
          <p:cNvSpPr txBox="1">
            <a:spLocks/>
          </p:cNvSpPr>
          <p:nvPr userDrawn="1"/>
        </p:nvSpPr>
        <p:spPr>
          <a:xfrm>
            <a:off x="6888162" y="3556754"/>
            <a:ext cx="4787899" cy="664797"/>
          </a:xfrm>
          <a:prstGeom prst="rect">
            <a:avLst/>
          </a:prstGeom>
        </p:spPr>
        <p:txBody>
          <a:bodyPr vert="horz" wrap="square" lIns="0" tIns="0" rIns="0" bIns="0" rtlCol="0">
            <a:spAutoFit/>
          </a:bodyPr>
          <a:lstStyle>
            <a:lvl1pPr marL="342900" indent="-342900" algn="l" defTabSz="914400" rtl="0" eaLnBrk="1" latinLnBrk="0" hangingPunct="1">
              <a:lnSpc>
                <a:spcPct val="90000"/>
              </a:lnSpc>
              <a:spcBef>
                <a:spcPts val="1000"/>
              </a:spcBef>
              <a:buFontTx/>
              <a:buBlip>
                <a:blip r:embed="rId4">
                  <a:extLst>
                    <a:ext uri="{96DAC541-7B7A-43D3-8B79-37D633B846F1}">
                      <asvg:svgBlip xmlns:asvg="http://schemas.microsoft.com/office/drawing/2016/SVG/main" r:embed="rId5"/>
                    </a:ext>
                  </a:extLst>
                </a:blip>
              </a:buBlip>
              <a:defRPr sz="2400" b="1" i="0" kern="1200">
                <a:solidFill>
                  <a:srgbClr val="FFFFFF"/>
                </a:solidFill>
                <a:latin typeface="Myriad Pro Light" panose="020B0403030403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Myriad Pro" panose="020B0503030403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Myriad Pro" panose="020B0503030403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a:latin typeface="Arial" panose="020B0604020202020204" pitchFamily="34" charset="0"/>
                <a:cs typeface="Arial" panose="020B0604020202020204" pitchFamily="34" charset="0"/>
              </a:rPr>
              <a:t>Sample heading which is of a standard length</a:t>
            </a:r>
            <a:endParaRPr lang="en-AU">
              <a:latin typeface="Arial" panose="020B0604020202020204" pitchFamily="34" charset="0"/>
              <a:cs typeface="Arial" panose="020B0604020202020204" pitchFamily="34" charset="0"/>
            </a:endParaRPr>
          </a:p>
        </p:txBody>
      </p:sp>
      <p:sp>
        <p:nvSpPr>
          <p:cNvPr id="9" name="Title 1">
            <a:extLst>
              <a:ext uri="{FF2B5EF4-FFF2-40B4-BE49-F238E27FC236}">
                <a16:creationId xmlns:a16="http://schemas.microsoft.com/office/drawing/2014/main" id="{EBC3E8A0-602B-DE68-6339-7DBD216AA763}"/>
              </a:ext>
            </a:extLst>
          </p:cNvPr>
          <p:cNvSpPr txBox="1">
            <a:spLocks/>
          </p:cNvSpPr>
          <p:nvPr userDrawn="1"/>
        </p:nvSpPr>
        <p:spPr>
          <a:xfrm>
            <a:off x="6888162" y="2822962"/>
            <a:ext cx="4560645" cy="557451"/>
          </a:xfrm>
          <a:prstGeom prst="rect">
            <a:avLst/>
          </a:prstGeom>
          <a:solidFill>
            <a:schemeClr val="bg1"/>
          </a:solidFill>
        </p:spPr>
        <p:txBody>
          <a:bodyPr vert="horz" wrap="none" lIns="108000" tIns="72000" rIns="108000" bIns="0" rtlCol="0" anchor="ctr" anchorCtr="0">
            <a:spAutoFit/>
          </a:bodyPr>
          <a:lstStyle>
            <a:lvl1pPr algn="l" defTabSz="914400" rtl="0" eaLnBrk="1" latinLnBrk="0" hangingPunct="1">
              <a:lnSpc>
                <a:spcPct val="90000"/>
              </a:lnSpc>
              <a:spcBef>
                <a:spcPct val="0"/>
              </a:spcBef>
              <a:buNone/>
              <a:defRPr sz="6000" b="1" i="0" kern="1200">
                <a:solidFill>
                  <a:schemeClr val="tx1"/>
                </a:solidFill>
                <a:latin typeface="Myriad Pro" panose="020B0503030403020204" pitchFamily="34" charset="0"/>
                <a:ea typeface="+mj-ea"/>
                <a:cs typeface="+mj-cs"/>
              </a:defRPr>
            </a:lvl1pPr>
          </a:lstStyle>
          <a:p>
            <a:r>
              <a:rPr lang="en-US" sz="3500">
                <a:latin typeface="Arial" panose="020B0604020202020204" pitchFamily="34" charset="0"/>
                <a:cs typeface="Arial" panose="020B0604020202020204" pitchFamily="34" charset="0"/>
              </a:rPr>
              <a:t>Click to edit line two</a:t>
            </a:r>
            <a:endParaRPr lang="en-AU" sz="3500">
              <a:latin typeface="Arial" panose="020B0604020202020204" pitchFamily="34" charset="0"/>
              <a:cs typeface="Arial" panose="020B0604020202020204" pitchFamily="34" charset="0"/>
            </a:endParaRPr>
          </a:p>
        </p:txBody>
      </p:sp>
      <p:sp>
        <p:nvSpPr>
          <p:cNvPr id="10" name="Text Placeholder 11">
            <a:extLst>
              <a:ext uri="{FF2B5EF4-FFF2-40B4-BE49-F238E27FC236}">
                <a16:creationId xmlns:a16="http://schemas.microsoft.com/office/drawing/2014/main" id="{5F906650-2DBE-4CA3-3C9F-CF5E97671A7C}"/>
              </a:ext>
            </a:extLst>
          </p:cNvPr>
          <p:cNvSpPr>
            <a:spLocks noGrp="1"/>
          </p:cNvSpPr>
          <p:nvPr>
            <p:ph type="body" sz="quarter" idx="12" hasCustomPrompt="1"/>
          </p:nvPr>
        </p:nvSpPr>
        <p:spPr>
          <a:xfrm>
            <a:off x="6888162" y="2177340"/>
            <a:ext cx="4038066" cy="557451"/>
          </a:xfrm>
          <a:prstGeom prst="rect">
            <a:avLst/>
          </a:prstGeom>
          <a:solidFill>
            <a:schemeClr val="bg1"/>
          </a:solidFill>
        </p:spPr>
        <p:txBody>
          <a:bodyPr wrap="none" lIns="108000" tIns="72000" rIns="108000" anchor="ctr" anchorCtr="0"/>
          <a:lstStyle>
            <a:lvl1pPr marL="0" indent="0">
              <a:buNone/>
              <a:defRPr sz="3500" b="1" i="0">
                <a:latin typeface="Arial" panose="020B0604020202020204" pitchFamily="34" charset="0"/>
                <a:cs typeface="Arial" panose="020B0604020202020204" pitchFamily="34" charset="0"/>
              </a:defRPr>
            </a:lvl1pPr>
          </a:lstStyle>
          <a:p>
            <a:r>
              <a:rPr lang="en-US"/>
              <a:t>Click edit line one</a:t>
            </a:r>
            <a:endParaRPr lang="en-AU"/>
          </a:p>
        </p:txBody>
      </p:sp>
    </p:spTree>
    <p:extLst>
      <p:ext uri="{BB962C8B-B14F-4D97-AF65-F5344CB8AC3E}">
        <p14:creationId xmlns:p14="http://schemas.microsoft.com/office/powerpoint/2010/main" val="3652850522"/>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4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a:t>
            </a:r>
          </a:p>
        </p:txBody>
      </p:sp>
      <p:pic>
        <p:nvPicPr>
          <p:cNvPr id="3" name="Picture 2">
            <a:extLst>
              <a:ext uri="{FF2B5EF4-FFF2-40B4-BE49-F238E27FC236}">
                <a16:creationId xmlns:a16="http://schemas.microsoft.com/office/drawing/2014/main" id="{C1064970-D2C1-2052-2131-01099E6270B7}"/>
              </a:ext>
            </a:extLst>
          </p:cNvPr>
          <p:cNvPicPr>
            <a:picLocks noChangeAspect="1"/>
          </p:cNvPicPr>
          <p:nvPr userDrawn="1"/>
        </p:nvPicPr>
        <p:blipFill>
          <a:blip r:embed="rId2"/>
          <a:stretch>
            <a:fillRect/>
          </a:stretch>
        </p:blipFill>
        <p:spPr>
          <a:xfrm>
            <a:off x="1055688" y="3429000"/>
            <a:ext cx="3203575" cy="1484323"/>
          </a:xfrm>
          <a:prstGeom prst="rect">
            <a:avLst/>
          </a:prstGeom>
        </p:spPr>
      </p:pic>
      <p:sp>
        <p:nvSpPr>
          <p:cNvPr id="2" name="TextBox 1">
            <a:extLst>
              <a:ext uri="{FF2B5EF4-FFF2-40B4-BE49-F238E27FC236}">
                <a16:creationId xmlns:a16="http://schemas.microsoft.com/office/drawing/2014/main" id="{D7EAFB15-AAB9-5A1C-B2B9-BEF5FDFF026F}"/>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446825303"/>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TEXT 1 Column">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ext Placeholder 6">
            <a:extLst>
              <a:ext uri="{FF2B5EF4-FFF2-40B4-BE49-F238E27FC236}">
                <a16:creationId xmlns:a16="http://schemas.microsoft.com/office/drawing/2014/main" id="{F8303A1B-F066-6119-9307-60B41E43504D}"/>
              </a:ext>
            </a:extLst>
          </p:cNvPr>
          <p:cNvSpPr>
            <a:spLocks noGrp="1"/>
          </p:cNvSpPr>
          <p:nvPr>
            <p:ph type="body" sz="quarter" idx="13"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041484940"/>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TEXT 2 Column">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1F254D0-E3DA-29E2-B384-ED3864E9E1D7}"/>
              </a:ext>
            </a:extLst>
          </p:cNvPr>
          <p:cNvSpPr>
            <a:spLocks noGrp="1"/>
          </p:cNvSpPr>
          <p:nvPr>
            <p:ph type="body" sz="quarter" idx="11" hasCustomPrompt="1"/>
          </p:nvPr>
        </p:nvSpPr>
        <p:spPr>
          <a:xfrm>
            <a:off x="1064154"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9" name="Text Placeholder 5">
            <a:extLst>
              <a:ext uri="{FF2B5EF4-FFF2-40B4-BE49-F238E27FC236}">
                <a16:creationId xmlns:a16="http://schemas.microsoft.com/office/drawing/2014/main" id="{7E9EC2F6-221E-C40D-C562-1D405B92E60A}"/>
              </a:ext>
            </a:extLst>
          </p:cNvPr>
          <p:cNvSpPr>
            <a:spLocks noGrp="1"/>
          </p:cNvSpPr>
          <p:nvPr>
            <p:ph type="body" sz="quarter" idx="14" hasCustomPrompt="1"/>
          </p:nvPr>
        </p:nvSpPr>
        <p:spPr>
          <a:xfrm>
            <a:off x="6240463"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7" name="Text Placeholder 2">
            <a:extLst>
              <a:ext uri="{FF2B5EF4-FFF2-40B4-BE49-F238E27FC236}">
                <a16:creationId xmlns:a16="http://schemas.microsoft.com/office/drawing/2014/main" id="{79D16E7E-98E2-BC93-5FD5-4E0581AC07D3}"/>
              </a:ext>
            </a:extLst>
          </p:cNvPr>
          <p:cNvSpPr>
            <a:spLocks noGrp="1"/>
          </p:cNvSpPr>
          <p:nvPr>
            <p:ph type="body" idx="13" hasCustomPrompt="1"/>
          </p:nvPr>
        </p:nvSpPr>
        <p:spPr>
          <a:xfrm>
            <a:off x="6240463"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2">
            <a:extLst>
              <a:ext uri="{FF2B5EF4-FFF2-40B4-BE49-F238E27FC236}">
                <a16:creationId xmlns:a16="http://schemas.microsoft.com/office/drawing/2014/main" id="{127F52A5-FE0E-61E7-44B3-9C6AF4B470FF}"/>
              </a:ext>
            </a:extLst>
          </p:cNvPr>
          <p:cNvSpPr>
            <a:spLocks noGrp="1"/>
          </p:cNvSpPr>
          <p:nvPr>
            <p:ph type="body" idx="1" hasCustomPrompt="1"/>
          </p:nvPr>
        </p:nvSpPr>
        <p:spPr>
          <a:xfrm>
            <a:off x="1064154"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2" name="Title 1">
            <a:extLst>
              <a:ext uri="{FF2B5EF4-FFF2-40B4-BE49-F238E27FC236}">
                <a16:creationId xmlns:a16="http://schemas.microsoft.com/office/drawing/2014/main" id="{129629DF-8E5C-DEA8-2F90-A2E856B892CE}"/>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3" name="Text Placeholder 6">
            <a:extLst>
              <a:ext uri="{FF2B5EF4-FFF2-40B4-BE49-F238E27FC236}">
                <a16:creationId xmlns:a16="http://schemas.microsoft.com/office/drawing/2014/main" id="{924715E9-5830-E2FC-2989-39420C5DB35A}"/>
              </a:ext>
            </a:extLst>
          </p:cNvPr>
          <p:cNvSpPr>
            <a:spLocks noGrp="1"/>
          </p:cNvSpPr>
          <p:nvPr>
            <p:ph type="body" sz="quarter" idx="15"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789534262"/>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TEXT 3 Column Text">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3A5B9AF1-B60F-A8B6-0F56-209C8B4A6615}"/>
              </a:ext>
            </a:extLst>
          </p:cNvPr>
          <p:cNvSpPr>
            <a:spLocks noGrp="1"/>
          </p:cNvSpPr>
          <p:nvPr>
            <p:ph type="body" sz="quarter" idx="14" hasCustomPrompt="1"/>
          </p:nvPr>
        </p:nvSpPr>
        <p:spPr>
          <a:xfrm>
            <a:off x="4511795" y="170021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9" name="Text Placeholder 5">
            <a:extLst>
              <a:ext uri="{FF2B5EF4-FFF2-40B4-BE49-F238E27FC236}">
                <a16:creationId xmlns:a16="http://schemas.microsoft.com/office/drawing/2014/main" id="{FCE1823B-3C73-9BE9-364D-36563FF91190}"/>
              </a:ext>
            </a:extLst>
          </p:cNvPr>
          <p:cNvSpPr>
            <a:spLocks noGrp="1"/>
          </p:cNvSpPr>
          <p:nvPr>
            <p:ph type="body" sz="quarter" idx="17" hasCustomPrompt="1"/>
          </p:nvPr>
        </p:nvSpPr>
        <p:spPr>
          <a:xfrm>
            <a:off x="7939388"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 name="Text Placeholder 5">
            <a:extLst>
              <a:ext uri="{FF2B5EF4-FFF2-40B4-BE49-F238E27FC236}">
                <a16:creationId xmlns:a16="http://schemas.microsoft.com/office/drawing/2014/main" id="{E65F584A-DDDF-BC7A-9292-AB3F32A7835F}"/>
              </a:ext>
            </a:extLst>
          </p:cNvPr>
          <p:cNvSpPr>
            <a:spLocks noGrp="1"/>
          </p:cNvSpPr>
          <p:nvPr>
            <p:ph type="body" sz="quarter" idx="18" hasCustomPrompt="1"/>
          </p:nvPr>
        </p:nvSpPr>
        <p:spPr>
          <a:xfrm>
            <a:off x="1065861" y="1700213"/>
            <a:ext cx="3193402"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8" name="Text Placeholder 2">
            <a:extLst>
              <a:ext uri="{FF2B5EF4-FFF2-40B4-BE49-F238E27FC236}">
                <a16:creationId xmlns:a16="http://schemas.microsoft.com/office/drawing/2014/main" id="{2F2C3E46-A109-DF50-FCAE-271F5D85FD8E}"/>
              </a:ext>
            </a:extLst>
          </p:cNvPr>
          <p:cNvSpPr>
            <a:spLocks noGrp="1"/>
          </p:cNvSpPr>
          <p:nvPr>
            <p:ph type="body" idx="16" hasCustomPrompt="1"/>
          </p:nvPr>
        </p:nvSpPr>
        <p:spPr>
          <a:xfrm>
            <a:off x="7939389" y="2319955"/>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F53F6635-3DCB-2CD4-190B-9462C020914F}"/>
              </a:ext>
            </a:extLst>
          </p:cNvPr>
          <p:cNvSpPr>
            <a:spLocks noGrp="1"/>
          </p:cNvSpPr>
          <p:nvPr>
            <p:ph type="body" idx="13" hasCustomPrompt="1"/>
          </p:nvPr>
        </p:nvSpPr>
        <p:spPr>
          <a:xfrm>
            <a:off x="4511795" y="2319955"/>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4" name="Text Placeholder 2">
            <a:extLst>
              <a:ext uri="{FF2B5EF4-FFF2-40B4-BE49-F238E27FC236}">
                <a16:creationId xmlns:a16="http://schemas.microsoft.com/office/drawing/2014/main" id="{725C163B-3D86-6C59-751D-D19C07880C6C}"/>
              </a:ext>
            </a:extLst>
          </p:cNvPr>
          <p:cNvSpPr>
            <a:spLocks noGrp="1"/>
          </p:cNvSpPr>
          <p:nvPr>
            <p:ph type="body" idx="19" hasCustomPrompt="1"/>
          </p:nvPr>
        </p:nvSpPr>
        <p:spPr>
          <a:xfrm>
            <a:off x="1065861" y="2319955"/>
            <a:ext cx="319159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9B6FAEC6-EF9A-9B80-58FA-95FC2D90C566}"/>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9AD35F7F-4F87-0625-ABBE-2B7535DF4747}"/>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975378167"/>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TEXT 3 Column Text 4 points">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DA2E9E57-0724-01E7-D3CF-D45CA857FFE8}"/>
              </a:ext>
            </a:extLst>
          </p:cNvPr>
          <p:cNvSpPr>
            <a:spLocks noGrp="1"/>
          </p:cNvSpPr>
          <p:nvPr>
            <p:ph type="body" sz="quarter" idx="14" hasCustomPrompt="1"/>
          </p:nvPr>
        </p:nvSpPr>
        <p:spPr>
          <a:xfrm>
            <a:off x="4511676" y="170375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0" name="Text Placeholder 5">
            <a:extLst>
              <a:ext uri="{FF2B5EF4-FFF2-40B4-BE49-F238E27FC236}">
                <a16:creationId xmlns:a16="http://schemas.microsoft.com/office/drawing/2014/main" id="{1FBC4E8A-5133-9EE5-A109-708B3C45535C}"/>
              </a:ext>
            </a:extLst>
          </p:cNvPr>
          <p:cNvSpPr>
            <a:spLocks noGrp="1"/>
          </p:cNvSpPr>
          <p:nvPr>
            <p:ph type="body" sz="quarter" idx="17" hasCustomPrompt="1"/>
          </p:nvPr>
        </p:nvSpPr>
        <p:spPr>
          <a:xfrm>
            <a:off x="7939269"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3" name="Text Placeholder 5">
            <a:extLst>
              <a:ext uri="{FF2B5EF4-FFF2-40B4-BE49-F238E27FC236}">
                <a16:creationId xmlns:a16="http://schemas.microsoft.com/office/drawing/2014/main" id="{B15BA61C-14E0-F633-860C-CE9769D6C9B6}"/>
              </a:ext>
            </a:extLst>
          </p:cNvPr>
          <p:cNvSpPr>
            <a:spLocks noGrp="1"/>
          </p:cNvSpPr>
          <p:nvPr>
            <p:ph type="body" sz="quarter" idx="20" hasCustomPrompt="1"/>
          </p:nvPr>
        </p:nvSpPr>
        <p:spPr>
          <a:xfrm>
            <a:off x="4511676" y="3894721"/>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8" name="Text Placeholder 5">
            <a:extLst>
              <a:ext uri="{FF2B5EF4-FFF2-40B4-BE49-F238E27FC236}">
                <a16:creationId xmlns:a16="http://schemas.microsoft.com/office/drawing/2014/main" id="{DC251D1C-A661-DEF2-6551-E012A4CB951E}"/>
              </a:ext>
            </a:extLst>
          </p:cNvPr>
          <p:cNvSpPr>
            <a:spLocks noGrp="1"/>
          </p:cNvSpPr>
          <p:nvPr>
            <p:ph type="body" sz="quarter" idx="23" hasCustomPrompt="1"/>
          </p:nvPr>
        </p:nvSpPr>
        <p:spPr>
          <a:xfrm>
            <a:off x="7939269" y="3894721"/>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7" name="Text Placeholder 2">
            <a:extLst>
              <a:ext uri="{FF2B5EF4-FFF2-40B4-BE49-F238E27FC236}">
                <a16:creationId xmlns:a16="http://schemas.microsoft.com/office/drawing/2014/main" id="{05351DFF-3180-6BD8-D5D1-8A98B55C734F}"/>
              </a:ext>
            </a:extLst>
          </p:cNvPr>
          <p:cNvSpPr>
            <a:spLocks noGrp="1"/>
          </p:cNvSpPr>
          <p:nvPr>
            <p:ph type="body" idx="22" hasCustomPrompt="1"/>
          </p:nvPr>
        </p:nvSpPr>
        <p:spPr>
          <a:xfrm>
            <a:off x="7939270" y="4516340"/>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23CD6A68-11EA-5F2B-6B82-EE6636FC0C49}"/>
              </a:ext>
            </a:extLst>
          </p:cNvPr>
          <p:cNvSpPr>
            <a:spLocks noGrp="1"/>
          </p:cNvSpPr>
          <p:nvPr>
            <p:ph type="body" idx="19" hasCustomPrompt="1"/>
          </p:nvPr>
        </p:nvSpPr>
        <p:spPr>
          <a:xfrm>
            <a:off x="4511676" y="4516340"/>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08B2C91C-379F-094E-2B57-8EC8402DA0FB}"/>
              </a:ext>
            </a:extLst>
          </p:cNvPr>
          <p:cNvSpPr>
            <a:spLocks noGrp="1"/>
          </p:cNvSpPr>
          <p:nvPr>
            <p:ph type="body" idx="13" hasCustomPrompt="1"/>
          </p:nvPr>
        </p:nvSpPr>
        <p:spPr>
          <a:xfrm>
            <a:off x="4511676" y="2320329"/>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559E4678-3892-9694-C330-75F3760E3517}"/>
              </a:ext>
            </a:extLst>
          </p:cNvPr>
          <p:cNvSpPr>
            <a:spLocks noGrp="1"/>
          </p:cNvSpPr>
          <p:nvPr>
            <p:ph type="body" idx="16" hasCustomPrompt="1"/>
          </p:nvPr>
        </p:nvSpPr>
        <p:spPr>
          <a:xfrm>
            <a:off x="7939270" y="2320329"/>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itle 1">
            <a:extLst>
              <a:ext uri="{FF2B5EF4-FFF2-40B4-BE49-F238E27FC236}">
                <a16:creationId xmlns:a16="http://schemas.microsoft.com/office/drawing/2014/main" id="{F303A928-1877-7AB5-05FA-FFFEBF36DF9B}"/>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5" name="Title 1">
            <a:extLst>
              <a:ext uri="{FF2B5EF4-FFF2-40B4-BE49-F238E27FC236}">
                <a16:creationId xmlns:a16="http://schemas.microsoft.com/office/drawing/2014/main" id="{B17850F3-3B81-4C36-89EF-ACF74D9303E0}"/>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6" name="Title 1">
            <a:extLst>
              <a:ext uri="{FF2B5EF4-FFF2-40B4-BE49-F238E27FC236}">
                <a16:creationId xmlns:a16="http://schemas.microsoft.com/office/drawing/2014/main" id="{D09B47BE-E83E-CB41-2467-BAAA5A9CDE86}"/>
              </a:ext>
            </a:extLst>
          </p:cNvPr>
          <p:cNvSpPr txBox="1">
            <a:spLocks/>
          </p:cNvSpPr>
          <p:nvPr userDrawn="1"/>
        </p:nvSpPr>
        <p:spPr>
          <a:xfrm>
            <a:off x="1058692" y="1988468"/>
            <a:ext cx="2918084"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three</a:t>
            </a:r>
            <a:endParaRPr lang="en-AU">
              <a:latin typeface="Arial" panose="020B0604020202020204" pitchFamily="34" charset="0"/>
              <a:cs typeface="Arial" panose="020B0604020202020204" pitchFamily="34" charset="0"/>
            </a:endParaRPr>
          </a:p>
        </p:txBody>
      </p:sp>
      <p:sp>
        <p:nvSpPr>
          <p:cNvPr id="8" name="Text Placeholder 6">
            <a:extLst>
              <a:ext uri="{FF2B5EF4-FFF2-40B4-BE49-F238E27FC236}">
                <a16:creationId xmlns:a16="http://schemas.microsoft.com/office/drawing/2014/main" id="{1A03E6EC-BA50-0C7E-EBD8-D62121AC9672}"/>
              </a:ext>
            </a:extLst>
          </p:cNvPr>
          <p:cNvSpPr>
            <a:spLocks noGrp="1"/>
          </p:cNvSpPr>
          <p:nvPr>
            <p:ph type="body" sz="quarter" idx="24"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629974118"/>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2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CHARTS</a:t>
            </a:r>
          </a:p>
        </p:txBody>
      </p:sp>
      <p:pic>
        <p:nvPicPr>
          <p:cNvPr id="2" name="Picture 1">
            <a:extLst>
              <a:ext uri="{FF2B5EF4-FFF2-40B4-BE49-F238E27FC236}">
                <a16:creationId xmlns:a16="http://schemas.microsoft.com/office/drawing/2014/main" id="{7ADDA281-2091-1D8A-0B0A-626EA9B3C6D8}"/>
              </a:ext>
            </a:extLst>
          </p:cNvPr>
          <p:cNvPicPr>
            <a:picLocks noChangeAspect="1"/>
          </p:cNvPicPr>
          <p:nvPr userDrawn="1"/>
        </p:nvPicPr>
        <p:blipFill>
          <a:blip r:embed="rId2"/>
          <a:stretch>
            <a:fillRect/>
          </a:stretch>
        </p:blipFill>
        <p:spPr>
          <a:xfrm>
            <a:off x="1055688" y="3429000"/>
            <a:ext cx="3203575" cy="1484323"/>
          </a:xfrm>
          <a:prstGeom prst="rect">
            <a:avLst/>
          </a:prstGeom>
        </p:spPr>
      </p:pic>
      <p:sp>
        <p:nvSpPr>
          <p:cNvPr id="3" name="TextBox 2">
            <a:extLst>
              <a:ext uri="{FF2B5EF4-FFF2-40B4-BE49-F238E27FC236}">
                <a16:creationId xmlns:a16="http://schemas.microsoft.com/office/drawing/2014/main" id="{CCE23FD9-F2DC-4389-2857-C0C380DDD87C}"/>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9174491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TITLE Slide Master Image 4 with Image Top">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0"/>
            <a:ext cx="12192000" cy="3428996"/>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0" y="3428996"/>
            <a:ext cx="12192000" cy="3429004"/>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E027ADB-AE21-6579-0A48-8491F6C30AD2}"/>
              </a:ext>
            </a:extLst>
          </p:cNvPr>
          <p:cNvSpPr>
            <a:spLocks noGrp="1"/>
          </p:cNvSpPr>
          <p:nvPr>
            <p:ph type="ctrTitle" hasCustomPrompt="1"/>
          </p:nvPr>
        </p:nvSpPr>
        <p:spPr>
          <a:xfrm>
            <a:off x="1064653" y="4387302"/>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9" name="Subtitle 2">
            <a:extLst>
              <a:ext uri="{FF2B5EF4-FFF2-40B4-BE49-F238E27FC236}">
                <a16:creationId xmlns:a16="http://schemas.microsoft.com/office/drawing/2014/main" id="{9F13EBC3-DC05-74B2-4FFC-0C573EB7EABE}"/>
              </a:ext>
            </a:extLst>
          </p:cNvPr>
          <p:cNvSpPr>
            <a:spLocks noGrp="1"/>
          </p:cNvSpPr>
          <p:nvPr>
            <p:ph type="subTitle" idx="1" hasCustomPrompt="1"/>
          </p:nvPr>
        </p:nvSpPr>
        <p:spPr>
          <a:xfrm>
            <a:off x="1064653" y="5438321"/>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a:extLst>
              <a:ext uri="{FF2B5EF4-FFF2-40B4-BE49-F238E27FC236}">
                <a16:creationId xmlns:a16="http://schemas.microsoft.com/office/drawing/2014/main" id="{9A11397D-7776-88AE-3944-3FAC6B997D36}"/>
              </a:ext>
            </a:extLst>
          </p:cNvPr>
          <p:cNvPicPr>
            <a:picLocks noChangeAspect="1"/>
          </p:cNvPicPr>
          <p:nvPr userDrawn="1"/>
        </p:nvPicPr>
        <p:blipFill>
          <a:blip r:embed="rId4" cstate="screen">
            <a:extLst>
              <a:ext uri="{28A0092B-C50C-407E-A947-70E740481C1C}">
                <a14:useLocalDpi xmlns:a14="http://schemas.microsoft.com/office/drawing/2010/main" val="0"/>
              </a:ext>
            </a:extLst>
          </a:blip>
          <a:srcRect/>
          <a:stretch>
            <a:fillRect/>
          </a:stretch>
        </p:blipFill>
        <p:spPr>
          <a:xfrm>
            <a:off x="9739625" y="3429000"/>
            <a:ext cx="1936437" cy="1862002"/>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8AE795B1-0B7D-6FA0-1A1C-AE36493E03F8}"/>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1211497" y="6042773"/>
            <a:ext cx="6515335" cy="1339627"/>
          </a:xfrm>
          <a:prstGeom prst="rect">
            <a:avLst/>
          </a:prstGeom>
        </p:spPr>
      </p:pic>
      <p:pic>
        <p:nvPicPr>
          <p:cNvPr id="10" name="Picture 9" descr="A blue orange and white sign&#10;&#10;AI-generated content may be incorrect.">
            <a:extLst>
              <a:ext uri="{FF2B5EF4-FFF2-40B4-BE49-F238E27FC236}">
                <a16:creationId xmlns:a16="http://schemas.microsoft.com/office/drawing/2014/main" id="{2C391086-5E30-7C29-328A-58546DD61355}"/>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3865796964"/>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CHART 2 Column Text">
    <p:spTree>
      <p:nvGrpSpPr>
        <p:cNvPr id="1" name=""/>
        <p:cNvGrpSpPr/>
        <p:nvPr/>
      </p:nvGrpSpPr>
      <p:grpSpPr>
        <a:xfrm>
          <a:off x="0" y="0"/>
          <a:ext cx="0" cy="0"/>
          <a:chOff x="0" y="0"/>
          <a:chExt cx="0" cy="0"/>
        </a:xfrm>
      </p:grpSpPr>
      <p:sp>
        <p:nvSpPr>
          <p:cNvPr id="10" name="Chart Placeholder 7">
            <a:extLst>
              <a:ext uri="{FF2B5EF4-FFF2-40B4-BE49-F238E27FC236}">
                <a16:creationId xmlns:a16="http://schemas.microsoft.com/office/drawing/2014/main" id="{D889FB95-69F4-39F7-6A20-285F3E33FA2C}"/>
              </a:ext>
            </a:extLst>
          </p:cNvPr>
          <p:cNvSpPr>
            <a:spLocks noGrp="1"/>
          </p:cNvSpPr>
          <p:nvPr>
            <p:ph type="chart" sz="quarter" idx="13" hasCustomPrompt="1"/>
          </p:nvPr>
        </p:nvSpPr>
        <p:spPr>
          <a:xfrm>
            <a:off x="6240463" y="1706563"/>
            <a:ext cx="5435600" cy="4854575"/>
          </a:xfrm>
          <a:prstGeom prst="rect">
            <a:avLst/>
          </a:prstGeom>
          <a:solidFill>
            <a:schemeClr val="bg2">
              <a:lumMod val="95000"/>
            </a:schemeClr>
          </a:solidFill>
        </p:spPr>
        <p:txBody>
          <a:bodyPr anchor="ctr">
            <a:normAutofit/>
          </a:bodyPr>
          <a:lstStyle>
            <a:lvl1pPr algn="ctr">
              <a:defRPr sz="2000"/>
            </a:lvl1pPr>
          </a:lstStyle>
          <a:p>
            <a:r>
              <a:rPr lang="en-US"/>
              <a:t>Click to add chart</a:t>
            </a:r>
          </a:p>
        </p:txBody>
      </p:sp>
      <p:sp>
        <p:nvSpPr>
          <p:cNvPr id="4" name="Text Placeholder 5">
            <a:extLst>
              <a:ext uri="{FF2B5EF4-FFF2-40B4-BE49-F238E27FC236}">
                <a16:creationId xmlns:a16="http://schemas.microsoft.com/office/drawing/2014/main" id="{7221D844-6CBA-88E8-236B-A7A4927B2ECB}"/>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158FCEC2-D075-F01E-F630-C30D310FC445}"/>
              </a:ext>
            </a:extLst>
          </p:cNvPr>
          <p:cNvSpPr>
            <a:spLocks noGrp="1"/>
          </p:cNvSpPr>
          <p:nvPr>
            <p:ph type="body" idx="1" hasCustomPrompt="1"/>
          </p:nvPr>
        </p:nvSpPr>
        <p:spPr>
          <a:xfrm>
            <a:off x="1055687" y="233395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E9098E16-FE14-42C4-A780-D1202A835F7C}"/>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1F2EF648-B74B-4F23-4100-A6CBE57EC8D1}"/>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390888799"/>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CHART 1 Column ">
    <p:spTree>
      <p:nvGrpSpPr>
        <p:cNvPr id="1" name=""/>
        <p:cNvGrpSpPr/>
        <p:nvPr/>
      </p:nvGrpSpPr>
      <p:grpSpPr>
        <a:xfrm>
          <a:off x="0" y="0"/>
          <a:ext cx="0" cy="0"/>
          <a:chOff x="0" y="0"/>
          <a:chExt cx="0" cy="0"/>
        </a:xfrm>
      </p:grpSpPr>
      <p:sp>
        <p:nvSpPr>
          <p:cNvPr id="4" name="Chart Placeholder 3">
            <a:extLst>
              <a:ext uri="{FF2B5EF4-FFF2-40B4-BE49-F238E27FC236}">
                <a16:creationId xmlns:a16="http://schemas.microsoft.com/office/drawing/2014/main" id="{4D7048F1-B5A2-1C7B-525D-9A42BCFF9265}"/>
              </a:ext>
            </a:extLst>
          </p:cNvPr>
          <p:cNvSpPr>
            <a:spLocks noGrp="1"/>
          </p:cNvSpPr>
          <p:nvPr>
            <p:ph type="chart" sz="quarter" idx="10" hasCustomPrompt="1"/>
          </p:nvPr>
        </p:nvSpPr>
        <p:spPr>
          <a:xfrm>
            <a:off x="1065213" y="2295525"/>
            <a:ext cx="10071100" cy="4265613"/>
          </a:xfrm>
          <a:prstGeom prst="rect">
            <a:avLst/>
          </a:prstGeom>
          <a:solidFill>
            <a:schemeClr val="bg1">
              <a:lumMod val="95000"/>
            </a:schemeClr>
          </a:solidFill>
        </p:spPr>
        <p:txBody>
          <a:bodyPr anchor="ctr">
            <a:noAutofit/>
          </a:bodyPr>
          <a:lstStyle>
            <a:lvl1pPr marL="0" indent="0" algn="ctr">
              <a:buNone/>
              <a:defRPr sz="2000"/>
            </a:lvl1pPr>
          </a:lstStyle>
          <a:p>
            <a:r>
              <a:rPr lang="en-US"/>
              <a:t>Click to add chart</a:t>
            </a:r>
          </a:p>
          <a:p>
            <a:endParaRPr lang="en-US"/>
          </a:p>
        </p:txBody>
      </p:sp>
      <p:sp>
        <p:nvSpPr>
          <p:cNvPr id="3" name="Text Placeholder 5">
            <a:extLst>
              <a:ext uri="{FF2B5EF4-FFF2-40B4-BE49-F238E27FC236}">
                <a16:creationId xmlns:a16="http://schemas.microsoft.com/office/drawing/2014/main" id="{0D3F9F64-E3AA-75C8-C2EB-E9380F4184B4}"/>
              </a:ext>
            </a:extLst>
          </p:cNvPr>
          <p:cNvSpPr>
            <a:spLocks noGrp="1"/>
          </p:cNvSpPr>
          <p:nvPr>
            <p:ph type="body" sz="quarter" idx="12" hasCustomPrompt="1"/>
          </p:nvPr>
        </p:nvSpPr>
        <p:spPr>
          <a:xfrm>
            <a:off x="4523893" y="873125"/>
            <a:ext cx="660264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1BE0AE7A-59E2-940F-8911-6A171E71485F}"/>
              </a:ext>
            </a:extLst>
          </p:cNvPr>
          <p:cNvSpPr>
            <a:spLocks noGrp="1"/>
          </p:cNvSpPr>
          <p:nvPr>
            <p:ph type="body" idx="11" hasCustomPrompt="1"/>
          </p:nvPr>
        </p:nvSpPr>
        <p:spPr>
          <a:xfrm>
            <a:off x="4511675" y="1187489"/>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5" name="Title 1">
            <a:extLst>
              <a:ext uri="{FF2B5EF4-FFF2-40B4-BE49-F238E27FC236}">
                <a16:creationId xmlns:a16="http://schemas.microsoft.com/office/drawing/2014/main" id="{77CB8C4D-5BF3-4CFD-EB9A-A99ADC6B6780}"/>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8" name="Title 1">
            <a:extLst>
              <a:ext uri="{FF2B5EF4-FFF2-40B4-BE49-F238E27FC236}">
                <a16:creationId xmlns:a16="http://schemas.microsoft.com/office/drawing/2014/main" id="{10D2170A-C1EC-F4B5-CE3D-0589F6BCF292}"/>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0" name="Text Placeholder 6">
            <a:extLst>
              <a:ext uri="{FF2B5EF4-FFF2-40B4-BE49-F238E27FC236}">
                <a16:creationId xmlns:a16="http://schemas.microsoft.com/office/drawing/2014/main" id="{AE793E3B-FB10-6133-F6BC-2FDC76B744C4}"/>
              </a:ext>
            </a:extLst>
          </p:cNvPr>
          <p:cNvSpPr>
            <a:spLocks noGrp="1"/>
          </p:cNvSpPr>
          <p:nvPr>
            <p:ph type="body" sz="quarter" idx="24"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088650409"/>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3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TABLES</a:t>
            </a:r>
          </a:p>
        </p:txBody>
      </p:sp>
      <p:pic>
        <p:nvPicPr>
          <p:cNvPr id="3" name="Picture 2">
            <a:extLst>
              <a:ext uri="{FF2B5EF4-FFF2-40B4-BE49-F238E27FC236}">
                <a16:creationId xmlns:a16="http://schemas.microsoft.com/office/drawing/2014/main" id="{F1CEAAC2-50F4-FA32-BFD6-282FB75B8041}"/>
              </a:ext>
            </a:extLst>
          </p:cNvPr>
          <p:cNvPicPr>
            <a:picLocks noChangeAspect="1"/>
          </p:cNvPicPr>
          <p:nvPr userDrawn="1"/>
        </p:nvPicPr>
        <p:blipFill>
          <a:blip r:embed="rId2"/>
          <a:stretch>
            <a:fillRect/>
          </a:stretch>
        </p:blipFill>
        <p:spPr>
          <a:xfrm>
            <a:off x="1055688" y="3429000"/>
            <a:ext cx="3203575" cy="1484323"/>
          </a:xfrm>
          <a:prstGeom prst="rect">
            <a:avLst/>
          </a:prstGeom>
        </p:spPr>
      </p:pic>
      <p:sp>
        <p:nvSpPr>
          <p:cNvPr id="2" name="TextBox 1">
            <a:extLst>
              <a:ext uri="{FF2B5EF4-FFF2-40B4-BE49-F238E27FC236}">
                <a16:creationId xmlns:a16="http://schemas.microsoft.com/office/drawing/2014/main" id="{0140CA2B-48E2-3951-EAC4-591DF7982914}"/>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040262076"/>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TABLE 2 Column text">
    <p:spTree>
      <p:nvGrpSpPr>
        <p:cNvPr id="1" name=""/>
        <p:cNvGrpSpPr/>
        <p:nvPr/>
      </p:nvGrpSpPr>
      <p:grpSpPr>
        <a:xfrm>
          <a:off x="0" y="0"/>
          <a:ext cx="0" cy="0"/>
          <a:chOff x="0" y="0"/>
          <a:chExt cx="0" cy="0"/>
        </a:xfrm>
      </p:grpSpPr>
      <p:sp>
        <p:nvSpPr>
          <p:cNvPr id="5" name="Table Placeholder 4">
            <a:extLst>
              <a:ext uri="{FF2B5EF4-FFF2-40B4-BE49-F238E27FC236}">
                <a16:creationId xmlns:a16="http://schemas.microsoft.com/office/drawing/2014/main" id="{0ADC4E72-9BCB-DB74-EC87-2A826E39F477}"/>
              </a:ext>
            </a:extLst>
          </p:cNvPr>
          <p:cNvSpPr>
            <a:spLocks noGrp="1"/>
          </p:cNvSpPr>
          <p:nvPr>
            <p:ph type="tbl" sz="quarter" idx="13" hasCustomPrompt="1"/>
          </p:nvPr>
        </p:nvSpPr>
        <p:spPr>
          <a:xfrm>
            <a:off x="6240463" y="1706563"/>
            <a:ext cx="5435600" cy="4854575"/>
          </a:xfrm>
          <a:prstGeom prst="rect">
            <a:avLst/>
          </a:prstGeom>
          <a:solidFill>
            <a:schemeClr val="bg1">
              <a:lumMod val="95000"/>
            </a:schemeClr>
          </a:solidFill>
        </p:spPr>
        <p:txBody>
          <a:bodyPr anchor="ctr">
            <a:noAutofit/>
          </a:bodyPr>
          <a:lstStyle>
            <a:lvl1pPr algn="ctr">
              <a:defRPr sz="2000"/>
            </a:lvl1pPr>
          </a:lstStyle>
          <a:p>
            <a:r>
              <a:rPr lang="en-US"/>
              <a:t>Click to insert table</a:t>
            </a:r>
          </a:p>
        </p:txBody>
      </p:sp>
      <p:sp>
        <p:nvSpPr>
          <p:cNvPr id="3" name="Text Placeholder 5">
            <a:extLst>
              <a:ext uri="{FF2B5EF4-FFF2-40B4-BE49-F238E27FC236}">
                <a16:creationId xmlns:a16="http://schemas.microsoft.com/office/drawing/2014/main" id="{9543B646-152D-5843-EA17-B5E215EBC8ED}"/>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2DFECE63-96F9-E49B-4C9C-0C2511FD78E6}"/>
              </a:ext>
            </a:extLst>
          </p:cNvPr>
          <p:cNvSpPr>
            <a:spLocks noGrp="1"/>
          </p:cNvSpPr>
          <p:nvPr>
            <p:ph type="body" idx="1" hasCustomPrompt="1"/>
          </p:nvPr>
        </p:nvSpPr>
        <p:spPr>
          <a:xfrm>
            <a:off x="1055687" y="233368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08FCAFD6-2DE0-E64A-5B52-96FC3B555894}"/>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0" name="Text Placeholder 6">
            <a:extLst>
              <a:ext uri="{FF2B5EF4-FFF2-40B4-BE49-F238E27FC236}">
                <a16:creationId xmlns:a16="http://schemas.microsoft.com/office/drawing/2014/main" id="{22A73659-7436-1031-0A87-AC0E267562D1}"/>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71998038"/>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TABLE 1 Column ">
    <p:spTree>
      <p:nvGrpSpPr>
        <p:cNvPr id="1" name=""/>
        <p:cNvGrpSpPr/>
        <p:nvPr/>
      </p:nvGrpSpPr>
      <p:grpSpPr>
        <a:xfrm>
          <a:off x="0" y="0"/>
          <a:ext cx="0" cy="0"/>
          <a:chOff x="0" y="0"/>
          <a:chExt cx="0" cy="0"/>
        </a:xfrm>
      </p:grpSpPr>
      <p:sp>
        <p:nvSpPr>
          <p:cNvPr id="5" name="Table Placeholder 3">
            <a:extLst>
              <a:ext uri="{FF2B5EF4-FFF2-40B4-BE49-F238E27FC236}">
                <a16:creationId xmlns:a16="http://schemas.microsoft.com/office/drawing/2014/main" id="{DD9A58B2-4CEE-5DE9-2A4A-6CAB62FAA973}"/>
              </a:ext>
            </a:extLst>
          </p:cNvPr>
          <p:cNvSpPr>
            <a:spLocks noGrp="1"/>
          </p:cNvSpPr>
          <p:nvPr>
            <p:ph type="tbl" sz="quarter" idx="14" hasCustomPrompt="1"/>
          </p:nvPr>
        </p:nvSpPr>
        <p:spPr>
          <a:xfrm>
            <a:off x="1055688" y="2203450"/>
            <a:ext cx="10080625" cy="4357688"/>
          </a:xfrm>
          <a:prstGeom prst="rect">
            <a:avLst/>
          </a:prstGeom>
          <a:solidFill>
            <a:schemeClr val="bg1">
              <a:lumMod val="95000"/>
            </a:schemeClr>
          </a:solidFill>
        </p:spPr>
        <p:txBody>
          <a:bodyPr anchor="ctr">
            <a:noAutofit/>
          </a:bodyPr>
          <a:lstStyle>
            <a:lvl1pPr algn="ctr">
              <a:defRPr sz="2000"/>
            </a:lvl1pPr>
          </a:lstStyle>
          <a:p>
            <a:r>
              <a:rPr lang="en-US"/>
              <a:t>Click to insert table</a:t>
            </a:r>
          </a:p>
        </p:txBody>
      </p:sp>
      <p:sp>
        <p:nvSpPr>
          <p:cNvPr id="4" name="Text Placeholder 5">
            <a:extLst>
              <a:ext uri="{FF2B5EF4-FFF2-40B4-BE49-F238E27FC236}">
                <a16:creationId xmlns:a16="http://schemas.microsoft.com/office/drawing/2014/main" id="{9B00594E-0594-E141-DCC1-E305B6A01C61}"/>
              </a:ext>
            </a:extLst>
          </p:cNvPr>
          <p:cNvSpPr>
            <a:spLocks noGrp="1"/>
          </p:cNvSpPr>
          <p:nvPr>
            <p:ph type="body" sz="quarter" idx="12" hasCustomPrompt="1"/>
          </p:nvPr>
        </p:nvSpPr>
        <p:spPr>
          <a:xfrm>
            <a:off x="4511675" y="873125"/>
            <a:ext cx="6625616" cy="304699"/>
          </a:xfrm>
          <a:prstGeom prst="rect">
            <a:avLst/>
          </a:prstGeom>
        </p:spPr>
        <p:txBody>
          <a:bodyPr wrap="square">
            <a:spAutoFit/>
          </a:bodyPr>
          <a:lstStyle>
            <a:lvl1pPr marL="0" indent="0">
              <a:buNone/>
              <a:defRPr sz="2200"/>
            </a:lvl1pPr>
          </a:lstStyle>
          <a:p>
            <a:pPr lvl="0"/>
            <a:r>
              <a:rPr lang="en-GB"/>
              <a:t>Sample heading which is of a standard length</a:t>
            </a:r>
          </a:p>
        </p:txBody>
      </p:sp>
      <p:sp>
        <p:nvSpPr>
          <p:cNvPr id="3" name="Text Placeholder 2">
            <a:extLst>
              <a:ext uri="{FF2B5EF4-FFF2-40B4-BE49-F238E27FC236}">
                <a16:creationId xmlns:a16="http://schemas.microsoft.com/office/drawing/2014/main" id="{613CA1F4-4CB2-756E-C2AF-3941DC34E805}"/>
              </a:ext>
            </a:extLst>
          </p:cNvPr>
          <p:cNvSpPr>
            <a:spLocks noGrp="1"/>
          </p:cNvSpPr>
          <p:nvPr>
            <p:ph type="body" idx="11" hasCustomPrompt="1"/>
          </p:nvPr>
        </p:nvSpPr>
        <p:spPr>
          <a:xfrm>
            <a:off x="4514449" y="1187489"/>
            <a:ext cx="662186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itle 1">
            <a:extLst>
              <a:ext uri="{FF2B5EF4-FFF2-40B4-BE49-F238E27FC236}">
                <a16:creationId xmlns:a16="http://schemas.microsoft.com/office/drawing/2014/main" id="{DA43F0BE-0917-C5D9-D3FC-49E7F70DC051}"/>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2" name="Title 1">
            <a:extLst>
              <a:ext uri="{FF2B5EF4-FFF2-40B4-BE49-F238E27FC236}">
                <a16:creationId xmlns:a16="http://schemas.microsoft.com/office/drawing/2014/main" id="{4F35FD25-4FBA-FB3F-E55B-C8DA26C1A35D}"/>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4" name="Text Placeholder 6">
            <a:extLst>
              <a:ext uri="{FF2B5EF4-FFF2-40B4-BE49-F238E27FC236}">
                <a16:creationId xmlns:a16="http://schemas.microsoft.com/office/drawing/2014/main" id="{7F8219AA-55E3-D7B5-F428-6CFFEAD0C725}"/>
              </a:ext>
            </a:extLst>
          </p:cNvPr>
          <p:cNvSpPr>
            <a:spLocks noGrp="1"/>
          </p:cNvSpPr>
          <p:nvPr>
            <p:ph type="body" sz="quarter" idx="24"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058034304"/>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5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66419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 &amp;</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IMAGE</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2" name="TextBox 1">
            <a:extLst>
              <a:ext uri="{FF2B5EF4-FFF2-40B4-BE49-F238E27FC236}">
                <a16:creationId xmlns:a16="http://schemas.microsoft.com/office/drawing/2014/main" id="{11B4D251-7B35-C539-C9D3-71FDADC582E7}"/>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457505187"/>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TEXT 2 Column Text with images">
    <p:spTree>
      <p:nvGrpSpPr>
        <p:cNvPr id="1" name=""/>
        <p:cNvGrpSpPr/>
        <p:nvPr/>
      </p:nvGrpSpPr>
      <p:grpSpPr>
        <a:xfrm>
          <a:off x="0" y="0"/>
          <a:ext cx="0" cy="0"/>
          <a:chOff x="0" y="0"/>
          <a:chExt cx="0" cy="0"/>
        </a:xfrm>
      </p:grpSpPr>
      <p:sp>
        <p:nvSpPr>
          <p:cNvPr id="3" name="Picture Placeholder 9">
            <a:extLst>
              <a:ext uri="{FF2B5EF4-FFF2-40B4-BE49-F238E27FC236}">
                <a16:creationId xmlns:a16="http://schemas.microsoft.com/office/drawing/2014/main" id="{F9D2F94C-24D9-6409-1761-F8F214350568}"/>
              </a:ext>
            </a:extLst>
          </p:cNvPr>
          <p:cNvSpPr>
            <a:spLocks noGrp="1"/>
          </p:cNvSpPr>
          <p:nvPr>
            <p:ph type="pic" sz="quarter" idx="20" hasCustomPrompt="1"/>
          </p:nvPr>
        </p:nvSpPr>
        <p:spPr>
          <a:xfrm>
            <a:off x="1067391" y="1700213"/>
            <a:ext cx="1723707" cy="1728787"/>
          </a:xfrm>
          <a:prstGeom prst="rect">
            <a:avLst/>
          </a:prstGeom>
          <a:solidFill>
            <a:srgbClr val="F1EFED"/>
          </a:solidFill>
        </p:spPr>
        <p:txBody>
          <a:bodyPr anchor="ctr">
            <a:noAutofit/>
          </a:bodyPr>
          <a:lstStyle>
            <a:lvl1pPr algn="ctr">
              <a:defRPr sz="1200"/>
            </a:lvl1pPr>
          </a:lstStyle>
          <a:p>
            <a:r>
              <a:rPr lang="en-US"/>
              <a:t>Click to add image</a:t>
            </a:r>
          </a:p>
        </p:txBody>
      </p:sp>
      <p:sp>
        <p:nvSpPr>
          <p:cNvPr id="4" name="Picture Placeholder 9">
            <a:extLst>
              <a:ext uri="{FF2B5EF4-FFF2-40B4-BE49-F238E27FC236}">
                <a16:creationId xmlns:a16="http://schemas.microsoft.com/office/drawing/2014/main" id="{08798A64-B339-0352-B408-13FD2EF90B11}"/>
              </a:ext>
            </a:extLst>
          </p:cNvPr>
          <p:cNvSpPr>
            <a:spLocks noGrp="1"/>
          </p:cNvSpPr>
          <p:nvPr>
            <p:ph type="pic" sz="quarter" idx="21" hasCustomPrompt="1"/>
          </p:nvPr>
        </p:nvSpPr>
        <p:spPr>
          <a:xfrm>
            <a:off x="6240859" y="1700213"/>
            <a:ext cx="1723707" cy="1728787"/>
          </a:xfrm>
          <a:prstGeom prst="rect">
            <a:avLst/>
          </a:prstGeom>
          <a:solidFill>
            <a:srgbClr val="F1EFED"/>
          </a:solidFill>
        </p:spPr>
        <p:txBody>
          <a:bodyPr anchor="ctr">
            <a:noAutofit/>
          </a:bodyPr>
          <a:lstStyle>
            <a:lvl1pPr algn="ctr">
              <a:defRPr sz="1200"/>
            </a:lvl1pPr>
          </a:lstStyle>
          <a:p>
            <a:r>
              <a:rPr lang="en-US"/>
              <a:t>Click to add image</a:t>
            </a:r>
          </a:p>
        </p:txBody>
      </p:sp>
      <p:sp>
        <p:nvSpPr>
          <p:cNvPr id="13" name="Text Placeholder 5">
            <a:extLst>
              <a:ext uri="{FF2B5EF4-FFF2-40B4-BE49-F238E27FC236}">
                <a16:creationId xmlns:a16="http://schemas.microsoft.com/office/drawing/2014/main" id="{6ACDB1AE-9028-5F40-5F32-8078E06D436D}"/>
              </a:ext>
            </a:extLst>
          </p:cNvPr>
          <p:cNvSpPr>
            <a:spLocks noGrp="1"/>
          </p:cNvSpPr>
          <p:nvPr>
            <p:ph type="body" sz="quarter" idx="11" hasCustomPrompt="1"/>
          </p:nvPr>
        </p:nvSpPr>
        <p:spPr>
          <a:xfrm>
            <a:off x="1055687"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8" name="Text Placeholder 5">
            <a:extLst>
              <a:ext uri="{FF2B5EF4-FFF2-40B4-BE49-F238E27FC236}">
                <a16:creationId xmlns:a16="http://schemas.microsoft.com/office/drawing/2014/main" id="{07A78545-2B59-5DD2-00C8-E72FDBFAE41A}"/>
              </a:ext>
            </a:extLst>
          </p:cNvPr>
          <p:cNvSpPr>
            <a:spLocks noGrp="1"/>
          </p:cNvSpPr>
          <p:nvPr>
            <p:ph type="body" sz="quarter" idx="14" hasCustomPrompt="1"/>
          </p:nvPr>
        </p:nvSpPr>
        <p:spPr>
          <a:xfrm>
            <a:off x="6249172"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2" name="Text Placeholder 2">
            <a:extLst>
              <a:ext uri="{FF2B5EF4-FFF2-40B4-BE49-F238E27FC236}">
                <a16:creationId xmlns:a16="http://schemas.microsoft.com/office/drawing/2014/main" id="{FEE5FA85-5E1E-D5E0-57EA-1B0C3FC245F4}"/>
              </a:ext>
            </a:extLst>
          </p:cNvPr>
          <p:cNvSpPr>
            <a:spLocks noGrp="1"/>
          </p:cNvSpPr>
          <p:nvPr>
            <p:ph type="body" idx="1" hasCustomPrompt="1"/>
          </p:nvPr>
        </p:nvSpPr>
        <p:spPr>
          <a:xfrm>
            <a:off x="1055687"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7" name="Text Placeholder 2">
            <a:extLst>
              <a:ext uri="{FF2B5EF4-FFF2-40B4-BE49-F238E27FC236}">
                <a16:creationId xmlns:a16="http://schemas.microsoft.com/office/drawing/2014/main" id="{9CB2E053-4E9D-69EA-E32C-82E2FBC4BB05}"/>
              </a:ext>
            </a:extLst>
          </p:cNvPr>
          <p:cNvSpPr>
            <a:spLocks noGrp="1"/>
          </p:cNvSpPr>
          <p:nvPr>
            <p:ph type="body" idx="13" hasCustomPrompt="1"/>
          </p:nvPr>
        </p:nvSpPr>
        <p:spPr>
          <a:xfrm>
            <a:off x="6249172"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6F8CCD8D-2D65-1A21-00FF-E287BEF889E3}"/>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58D84153-6BD7-F353-8950-7BCCB9FB6B8B}"/>
              </a:ext>
            </a:extLst>
          </p:cNvPr>
          <p:cNvSpPr>
            <a:spLocks noGrp="1"/>
          </p:cNvSpPr>
          <p:nvPr>
            <p:ph type="body" sz="quarter" idx="22"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772931340"/>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TEXT 3 Column Text with images">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24B40C0B-4024-D330-96C1-482C458F0CC6}"/>
              </a:ext>
            </a:extLst>
          </p:cNvPr>
          <p:cNvSpPr>
            <a:spLocks noGrp="1"/>
          </p:cNvSpPr>
          <p:nvPr>
            <p:ph type="pic" sz="quarter" idx="20" hasCustomPrompt="1"/>
          </p:nvPr>
        </p:nvSpPr>
        <p:spPr>
          <a:xfrm>
            <a:off x="1065213" y="1700213"/>
            <a:ext cx="3194050" cy="1728787"/>
          </a:xfrm>
          <a:prstGeom prst="rect">
            <a:avLst/>
          </a:prstGeom>
          <a:solidFill>
            <a:srgbClr val="F1EFED"/>
          </a:solidFill>
        </p:spPr>
        <p:txBody>
          <a:bodyPr anchor="ctr">
            <a:noAutofit/>
          </a:bodyPr>
          <a:lstStyle>
            <a:lvl1pPr algn="ctr">
              <a:defRPr sz="2000"/>
            </a:lvl1pPr>
          </a:lstStyle>
          <a:p>
            <a:r>
              <a:rPr lang="en-US"/>
              <a:t>Click to add image</a:t>
            </a:r>
          </a:p>
        </p:txBody>
      </p:sp>
      <p:sp>
        <p:nvSpPr>
          <p:cNvPr id="12" name="Picture Placeholder 9">
            <a:extLst>
              <a:ext uri="{FF2B5EF4-FFF2-40B4-BE49-F238E27FC236}">
                <a16:creationId xmlns:a16="http://schemas.microsoft.com/office/drawing/2014/main" id="{ED824BC8-91A2-C7F2-37A1-36932B9157F0}"/>
              </a:ext>
            </a:extLst>
          </p:cNvPr>
          <p:cNvSpPr>
            <a:spLocks noGrp="1"/>
          </p:cNvSpPr>
          <p:nvPr>
            <p:ph type="pic" sz="quarter" idx="21" hasCustomPrompt="1"/>
          </p:nvPr>
        </p:nvSpPr>
        <p:spPr>
          <a:xfrm>
            <a:off x="4516852" y="1700213"/>
            <a:ext cx="3163473" cy="1728786"/>
          </a:xfrm>
          <a:prstGeom prst="rect">
            <a:avLst/>
          </a:prstGeom>
          <a:solidFill>
            <a:srgbClr val="F1EFED"/>
          </a:solidFill>
        </p:spPr>
        <p:txBody>
          <a:bodyPr anchor="ctr">
            <a:noAutofit/>
          </a:bodyPr>
          <a:lstStyle>
            <a:lvl1pPr algn="ctr">
              <a:defRPr sz="2000"/>
            </a:lvl1pPr>
          </a:lstStyle>
          <a:p>
            <a:r>
              <a:rPr lang="en-US"/>
              <a:t>Click to add image</a:t>
            </a:r>
          </a:p>
        </p:txBody>
      </p:sp>
      <p:sp>
        <p:nvSpPr>
          <p:cNvPr id="13" name="Picture Placeholder 9">
            <a:extLst>
              <a:ext uri="{FF2B5EF4-FFF2-40B4-BE49-F238E27FC236}">
                <a16:creationId xmlns:a16="http://schemas.microsoft.com/office/drawing/2014/main" id="{9E8BF5A6-5734-F66B-0937-C3DABEC1C86F}"/>
              </a:ext>
            </a:extLst>
          </p:cNvPr>
          <p:cNvSpPr>
            <a:spLocks noGrp="1"/>
          </p:cNvSpPr>
          <p:nvPr>
            <p:ph type="pic" sz="quarter" idx="22" hasCustomPrompt="1"/>
          </p:nvPr>
        </p:nvSpPr>
        <p:spPr>
          <a:xfrm>
            <a:off x="7938842" y="1700213"/>
            <a:ext cx="3194050" cy="1728785"/>
          </a:xfrm>
          <a:prstGeom prst="rect">
            <a:avLst/>
          </a:prstGeom>
          <a:solidFill>
            <a:srgbClr val="F1EFED"/>
          </a:solidFill>
        </p:spPr>
        <p:txBody>
          <a:bodyPr anchor="ctr">
            <a:noAutofit/>
          </a:bodyPr>
          <a:lstStyle>
            <a:lvl1pPr algn="ctr">
              <a:defRPr sz="2000"/>
            </a:lvl1pPr>
          </a:lstStyle>
          <a:p>
            <a:r>
              <a:rPr lang="en-US"/>
              <a:t>Click to add image</a:t>
            </a:r>
          </a:p>
        </p:txBody>
      </p:sp>
      <p:sp>
        <p:nvSpPr>
          <p:cNvPr id="15" name="Text Placeholder 5">
            <a:extLst>
              <a:ext uri="{FF2B5EF4-FFF2-40B4-BE49-F238E27FC236}">
                <a16:creationId xmlns:a16="http://schemas.microsoft.com/office/drawing/2014/main" id="{7AC3DD0B-7994-7806-C0D8-1040A7EE8DEA}"/>
              </a:ext>
            </a:extLst>
          </p:cNvPr>
          <p:cNvSpPr>
            <a:spLocks noGrp="1"/>
          </p:cNvSpPr>
          <p:nvPr>
            <p:ph type="body" sz="quarter" idx="11" hasCustomPrompt="1"/>
          </p:nvPr>
        </p:nvSpPr>
        <p:spPr>
          <a:xfrm>
            <a:off x="1055687"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0" name="Text Placeholder 5">
            <a:extLst>
              <a:ext uri="{FF2B5EF4-FFF2-40B4-BE49-F238E27FC236}">
                <a16:creationId xmlns:a16="http://schemas.microsoft.com/office/drawing/2014/main" id="{C1E3AEA2-CB8A-C217-8B38-9E5CDEF943D0}"/>
              </a:ext>
            </a:extLst>
          </p:cNvPr>
          <p:cNvSpPr>
            <a:spLocks noGrp="1"/>
          </p:cNvSpPr>
          <p:nvPr>
            <p:ph type="body" sz="quarter" idx="14" hasCustomPrompt="1"/>
          </p:nvPr>
        </p:nvSpPr>
        <p:spPr>
          <a:xfrm>
            <a:off x="4511676" y="3660407"/>
            <a:ext cx="317044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3" name="Text Placeholder 5">
            <a:extLst>
              <a:ext uri="{FF2B5EF4-FFF2-40B4-BE49-F238E27FC236}">
                <a16:creationId xmlns:a16="http://schemas.microsoft.com/office/drawing/2014/main" id="{4E95EB5B-23E2-3089-6F17-DD6942B113C7}"/>
              </a:ext>
            </a:extLst>
          </p:cNvPr>
          <p:cNvSpPr>
            <a:spLocks noGrp="1"/>
          </p:cNvSpPr>
          <p:nvPr>
            <p:ph type="body" sz="quarter" idx="17" hasCustomPrompt="1"/>
          </p:nvPr>
        </p:nvSpPr>
        <p:spPr>
          <a:xfrm>
            <a:off x="7939269"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4" name="Text Placeholder 2">
            <a:extLst>
              <a:ext uri="{FF2B5EF4-FFF2-40B4-BE49-F238E27FC236}">
                <a16:creationId xmlns:a16="http://schemas.microsoft.com/office/drawing/2014/main" id="{5E1AC239-6B44-ED82-9801-F80F0530995E}"/>
              </a:ext>
            </a:extLst>
          </p:cNvPr>
          <p:cNvSpPr>
            <a:spLocks noGrp="1"/>
          </p:cNvSpPr>
          <p:nvPr>
            <p:ph type="body" idx="1" hasCustomPrompt="1"/>
          </p:nvPr>
        </p:nvSpPr>
        <p:spPr>
          <a:xfrm>
            <a:off x="1055688"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9FF5F328-DC88-905C-2A2B-2BFCA551BBB2}"/>
              </a:ext>
            </a:extLst>
          </p:cNvPr>
          <p:cNvSpPr>
            <a:spLocks noGrp="1"/>
          </p:cNvSpPr>
          <p:nvPr>
            <p:ph type="body" idx="13" hasCustomPrompt="1"/>
          </p:nvPr>
        </p:nvSpPr>
        <p:spPr>
          <a:xfrm>
            <a:off x="4511676" y="4285692"/>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68E02920-09A5-465C-BEFC-CCB3E905360A}"/>
              </a:ext>
            </a:extLst>
          </p:cNvPr>
          <p:cNvSpPr>
            <a:spLocks noGrp="1"/>
          </p:cNvSpPr>
          <p:nvPr>
            <p:ph type="body" idx="16" hasCustomPrompt="1"/>
          </p:nvPr>
        </p:nvSpPr>
        <p:spPr>
          <a:xfrm>
            <a:off x="7939270"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C544EAD7-4074-D8DE-D95E-71A906077C7D}"/>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45670C34-7743-076B-4F42-AC7E62FE8A18}"/>
              </a:ext>
            </a:extLst>
          </p:cNvPr>
          <p:cNvSpPr>
            <a:spLocks noGrp="1"/>
          </p:cNvSpPr>
          <p:nvPr>
            <p:ph type="body" sz="quarter" idx="23"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29131382"/>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IMAGE 1 Column Text Left">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7932738" y="0"/>
            <a:ext cx="4259262"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3" name="Text Placeholder 5">
            <a:extLst>
              <a:ext uri="{FF2B5EF4-FFF2-40B4-BE49-F238E27FC236}">
                <a16:creationId xmlns:a16="http://schemas.microsoft.com/office/drawing/2014/main" id="{B1CEEBC6-3E63-7259-D7D7-DCE3DE22262F}"/>
              </a:ext>
            </a:extLst>
          </p:cNvPr>
          <p:cNvSpPr>
            <a:spLocks noGrp="1"/>
          </p:cNvSpPr>
          <p:nvPr>
            <p:ph type="body" sz="quarter" idx="11" hasCustomPrompt="1"/>
          </p:nvPr>
        </p:nvSpPr>
        <p:spPr>
          <a:xfrm>
            <a:off x="1055687"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86E6157A-473D-4926-1E1D-240E3D1E8690}"/>
              </a:ext>
            </a:extLst>
          </p:cNvPr>
          <p:cNvSpPr>
            <a:spLocks noGrp="1"/>
          </p:cNvSpPr>
          <p:nvPr>
            <p:ph type="body" idx="1" hasCustomPrompt="1"/>
          </p:nvPr>
        </p:nvSpPr>
        <p:spPr>
          <a:xfrm>
            <a:off x="1055687"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669FB8B9-0461-1590-FA28-8684964536A8}"/>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40357721-3AA7-4F68-1067-C533CE292EE2}"/>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26301512"/>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IMAGE 1 Column Text Right">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0" y="1"/>
            <a:ext cx="4259264"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3" name="Text Placeholder 5">
            <a:extLst>
              <a:ext uri="{FF2B5EF4-FFF2-40B4-BE49-F238E27FC236}">
                <a16:creationId xmlns:a16="http://schemas.microsoft.com/office/drawing/2014/main" id="{D8F6A88A-E06A-552D-4703-FD9D74427217}"/>
              </a:ext>
            </a:extLst>
          </p:cNvPr>
          <p:cNvSpPr>
            <a:spLocks noGrp="1"/>
          </p:cNvSpPr>
          <p:nvPr>
            <p:ph type="body" sz="quarter" idx="11" hasCustomPrompt="1"/>
          </p:nvPr>
        </p:nvSpPr>
        <p:spPr>
          <a:xfrm>
            <a:off x="4527430"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09FBA178-8A86-759C-671F-0213E48AF9C0}"/>
              </a:ext>
            </a:extLst>
          </p:cNvPr>
          <p:cNvSpPr>
            <a:spLocks noGrp="1"/>
          </p:cNvSpPr>
          <p:nvPr>
            <p:ph type="body" idx="1" hasCustomPrompt="1"/>
          </p:nvPr>
        </p:nvSpPr>
        <p:spPr>
          <a:xfrm>
            <a:off x="4527430"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9C4C4760-D72F-4182-0F35-A9EE84C667F6}"/>
              </a:ext>
            </a:extLst>
          </p:cNvPr>
          <p:cNvSpPr>
            <a:spLocks noGrp="1"/>
          </p:cNvSpPr>
          <p:nvPr>
            <p:ph type="title" hasCustomPrompt="1"/>
          </p:nvPr>
        </p:nvSpPr>
        <p:spPr>
          <a:xfrm>
            <a:off x="4511928"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ABFFDA23-C955-C702-ED2E-13F36A5A096E}"/>
              </a:ext>
            </a:extLst>
          </p:cNvPr>
          <p:cNvSpPr>
            <a:spLocks noGrp="1"/>
          </p:cNvSpPr>
          <p:nvPr>
            <p:ph type="body" sz="quarter" idx="20" hasCustomPrompt="1"/>
          </p:nvPr>
        </p:nvSpPr>
        <p:spPr>
          <a:xfrm>
            <a:off x="4511675"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753958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TITLE Slide Master 5 Image Option Left">
    <p:bg>
      <p:bgPr>
        <a:solidFill>
          <a:schemeClr val="tx1"/>
        </a:solidFill>
        <a:effectLst/>
      </p:bgPr>
    </p:bg>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1"/>
            <a:ext cx="6096000" cy="6858001"/>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6096000" y="0"/>
            <a:ext cx="6096000" cy="685800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EBC3E8A0-602B-DE68-6339-7DBD216AA763}"/>
              </a:ext>
            </a:extLst>
          </p:cNvPr>
          <p:cNvSpPr txBox="1">
            <a:spLocks/>
          </p:cNvSpPr>
          <p:nvPr userDrawn="1"/>
        </p:nvSpPr>
        <p:spPr>
          <a:xfrm>
            <a:off x="6888162" y="2822962"/>
            <a:ext cx="4560645" cy="557451"/>
          </a:xfrm>
          <a:prstGeom prst="rect">
            <a:avLst/>
          </a:prstGeom>
          <a:solidFill>
            <a:schemeClr val="bg1"/>
          </a:solidFill>
        </p:spPr>
        <p:txBody>
          <a:bodyPr vert="horz" wrap="none" lIns="108000" tIns="72000" rIns="108000" bIns="0" rtlCol="0" anchor="ctr" anchorCtr="0">
            <a:spAutoFit/>
          </a:bodyPr>
          <a:lstStyle>
            <a:lvl1pPr algn="l" defTabSz="914400" rtl="0" eaLnBrk="1" latinLnBrk="0" hangingPunct="1">
              <a:lnSpc>
                <a:spcPct val="90000"/>
              </a:lnSpc>
              <a:spcBef>
                <a:spcPct val="0"/>
              </a:spcBef>
              <a:buNone/>
              <a:defRPr sz="6000" b="1" i="0" kern="1200">
                <a:solidFill>
                  <a:schemeClr val="tx1"/>
                </a:solidFill>
                <a:latin typeface="Myriad Pro" panose="020B0503030403020204" pitchFamily="34" charset="0"/>
                <a:ea typeface="+mj-ea"/>
                <a:cs typeface="+mj-cs"/>
              </a:defRPr>
            </a:lvl1pPr>
          </a:lstStyle>
          <a:p>
            <a:r>
              <a:rPr lang="en-US" sz="3500">
                <a:latin typeface="Arial" panose="020B0604020202020204" pitchFamily="34" charset="0"/>
                <a:cs typeface="Arial" panose="020B0604020202020204" pitchFamily="34" charset="0"/>
              </a:rPr>
              <a:t>Click to edit line two</a:t>
            </a:r>
            <a:endParaRPr lang="en-AU" sz="3500">
              <a:latin typeface="Arial" panose="020B0604020202020204" pitchFamily="34" charset="0"/>
              <a:cs typeface="Arial" panose="020B0604020202020204" pitchFamily="34" charset="0"/>
            </a:endParaRPr>
          </a:p>
        </p:txBody>
      </p:sp>
      <p:sp>
        <p:nvSpPr>
          <p:cNvPr id="10" name="Text Placeholder 11">
            <a:extLst>
              <a:ext uri="{FF2B5EF4-FFF2-40B4-BE49-F238E27FC236}">
                <a16:creationId xmlns:a16="http://schemas.microsoft.com/office/drawing/2014/main" id="{5F906650-2DBE-4CA3-3C9F-CF5E97671A7C}"/>
              </a:ext>
            </a:extLst>
          </p:cNvPr>
          <p:cNvSpPr>
            <a:spLocks noGrp="1"/>
          </p:cNvSpPr>
          <p:nvPr>
            <p:ph type="body" sz="quarter" idx="12" hasCustomPrompt="1"/>
          </p:nvPr>
        </p:nvSpPr>
        <p:spPr>
          <a:xfrm>
            <a:off x="6888162" y="2177340"/>
            <a:ext cx="4038066" cy="557451"/>
          </a:xfrm>
          <a:prstGeom prst="rect">
            <a:avLst/>
          </a:prstGeom>
          <a:solidFill>
            <a:schemeClr val="bg1"/>
          </a:solidFill>
        </p:spPr>
        <p:txBody>
          <a:bodyPr wrap="none" lIns="108000" tIns="72000" rIns="108000" anchor="ctr" anchorCtr="0"/>
          <a:lstStyle>
            <a:lvl1pPr marL="0" indent="0">
              <a:buNone/>
              <a:defRPr sz="35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2" name="Picture 1" descr="A cartoon of a person with a bag of money and a basket&#10;&#10;AI-generated content may be incorrect.">
            <a:extLst>
              <a:ext uri="{FF2B5EF4-FFF2-40B4-BE49-F238E27FC236}">
                <a16:creationId xmlns:a16="http://schemas.microsoft.com/office/drawing/2014/main" id="{25B4EBDD-2F3D-C81A-FEBD-1C372E3B70CF}"/>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6437633" y="4591439"/>
            <a:ext cx="2354585" cy="2291516"/>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BD1E4948-AEC6-C4DE-8A1F-7CED992964C7}"/>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7614925" y="123814"/>
            <a:ext cx="6515335" cy="1339627"/>
          </a:xfrm>
          <a:prstGeom prst="rect">
            <a:avLst/>
          </a:prstGeom>
        </p:spPr>
      </p:pic>
      <p:pic>
        <p:nvPicPr>
          <p:cNvPr id="11" name="Picture 10" descr="A blue orange and white sign&#10;&#10;AI-generated content may be incorrect.">
            <a:extLst>
              <a:ext uri="{FF2B5EF4-FFF2-40B4-BE49-F238E27FC236}">
                <a16:creationId xmlns:a16="http://schemas.microsoft.com/office/drawing/2014/main" id="{E94EE0F6-5D3E-A40C-35EB-22252A4091E4}"/>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
        <p:nvSpPr>
          <p:cNvPr id="12" name="Subtitle 2">
            <a:extLst>
              <a:ext uri="{FF2B5EF4-FFF2-40B4-BE49-F238E27FC236}">
                <a16:creationId xmlns:a16="http://schemas.microsoft.com/office/drawing/2014/main" id="{32B3C016-703E-D804-8678-C07F2D3903AB}"/>
              </a:ext>
            </a:extLst>
          </p:cNvPr>
          <p:cNvSpPr>
            <a:spLocks noGrp="1"/>
          </p:cNvSpPr>
          <p:nvPr>
            <p:ph type="subTitle" idx="1" hasCustomPrompt="1"/>
          </p:nvPr>
        </p:nvSpPr>
        <p:spPr>
          <a:xfrm>
            <a:off x="6888163" y="3539821"/>
            <a:ext cx="4037447" cy="405102"/>
          </a:xfrm>
          <a:prstGeom prst="rect">
            <a:avLst/>
          </a:prstGeom>
          <a:solidFill>
            <a:schemeClr val="tx1"/>
          </a:solidFill>
        </p:spPr>
        <p:txBody>
          <a:bodyPr wrap="none" lIns="0" tIns="36000" rIns="36000" bIns="36000"/>
          <a:lstStyle>
            <a:lvl1pPr marL="342900" indent="-342900" algn="l">
              <a:buFontTx/>
              <a:buBlip>
                <a:blip r:embed="rId5">
                  <a:extLst>
                    <a:ext uri="{96DAC541-7B7A-43D3-8B79-37D633B846F1}">
                      <asvg:svgBlip xmlns:asvg="http://schemas.microsoft.com/office/drawing/2016/SVG/main" r:embed="rId6"/>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a:t>
            </a:r>
            <a:endParaRPr lang="en-AU"/>
          </a:p>
        </p:txBody>
      </p:sp>
      <p:sp>
        <p:nvSpPr>
          <p:cNvPr id="13" name="Subtitle 2">
            <a:extLst>
              <a:ext uri="{FF2B5EF4-FFF2-40B4-BE49-F238E27FC236}">
                <a16:creationId xmlns:a16="http://schemas.microsoft.com/office/drawing/2014/main" id="{900F08F1-3FF1-C6E5-F898-BB3B092CE1CB}"/>
              </a:ext>
            </a:extLst>
          </p:cNvPr>
          <p:cNvSpPr txBox="1">
            <a:spLocks/>
          </p:cNvSpPr>
          <p:nvPr userDrawn="1"/>
        </p:nvSpPr>
        <p:spPr>
          <a:xfrm>
            <a:off x="6896872" y="4033516"/>
            <a:ext cx="3095967" cy="405102"/>
          </a:xfrm>
          <a:prstGeom prst="rect">
            <a:avLst/>
          </a:prstGeom>
          <a:solidFill>
            <a:schemeClr val="tx1"/>
          </a:solidFill>
        </p:spPr>
        <p:txBody>
          <a:bodyPr vert="horz" wrap="none" lIns="108000" tIns="36000" rIns="36000" bIns="36000" rtlCol="0">
            <a:spAutoFit/>
          </a:bodyPr>
          <a:lstStyle>
            <a:lvl1pPr marL="342900" indent="-342900" algn="l" defTabSz="914400" rtl="0" eaLnBrk="1" latinLnBrk="0" hangingPunct="1">
              <a:lnSpc>
                <a:spcPct val="90000"/>
              </a:lnSpc>
              <a:spcBef>
                <a:spcPts val="1000"/>
              </a:spcBef>
              <a:buFontTx/>
              <a:buBlip>
                <a:blip r:embed="rId5">
                  <a:extLst>
                    <a:ext uri="{96DAC541-7B7A-43D3-8B79-37D633B846F1}">
                      <asvg:svgBlip xmlns:asvg="http://schemas.microsoft.com/office/drawing/2016/SVG/main" r:embed="rId6"/>
                    </a:ext>
                  </a:extLst>
                </a:blip>
              </a:buBlip>
              <a:defRPr sz="2400" b="1" i="0" kern="1200">
                <a:solidFill>
                  <a:srgbClr val="FFFFFF"/>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Arial" panose="020B0604020202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Arial" panose="020B0604020202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Arial" panose="020B0604020202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Arial" panose="020B0604020202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indent="0">
              <a:buNone/>
            </a:pPr>
            <a:r>
              <a:rPr lang="en-US"/>
              <a:t>of a standard length</a:t>
            </a:r>
            <a:endParaRPr lang="en-AU"/>
          </a:p>
        </p:txBody>
      </p:sp>
    </p:spTree>
    <p:extLst>
      <p:ext uri="{BB962C8B-B14F-4D97-AF65-F5344CB8AC3E}">
        <p14:creationId xmlns:p14="http://schemas.microsoft.com/office/powerpoint/2010/main" val="3543794646"/>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IMAGE 2 Column Text Left">
    <p:spTree>
      <p:nvGrpSpPr>
        <p:cNvPr id="1" name=""/>
        <p:cNvGrpSpPr/>
        <p:nvPr/>
      </p:nvGrpSpPr>
      <p:grpSpPr>
        <a:xfrm>
          <a:off x="0" y="0"/>
          <a:ext cx="0" cy="0"/>
          <a:chOff x="0" y="0"/>
          <a:chExt cx="0" cy="0"/>
        </a:xfrm>
      </p:grpSpPr>
      <p:sp>
        <p:nvSpPr>
          <p:cNvPr id="9" name="Picture Placeholder 13">
            <a:extLst>
              <a:ext uri="{FF2B5EF4-FFF2-40B4-BE49-F238E27FC236}">
                <a16:creationId xmlns:a16="http://schemas.microsoft.com/office/drawing/2014/main" id="{24A65451-FB54-7FC9-102E-D0FFC25D20D0}"/>
              </a:ext>
            </a:extLst>
          </p:cNvPr>
          <p:cNvSpPr>
            <a:spLocks noGrp="1"/>
          </p:cNvSpPr>
          <p:nvPr>
            <p:ph type="pic" sz="quarter" idx="10" hasCustomPrompt="1"/>
          </p:nvPr>
        </p:nvSpPr>
        <p:spPr>
          <a:xfrm>
            <a:off x="7941060" y="0"/>
            <a:ext cx="4251949"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7" name="Text Placeholder 5">
            <a:extLst>
              <a:ext uri="{FF2B5EF4-FFF2-40B4-BE49-F238E27FC236}">
                <a16:creationId xmlns:a16="http://schemas.microsoft.com/office/drawing/2014/main" id="{D4A2D10C-2188-21CF-93DA-7D457A547ECA}"/>
              </a:ext>
            </a:extLst>
          </p:cNvPr>
          <p:cNvSpPr>
            <a:spLocks noGrp="1"/>
          </p:cNvSpPr>
          <p:nvPr>
            <p:ph type="body" sz="quarter" idx="14" hasCustomPrompt="1"/>
          </p:nvPr>
        </p:nvSpPr>
        <p:spPr>
          <a:xfrm>
            <a:off x="1062219" y="1708680"/>
            <a:ext cx="319704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4" name="Text Placeholder 5">
            <a:extLst>
              <a:ext uri="{FF2B5EF4-FFF2-40B4-BE49-F238E27FC236}">
                <a16:creationId xmlns:a16="http://schemas.microsoft.com/office/drawing/2014/main" id="{53EF37CE-23DE-D365-58AD-941DF5EC1D6E}"/>
              </a:ext>
            </a:extLst>
          </p:cNvPr>
          <p:cNvSpPr>
            <a:spLocks noGrp="1"/>
          </p:cNvSpPr>
          <p:nvPr>
            <p:ph type="body" sz="quarter" idx="17" hasCustomPrompt="1"/>
          </p:nvPr>
        </p:nvSpPr>
        <p:spPr>
          <a:xfrm>
            <a:off x="4518207" y="1708680"/>
            <a:ext cx="3163910"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16CF93E8-C6C4-6A6D-BED9-9870011F1E69}"/>
              </a:ext>
            </a:extLst>
          </p:cNvPr>
          <p:cNvSpPr>
            <a:spLocks noGrp="1"/>
          </p:cNvSpPr>
          <p:nvPr>
            <p:ph type="body" idx="13" hasCustomPrompt="1"/>
          </p:nvPr>
        </p:nvSpPr>
        <p:spPr>
          <a:xfrm>
            <a:off x="1062219" y="2335496"/>
            <a:ext cx="320357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63850AB2-DB2B-537A-035F-AE29215CACEE}"/>
              </a:ext>
            </a:extLst>
          </p:cNvPr>
          <p:cNvSpPr>
            <a:spLocks noGrp="1"/>
          </p:cNvSpPr>
          <p:nvPr>
            <p:ph type="body" idx="16" hasCustomPrompt="1"/>
          </p:nvPr>
        </p:nvSpPr>
        <p:spPr>
          <a:xfrm>
            <a:off x="4518207" y="2335496"/>
            <a:ext cx="316211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5" name="Title 1">
            <a:extLst>
              <a:ext uri="{FF2B5EF4-FFF2-40B4-BE49-F238E27FC236}">
                <a16:creationId xmlns:a16="http://schemas.microsoft.com/office/drawing/2014/main" id="{6F02EE06-7653-95FA-8B6C-EEF5AC49230F}"/>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8C92D4B0-EE65-D952-63FF-5EB35499FAE9}"/>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346932585"/>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IMAGE 2 Column Text Right">
    <p:spTree>
      <p:nvGrpSpPr>
        <p:cNvPr id="1" name=""/>
        <p:cNvGrpSpPr/>
        <p:nvPr/>
      </p:nvGrpSpPr>
      <p:grpSpPr>
        <a:xfrm>
          <a:off x="0" y="0"/>
          <a:ext cx="0" cy="0"/>
          <a:chOff x="0" y="0"/>
          <a:chExt cx="0" cy="0"/>
        </a:xfrm>
      </p:grpSpPr>
      <p:sp>
        <p:nvSpPr>
          <p:cNvPr id="9" name="Picture Placeholder 13">
            <a:extLst>
              <a:ext uri="{FF2B5EF4-FFF2-40B4-BE49-F238E27FC236}">
                <a16:creationId xmlns:a16="http://schemas.microsoft.com/office/drawing/2014/main" id="{24A65451-FB54-7FC9-102E-D0FFC25D20D0}"/>
              </a:ext>
            </a:extLst>
          </p:cNvPr>
          <p:cNvSpPr>
            <a:spLocks noGrp="1"/>
          </p:cNvSpPr>
          <p:nvPr>
            <p:ph type="pic" sz="quarter" idx="10" hasCustomPrompt="1"/>
          </p:nvPr>
        </p:nvSpPr>
        <p:spPr>
          <a:xfrm>
            <a:off x="0" y="0"/>
            <a:ext cx="4259263"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17" name="Text Placeholder 5">
            <a:extLst>
              <a:ext uri="{FF2B5EF4-FFF2-40B4-BE49-F238E27FC236}">
                <a16:creationId xmlns:a16="http://schemas.microsoft.com/office/drawing/2014/main" id="{4EA18569-5472-72C7-10D6-D0B4EA57A90D}"/>
              </a:ext>
            </a:extLst>
          </p:cNvPr>
          <p:cNvSpPr>
            <a:spLocks noGrp="1"/>
          </p:cNvSpPr>
          <p:nvPr>
            <p:ph type="body" sz="quarter" idx="14" hasCustomPrompt="1"/>
          </p:nvPr>
        </p:nvSpPr>
        <p:spPr>
          <a:xfrm>
            <a:off x="4518051" y="1708680"/>
            <a:ext cx="3164066"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0" name="Text Placeholder 5">
            <a:extLst>
              <a:ext uri="{FF2B5EF4-FFF2-40B4-BE49-F238E27FC236}">
                <a16:creationId xmlns:a16="http://schemas.microsoft.com/office/drawing/2014/main" id="{7AA1F8AA-31EE-11A5-9895-2AD12DD2519E}"/>
              </a:ext>
            </a:extLst>
          </p:cNvPr>
          <p:cNvSpPr>
            <a:spLocks noGrp="1"/>
          </p:cNvSpPr>
          <p:nvPr>
            <p:ph type="body" sz="quarter" idx="17" hasCustomPrompt="1"/>
          </p:nvPr>
        </p:nvSpPr>
        <p:spPr>
          <a:xfrm>
            <a:off x="7944048" y="1708680"/>
            <a:ext cx="319407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6" name="Text Placeholder 2">
            <a:extLst>
              <a:ext uri="{FF2B5EF4-FFF2-40B4-BE49-F238E27FC236}">
                <a16:creationId xmlns:a16="http://schemas.microsoft.com/office/drawing/2014/main" id="{1A97007A-AF47-AD09-CD4F-0B2E929C6919}"/>
              </a:ext>
            </a:extLst>
          </p:cNvPr>
          <p:cNvSpPr>
            <a:spLocks noGrp="1"/>
          </p:cNvSpPr>
          <p:nvPr>
            <p:ph type="body" idx="13" hasCustomPrompt="1"/>
          </p:nvPr>
        </p:nvSpPr>
        <p:spPr>
          <a:xfrm>
            <a:off x="4518052" y="2335496"/>
            <a:ext cx="316227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1F812936-A24A-6A27-3412-D25ED962453D}"/>
              </a:ext>
            </a:extLst>
          </p:cNvPr>
          <p:cNvSpPr>
            <a:spLocks noGrp="1"/>
          </p:cNvSpPr>
          <p:nvPr>
            <p:ph type="body" idx="16" hasCustomPrompt="1"/>
          </p:nvPr>
        </p:nvSpPr>
        <p:spPr>
          <a:xfrm>
            <a:off x="7944047" y="2335496"/>
            <a:ext cx="319226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5" name="Title 1">
            <a:extLst>
              <a:ext uri="{FF2B5EF4-FFF2-40B4-BE49-F238E27FC236}">
                <a16:creationId xmlns:a16="http://schemas.microsoft.com/office/drawing/2014/main" id="{91B92DD2-8082-7CE8-8838-16404491436C}"/>
              </a:ext>
            </a:extLst>
          </p:cNvPr>
          <p:cNvSpPr>
            <a:spLocks noGrp="1"/>
          </p:cNvSpPr>
          <p:nvPr>
            <p:ph type="title" hasCustomPrompt="1"/>
          </p:nvPr>
        </p:nvSpPr>
        <p:spPr>
          <a:xfrm>
            <a:off x="4511675"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6">
            <a:extLst>
              <a:ext uri="{FF2B5EF4-FFF2-40B4-BE49-F238E27FC236}">
                <a16:creationId xmlns:a16="http://schemas.microsoft.com/office/drawing/2014/main" id="{2BD00B28-E9DE-CABF-F404-BFA74AF76379}"/>
              </a:ext>
            </a:extLst>
          </p:cNvPr>
          <p:cNvSpPr>
            <a:spLocks noGrp="1"/>
          </p:cNvSpPr>
          <p:nvPr>
            <p:ph type="body" sz="quarter" idx="20" hasCustomPrompt="1"/>
          </p:nvPr>
        </p:nvSpPr>
        <p:spPr>
          <a:xfrm>
            <a:off x="4511422"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222191989"/>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IMAGE Text Inline Top">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2641600"/>
            <a:ext cx="12192000" cy="39195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10" name="Text Placeholder 5">
            <a:extLst>
              <a:ext uri="{FF2B5EF4-FFF2-40B4-BE49-F238E27FC236}">
                <a16:creationId xmlns:a16="http://schemas.microsoft.com/office/drawing/2014/main" id="{82E2E8EE-EC1D-BD5A-F1A4-2811232052BB}"/>
              </a:ext>
            </a:extLst>
          </p:cNvPr>
          <p:cNvSpPr>
            <a:spLocks noGrp="1"/>
          </p:cNvSpPr>
          <p:nvPr>
            <p:ph type="body" sz="quarter" idx="18" hasCustomPrompt="1"/>
          </p:nvPr>
        </p:nvSpPr>
        <p:spPr>
          <a:xfrm>
            <a:off x="4518207" y="881362"/>
            <a:ext cx="6618106"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9" name="Text Placeholder 2">
            <a:extLst>
              <a:ext uri="{FF2B5EF4-FFF2-40B4-BE49-F238E27FC236}">
                <a16:creationId xmlns:a16="http://schemas.microsoft.com/office/drawing/2014/main" id="{6837D6B5-431F-7351-1F80-7FA7704C54E2}"/>
              </a:ext>
            </a:extLst>
          </p:cNvPr>
          <p:cNvSpPr>
            <a:spLocks noGrp="1"/>
          </p:cNvSpPr>
          <p:nvPr>
            <p:ph type="body" idx="17" hasCustomPrompt="1"/>
          </p:nvPr>
        </p:nvSpPr>
        <p:spPr>
          <a:xfrm>
            <a:off x="4518207" y="1193239"/>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itle 1">
            <a:extLst>
              <a:ext uri="{FF2B5EF4-FFF2-40B4-BE49-F238E27FC236}">
                <a16:creationId xmlns:a16="http://schemas.microsoft.com/office/drawing/2014/main" id="{9B6A5ABB-1F6F-CA24-F94C-FF4C3F225EC3}"/>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2" name="Title 1">
            <a:extLst>
              <a:ext uri="{FF2B5EF4-FFF2-40B4-BE49-F238E27FC236}">
                <a16:creationId xmlns:a16="http://schemas.microsoft.com/office/drawing/2014/main" id="{172D8F46-B0EF-10B6-E6E0-56587D48BCF8}"/>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4" name="Text Placeholder 6">
            <a:extLst>
              <a:ext uri="{FF2B5EF4-FFF2-40B4-BE49-F238E27FC236}">
                <a16:creationId xmlns:a16="http://schemas.microsoft.com/office/drawing/2014/main" id="{7296309C-665A-676D-EB99-0EEBF0676976}"/>
              </a:ext>
            </a:extLst>
          </p:cNvPr>
          <p:cNvSpPr>
            <a:spLocks noGrp="1"/>
          </p:cNvSpPr>
          <p:nvPr>
            <p:ph type="body" sz="quarter" idx="24"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904738717"/>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IMAGE Text Inline Bottom">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39195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7" name="Text Placeholder 5">
            <a:extLst>
              <a:ext uri="{FF2B5EF4-FFF2-40B4-BE49-F238E27FC236}">
                <a16:creationId xmlns:a16="http://schemas.microsoft.com/office/drawing/2014/main" id="{421007CB-C434-13FC-8ED1-34A79A4E72B6}"/>
              </a:ext>
            </a:extLst>
          </p:cNvPr>
          <p:cNvSpPr>
            <a:spLocks noGrp="1"/>
          </p:cNvSpPr>
          <p:nvPr>
            <p:ph type="body" sz="quarter" idx="18" hasCustomPrompt="1"/>
          </p:nvPr>
        </p:nvSpPr>
        <p:spPr>
          <a:xfrm>
            <a:off x="4518207" y="4421487"/>
            <a:ext cx="6618106"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DCC47E0F-DB41-80B9-3750-8D0F7ED847CD}"/>
              </a:ext>
            </a:extLst>
          </p:cNvPr>
          <p:cNvSpPr>
            <a:spLocks noGrp="1"/>
          </p:cNvSpPr>
          <p:nvPr>
            <p:ph type="body" idx="17" hasCustomPrompt="1"/>
          </p:nvPr>
        </p:nvSpPr>
        <p:spPr>
          <a:xfrm>
            <a:off x="4518207" y="4733364"/>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itle 1">
            <a:extLst>
              <a:ext uri="{FF2B5EF4-FFF2-40B4-BE49-F238E27FC236}">
                <a16:creationId xmlns:a16="http://schemas.microsoft.com/office/drawing/2014/main" id="{AFCE2CDE-7FD8-21C4-4045-96A988337AC7}"/>
              </a:ext>
            </a:extLst>
          </p:cNvPr>
          <p:cNvSpPr>
            <a:spLocks noGrp="1"/>
          </p:cNvSpPr>
          <p:nvPr>
            <p:ph type="title" hasCustomPrompt="1"/>
          </p:nvPr>
        </p:nvSpPr>
        <p:spPr>
          <a:xfrm>
            <a:off x="1058692" y="4428652"/>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2" name="Title 1">
            <a:extLst>
              <a:ext uri="{FF2B5EF4-FFF2-40B4-BE49-F238E27FC236}">
                <a16:creationId xmlns:a16="http://schemas.microsoft.com/office/drawing/2014/main" id="{32B1D323-B127-1A73-B496-F6DF4C411CC8}"/>
              </a:ext>
            </a:extLst>
          </p:cNvPr>
          <p:cNvSpPr txBox="1">
            <a:spLocks/>
          </p:cNvSpPr>
          <p:nvPr userDrawn="1"/>
        </p:nvSpPr>
        <p:spPr>
          <a:xfrm>
            <a:off x="1058692" y="4977039"/>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4" name="Text Placeholder 6">
            <a:extLst>
              <a:ext uri="{FF2B5EF4-FFF2-40B4-BE49-F238E27FC236}">
                <a16:creationId xmlns:a16="http://schemas.microsoft.com/office/drawing/2014/main" id="{292A66A4-EFEB-13CF-22EC-45951332C1F4}"/>
              </a:ext>
            </a:extLst>
          </p:cNvPr>
          <p:cNvSpPr>
            <a:spLocks noGrp="1"/>
          </p:cNvSpPr>
          <p:nvPr>
            <p:ph type="body" sz="quarter" idx="24" hasCustomPrompt="1"/>
          </p:nvPr>
        </p:nvSpPr>
        <p:spPr>
          <a:xfrm>
            <a:off x="1055688" y="4169904"/>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4051156976"/>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6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IMAGE ONLY</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692403019"/>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IMAGE Full Page">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2432871660"/>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IMAGE 2 Column">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6096000"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2" name="Picture Placeholder 13">
            <a:extLst>
              <a:ext uri="{FF2B5EF4-FFF2-40B4-BE49-F238E27FC236}">
                <a16:creationId xmlns:a16="http://schemas.microsoft.com/office/drawing/2014/main" id="{FFD985B3-01C9-19CE-0E34-8EBA9E270B28}"/>
              </a:ext>
            </a:extLst>
          </p:cNvPr>
          <p:cNvSpPr>
            <a:spLocks noGrp="1"/>
          </p:cNvSpPr>
          <p:nvPr>
            <p:ph type="pic" sz="quarter" idx="11" hasCustomPrompt="1"/>
          </p:nvPr>
        </p:nvSpPr>
        <p:spPr>
          <a:xfrm>
            <a:off x="6096000" y="0"/>
            <a:ext cx="6096000" cy="6561138"/>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4119737418"/>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IMAGE 3 Column">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4108174"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8" name="Picture Placeholder 13">
            <a:extLst>
              <a:ext uri="{FF2B5EF4-FFF2-40B4-BE49-F238E27FC236}">
                <a16:creationId xmlns:a16="http://schemas.microsoft.com/office/drawing/2014/main" id="{4414A110-4862-386E-C5BC-355818DDFD08}"/>
              </a:ext>
            </a:extLst>
          </p:cNvPr>
          <p:cNvSpPr>
            <a:spLocks noGrp="1"/>
          </p:cNvSpPr>
          <p:nvPr>
            <p:ph type="pic" sz="quarter" idx="11" hasCustomPrompt="1"/>
          </p:nvPr>
        </p:nvSpPr>
        <p:spPr>
          <a:xfrm>
            <a:off x="4108174" y="0"/>
            <a:ext cx="4108174" cy="6561138"/>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
        <p:nvSpPr>
          <p:cNvPr id="9" name="Picture Placeholder 13">
            <a:extLst>
              <a:ext uri="{FF2B5EF4-FFF2-40B4-BE49-F238E27FC236}">
                <a16:creationId xmlns:a16="http://schemas.microsoft.com/office/drawing/2014/main" id="{9C8D7AA9-17EC-B6CD-F957-E04322E8CE62}"/>
              </a:ext>
            </a:extLst>
          </p:cNvPr>
          <p:cNvSpPr>
            <a:spLocks noGrp="1"/>
          </p:cNvSpPr>
          <p:nvPr>
            <p:ph type="pic" sz="quarter" idx="12" hasCustomPrompt="1"/>
          </p:nvPr>
        </p:nvSpPr>
        <p:spPr>
          <a:xfrm>
            <a:off x="8216348" y="0"/>
            <a:ext cx="4108174"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3515977807"/>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10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66419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 &amp;</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VIDEO</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741051677"/>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VIDEO 1 Column">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4514207" y="1700213"/>
            <a:ext cx="7161856" cy="4087523"/>
          </a:xfrm>
          <a:prstGeom prst="rect">
            <a:avLst/>
          </a:prstGeo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3203577"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8" y="2333957"/>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76F21410-90A7-5EF4-150A-9DC00004A828}"/>
              </a:ext>
            </a:extLst>
          </p:cNvPr>
          <p:cNvSpPr>
            <a:spLocks noGrp="1"/>
          </p:cNvSpPr>
          <p:nvPr>
            <p:ph type="body" sz="quarter" idx="20" hasCustomPrompt="1"/>
          </p:nvPr>
        </p:nvSpPr>
        <p:spPr>
          <a:xfrm>
            <a:off x="1055688" y="624947"/>
            <a:ext cx="1079957"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MULTIMEDIA</a:t>
            </a:r>
          </a:p>
        </p:txBody>
      </p:sp>
    </p:spTree>
    <p:extLst>
      <p:ext uri="{BB962C8B-B14F-4D97-AF65-F5344CB8AC3E}">
        <p14:creationId xmlns:p14="http://schemas.microsoft.com/office/powerpoint/2010/main" val="322369855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8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 </a:t>
            </a:r>
          </a:p>
          <a:p>
            <a:pPr>
              <a:lnSpc>
                <a:spcPts val="13000"/>
              </a:lnSpc>
            </a:pPr>
            <a:endParaRPr lang="en-US" sz="15000" b="1" i="0">
              <a:solidFill>
                <a:schemeClr val="accent3"/>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C1064970-D2C1-2052-2131-01099E6270B7}"/>
              </a:ext>
            </a:extLst>
          </p:cNvPr>
          <p:cNvPicPr>
            <a:picLocks noChangeAspect="1"/>
          </p:cNvPicPr>
          <p:nvPr userDrawn="1"/>
        </p:nvPicPr>
        <p:blipFill>
          <a:blip r:embed="rId2"/>
          <a:stretch>
            <a:fillRect/>
          </a:stretch>
        </p:blipFill>
        <p:spPr>
          <a:xfrm>
            <a:off x="1055688" y="3835168"/>
            <a:ext cx="3203575" cy="1484323"/>
          </a:xfrm>
          <a:prstGeom prst="rect">
            <a:avLst/>
          </a:prstGeom>
        </p:spPr>
      </p:pic>
      <p:sp>
        <p:nvSpPr>
          <p:cNvPr id="2" name="TextBox 1">
            <a:extLst>
              <a:ext uri="{FF2B5EF4-FFF2-40B4-BE49-F238E27FC236}">
                <a16:creationId xmlns:a16="http://schemas.microsoft.com/office/drawing/2014/main" id="{D7EAFB15-AAB9-5A1C-B2B9-BEF5FDFF026F}"/>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404799219"/>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1_VIDEO 1 Column">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6888163" y="278296"/>
            <a:ext cx="4787900" cy="6282841"/>
          </a:xfrm>
          <a:prstGeom prst="rect">
            <a:avLst/>
          </a:prstGeo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5040313"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2333957"/>
            <a:ext cx="504031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76F21410-90A7-5EF4-150A-9DC00004A828}"/>
              </a:ext>
            </a:extLst>
          </p:cNvPr>
          <p:cNvSpPr>
            <a:spLocks noGrp="1"/>
          </p:cNvSpPr>
          <p:nvPr>
            <p:ph type="body" sz="quarter" idx="20" hasCustomPrompt="1"/>
          </p:nvPr>
        </p:nvSpPr>
        <p:spPr>
          <a:xfrm>
            <a:off x="1055688" y="624947"/>
            <a:ext cx="1079957"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MULTIMEDIA</a:t>
            </a:r>
          </a:p>
        </p:txBody>
      </p:sp>
    </p:spTree>
    <p:extLst>
      <p:ext uri="{BB962C8B-B14F-4D97-AF65-F5344CB8AC3E}">
        <p14:creationId xmlns:p14="http://schemas.microsoft.com/office/powerpoint/2010/main" val="2872409517"/>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11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VIDEO</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ONLY</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637331510"/>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VIDEO Full Page">
    <p:spTree>
      <p:nvGrpSpPr>
        <p:cNvPr id="1" name=""/>
        <p:cNvGrpSpPr/>
        <p:nvPr/>
      </p:nvGrpSpPr>
      <p:grpSpPr>
        <a:xfrm>
          <a:off x="0" y="0"/>
          <a:ext cx="0" cy="0"/>
          <a:chOff x="0" y="0"/>
          <a:chExt cx="0" cy="0"/>
        </a:xfrm>
      </p:grpSpPr>
      <p:sp>
        <p:nvSpPr>
          <p:cNvPr id="4" name="Media Placeholder 3">
            <a:extLst>
              <a:ext uri="{FF2B5EF4-FFF2-40B4-BE49-F238E27FC236}">
                <a16:creationId xmlns:a16="http://schemas.microsoft.com/office/drawing/2014/main" id="{4D7C2592-D070-D325-A386-163CEF980AB9}"/>
              </a:ext>
            </a:extLst>
          </p:cNvPr>
          <p:cNvSpPr>
            <a:spLocks noGrp="1"/>
          </p:cNvSpPr>
          <p:nvPr>
            <p:ph type="media" sz="quarter" idx="10" hasCustomPrompt="1"/>
          </p:nvPr>
        </p:nvSpPr>
        <p:spPr>
          <a:xfrm>
            <a:off x="0" y="0"/>
            <a:ext cx="12096750" cy="6561138"/>
          </a:xfrm>
          <a:prstGeom prst="rect">
            <a:avLst/>
          </a:prstGeom>
          <a:solidFill>
            <a:schemeClr val="bg1">
              <a:lumMod val="95000"/>
            </a:schemeClr>
          </a:solidFill>
        </p:spPr>
        <p:txBody>
          <a:bodyPr anchor="ctr">
            <a:noAutofit/>
          </a:bodyPr>
          <a:lstStyle>
            <a:lvl1pPr algn="ctr">
              <a:defRPr sz="2000"/>
            </a:lvl1pPr>
          </a:lstStyle>
          <a:p>
            <a:r>
              <a:rPr lang="en-US"/>
              <a:t>Click to add video</a:t>
            </a:r>
          </a:p>
        </p:txBody>
      </p:sp>
    </p:spTree>
    <p:extLst>
      <p:ext uri="{BB962C8B-B14F-4D97-AF65-F5344CB8AC3E}">
        <p14:creationId xmlns:p14="http://schemas.microsoft.com/office/powerpoint/2010/main" val="2386270908"/>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7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PULL QUOTES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022954653"/>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QUOTE With Image Righ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4259262" y="0"/>
            <a:ext cx="7932738" cy="6561138"/>
          </a:xfrm>
          <a:prstGeom prst="rect">
            <a:avLst/>
          </a:prstGeom>
          <a:gradFill>
            <a:gsLst>
              <a:gs pos="100000">
                <a:schemeClr val="accent4"/>
              </a:gs>
              <a:gs pos="0">
                <a:schemeClr val="accent3"/>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5303838" y="1700212"/>
            <a:ext cx="6372225" cy="4151947"/>
          </a:xfrm>
          <a:prstGeom prst="rect">
            <a:avLst/>
          </a:prstGeom>
        </p:spPr>
        <p:txBody>
          <a:bodyPr wrap="square" anchor="t">
            <a:normAutofit/>
          </a:bodyPr>
          <a:lstStyle>
            <a:lvl1pPr>
              <a:defRPr sz="5000">
                <a:solidFill>
                  <a:srgbClr val="F1EFED"/>
                </a:solidFill>
              </a:defRPr>
            </a:lvl1pPr>
          </a:lstStyle>
          <a:p>
            <a:r>
              <a:rPr lang="en-US"/>
              <a:t>Click to edit text. This is a pull quote, this is a pull quote.”</a:t>
            </a:r>
            <a:endParaRPr lang="en-AU"/>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5303839"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0" y="0"/>
            <a:ext cx="4259263" cy="6561138"/>
          </a:xfrm>
          <a:prstGeom prst="rect">
            <a:avLst/>
          </a:prstGeom>
          <a:solidFill>
            <a:schemeClr val="bg1">
              <a:lumMod val="95000"/>
            </a:schemeClr>
          </a:solidFill>
        </p:spPr>
        <p:txBody>
          <a:bodyPr anchor="ctr">
            <a:noAutofit/>
          </a:bodyPr>
          <a:lstStyle>
            <a:lvl1pPr algn="ctr">
              <a:defRPr sz="2000"/>
            </a:lvl1pPr>
          </a:lstStyle>
          <a:p>
            <a:r>
              <a:rPr lang="en-US"/>
              <a:t>Click icon to add picture</a:t>
            </a:r>
          </a:p>
        </p:txBody>
      </p:sp>
    </p:spTree>
    <p:extLst>
      <p:ext uri="{BB962C8B-B14F-4D97-AF65-F5344CB8AC3E}">
        <p14:creationId xmlns:p14="http://schemas.microsoft.com/office/powerpoint/2010/main" val="132070833"/>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QUOTE With Image Lef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0" y="0"/>
            <a:ext cx="8011937" cy="6561138"/>
          </a:xfrm>
          <a:prstGeom prst="rect">
            <a:avLst/>
          </a:prstGeom>
          <a:gradFill>
            <a:gsLst>
              <a:gs pos="0">
                <a:schemeClr val="accent3"/>
              </a:gs>
              <a:gs pos="100000">
                <a:schemeClr val="accent4"/>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688" y="1700212"/>
            <a:ext cx="6372225" cy="4151947"/>
          </a:xfrm>
          <a:prstGeom prst="rect">
            <a:avLst/>
          </a:prstGeom>
        </p:spPr>
        <p:txBody>
          <a:bodyPr wrap="square" anchor="t">
            <a:normAutofit/>
          </a:bodyPr>
          <a:lstStyle>
            <a:lvl1pPr>
              <a:defRPr sz="5000">
                <a:solidFill>
                  <a:schemeClr val="bg1"/>
                </a:solidFill>
              </a:defRPr>
            </a:lvl1pPr>
          </a:lstStyle>
          <a:p>
            <a:r>
              <a:rPr lang="en-US"/>
              <a:t>Click to edit text. This is a pull quote, this is a pull quote.”</a:t>
            </a:r>
            <a:endParaRPr lang="en-AU"/>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1038225"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8011937" y="0"/>
            <a:ext cx="4180063" cy="6561138"/>
          </a:xfrm>
          <a:prstGeom prst="rect">
            <a:avLst/>
          </a:prstGeom>
          <a:solidFill>
            <a:schemeClr val="bg1">
              <a:lumMod val="95000"/>
            </a:schemeClr>
          </a:solidFill>
        </p:spPr>
        <p:txBody>
          <a:bodyPr anchor="ctr">
            <a:noAutofit/>
          </a:bodyPr>
          <a:lstStyle>
            <a:lvl1pPr algn="ctr">
              <a:defRPr sz="2000"/>
            </a:lvl1pPr>
          </a:lstStyle>
          <a:p>
            <a:r>
              <a:rPr lang="en-US"/>
              <a:t>Click icon to add picture</a:t>
            </a:r>
          </a:p>
        </p:txBody>
      </p:sp>
    </p:spTree>
    <p:extLst>
      <p:ext uri="{BB962C8B-B14F-4D97-AF65-F5344CB8AC3E}">
        <p14:creationId xmlns:p14="http://schemas.microsoft.com/office/powerpoint/2010/main" val="1499427198"/>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51AB0F-1C86-22BE-1568-BFB9F550ECD2}"/>
              </a:ext>
            </a:extLst>
          </p:cNvPr>
          <p:cNvSpPr>
            <a:spLocks noGrp="1"/>
          </p:cNvSpPr>
          <p:nvPr>
            <p:ph type="title"/>
          </p:nvPr>
        </p:nvSpPr>
        <p:spPr>
          <a:xfrm>
            <a:off x="1055688" y="877926"/>
            <a:ext cx="10080625" cy="415498"/>
          </a:xfrm>
          <a:prstGeom prst="rect">
            <a:avLst/>
          </a:prstGeom>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4A667331-D4AD-638B-A3C8-0593AEC0BDCD}"/>
              </a:ext>
            </a:extLst>
          </p:cNvPr>
          <p:cNvSpPr>
            <a:spLocks noGrp="1"/>
          </p:cNvSpPr>
          <p:nvPr>
            <p:ph idx="1"/>
          </p:nvPr>
        </p:nvSpPr>
        <p:spPr>
          <a:xfrm>
            <a:off x="1055688" y="1704361"/>
            <a:ext cx="10515600" cy="1586075"/>
          </a:xfrm>
          <a:prstGeom prst="rect">
            <a:avLst/>
          </a:prstGeom>
        </p:spPr>
        <p:txBody>
          <a:bodyPr/>
          <a:lstStyle>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8" name="Slide Number Placeholder 5">
            <a:extLst>
              <a:ext uri="{FF2B5EF4-FFF2-40B4-BE49-F238E27FC236}">
                <a16:creationId xmlns:a16="http://schemas.microsoft.com/office/drawing/2014/main" id="{90DA549F-0EF4-EB07-46AA-1A03D9AD7470}"/>
              </a:ext>
            </a:extLst>
          </p:cNvPr>
          <p:cNvSpPr>
            <a:spLocks noGrp="1"/>
          </p:cNvSpPr>
          <p:nvPr>
            <p:ph type="sldNum" sz="quarter" idx="4"/>
          </p:nvPr>
        </p:nvSpPr>
        <p:spPr>
          <a:xfrm>
            <a:off x="8932863" y="6644667"/>
            <a:ext cx="2743200" cy="123111"/>
          </a:xfrm>
          <a:prstGeom prst="rect">
            <a:avLst/>
          </a:prstGeom>
        </p:spPr>
        <p:txBody>
          <a:bodyPr vert="horz" lIns="0" tIns="0" rIns="0" bIns="0" rtlCol="0" anchor="ctr">
            <a:spAutoFit/>
          </a:bodyPr>
          <a:lstStyle>
            <a:lvl1pPr algn="r">
              <a:defRPr sz="800" b="1">
                <a:solidFill>
                  <a:srgbClr val="696567"/>
                </a:solidFill>
                <a:latin typeface="Arial" panose="020B0604020202020204" pitchFamily="34" charset="0"/>
                <a:cs typeface="Arial" panose="020B0604020202020204" pitchFamily="34" charset="0"/>
              </a:defRPr>
            </a:lvl1pPr>
          </a:lstStyle>
          <a:p>
            <a:r>
              <a:rPr lang="en-AU"/>
              <a:t> |  </a:t>
            </a:r>
            <a:fld id="{7C38B2F5-1F4E-421C-A073-1DF85226CA25}" type="slidenum">
              <a:rPr lang="en-AU" smtClean="0"/>
              <a:pPr/>
              <a:t>‹#›</a:t>
            </a:fld>
            <a:endParaRPr lang="en-AU"/>
          </a:p>
        </p:txBody>
      </p:sp>
      <p:sp>
        <p:nvSpPr>
          <p:cNvPr id="9" name="Footer Placeholder 4">
            <a:extLst>
              <a:ext uri="{FF2B5EF4-FFF2-40B4-BE49-F238E27FC236}">
                <a16:creationId xmlns:a16="http://schemas.microsoft.com/office/drawing/2014/main" id="{1472EE1E-9DA2-CF0F-2FB2-AD2FB7288258}"/>
              </a:ext>
            </a:extLst>
          </p:cNvPr>
          <p:cNvSpPr>
            <a:spLocks noGrp="1"/>
          </p:cNvSpPr>
          <p:nvPr>
            <p:ph type="ftr" sz="quarter" idx="3"/>
          </p:nvPr>
        </p:nvSpPr>
        <p:spPr>
          <a:xfrm>
            <a:off x="533400" y="6644667"/>
            <a:ext cx="4114800" cy="123111"/>
          </a:xfrm>
          <a:prstGeom prst="rect">
            <a:avLst/>
          </a:prstGeom>
        </p:spPr>
        <p:txBody>
          <a:bodyPr vert="horz" lIns="0" tIns="0" rIns="0" bIns="0" rtlCol="0" anchor="ctr">
            <a:spAutoFit/>
          </a:bodyPr>
          <a:lstStyle>
            <a:lvl1pPr algn="l">
              <a:defRPr sz="800" b="1">
                <a:solidFill>
                  <a:srgbClr val="696567"/>
                </a:solidFill>
                <a:latin typeface="Arial" panose="020B0604020202020204" pitchFamily="34" charset="0"/>
                <a:cs typeface="Arial" panose="020B0604020202020204" pitchFamily="34" charset="0"/>
              </a:defRPr>
            </a:lvl1pPr>
          </a:lstStyle>
          <a:p>
            <a:r>
              <a:rPr lang="en-AU"/>
              <a:t>TAFE Queensland</a:t>
            </a:r>
          </a:p>
        </p:txBody>
      </p:sp>
    </p:spTree>
    <p:extLst>
      <p:ext uri="{BB962C8B-B14F-4D97-AF65-F5344CB8AC3E}">
        <p14:creationId xmlns:p14="http://schemas.microsoft.com/office/powerpoint/2010/main" val="919949477"/>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B50D3F-485B-1A8F-5947-14019236DB07}"/>
              </a:ext>
            </a:extLst>
          </p:cNvPr>
          <p:cNvSpPr>
            <a:spLocks noGrp="1"/>
          </p:cNvSpPr>
          <p:nvPr>
            <p:ph type="title"/>
          </p:nvPr>
        </p:nvSpPr>
        <p:spPr>
          <a:xfrm>
            <a:off x="1055688" y="1700213"/>
            <a:ext cx="10080625" cy="553998"/>
          </a:xfrm>
          <a:prstGeom prst="rect">
            <a:avLst/>
          </a:prstGeom>
        </p:spPr>
        <p:txBody>
          <a:bodyPr anchor="b"/>
          <a:lstStyle>
            <a:lvl1pPr>
              <a:defRPr sz="4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EF0C91EC-0563-1BFC-E325-7D66CDDE4046}"/>
              </a:ext>
            </a:extLst>
          </p:cNvPr>
          <p:cNvSpPr>
            <a:spLocks noGrp="1"/>
          </p:cNvSpPr>
          <p:nvPr>
            <p:ph type="body" idx="1"/>
          </p:nvPr>
        </p:nvSpPr>
        <p:spPr>
          <a:xfrm>
            <a:off x="1055688" y="2423439"/>
            <a:ext cx="10080625" cy="332399"/>
          </a:xfrm>
          <a:prstGeom prst="rect">
            <a:avLst/>
          </a:prstGeo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3571637643"/>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C9F55D-0E93-1AC5-D3C9-53ECA71E223D}"/>
              </a:ext>
            </a:extLst>
          </p:cNvPr>
          <p:cNvSpPr>
            <a:spLocks noGrp="1"/>
          </p:cNvSpPr>
          <p:nvPr>
            <p:ph type="title"/>
          </p:nvPr>
        </p:nvSpPr>
        <p:spPr>
          <a:xfrm>
            <a:off x="1055688" y="877926"/>
            <a:ext cx="10080625" cy="415498"/>
          </a:xfrm>
          <a:prstGeom prst="rect">
            <a:avLst/>
          </a:prstGeom>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09FA32E6-7C41-27F6-E400-8BA1DBDDAAFA}"/>
              </a:ext>
            </a:extLst>
          </p:cNvPr>
          <p:cNvSpPr>
            <a:spLocks noGrp="1"/>
          </p:cNvSpPr>
          <p:nvPr>
            <p:ph sz="half" idx="1"/>
          </p:nvPr>
        </p:nvSpPr>
        <p:spPr>
          <a:xfrm>
            <a:off x="1055688" y="1700213"/>
            <a:ext cx="4895850" cy="44767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5D5739CF-CE41-0623-B3BD-C4C353F6D84F}"/>
              </a:ext>
            </a:extLst>
          </p:cNvPr>
          <p:cNvSpPr>
            <a:spLocks noGrp="1"/>
          </p:cNvSpPr>
          <p:nvPr>
            <p:ph sz="half" idx="2"/>
          </p:nvPr>
        </p:nvSpPr>
        <p:spPr>
          <a:xfrm>
            <a:off x="6240463" y="1700213"/>
            <a:ext cx="4895850" cy="44767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3872523819"/>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D6FA41-0467-7C08-78DF-6D3713D9D15F}"/>
              </a:ext>
            </a:extLst>
          </p:cNvPr>
          <p:cNvSpPr>
            <a:spLocks noGrp="1"/>
          </p:cNvSpPr>
          <p:nvPr>
            <p:ph type="title"/>
          </p:nvPr>
        </p:nvSpPr>
        <p:spPr>
          <a:xfrm>
            <a:off x="1055688" y="872533"/>
            <a:ext cx="10080625" cy="415498"/>
          </a:xfrm>
          <a:prstGeom prst="rect">
            <a:avLst/>
          </a:prstGeom>
        </p:spPr>
        <p:txBody>
          <a:bodyPr anchor="t"/>
          <a:lstStyle/>
          <a:p>
            <a:r>
              <a:rPr lang="en-US"/>
              <a:t>Click to edit Master title style</a:t>
            </a:r>
            <a:endParaRPr lang="en-AU"/>
          </a:p>
        </p:txBody>
      </p:sp>
      <p:sp>
        <p:nvSpPr>
          <p:cNvPr id="3" name="Text Placeholder 2">
            <a:extLst>
              <a:ext uri="{FF2B5EF4-FFF2-40B4-BE49-F238E27FC236}">
                <a16:creationId xmlns:a16="http://schemas.microsoft.com/office/drawing/2014/main" id="{B0473DFD-9301-0F71-EF95-B80FB1B510D4}"/>
              </a:ext>
            </a:extLst>
          </p:cNvPr>
          <p:cNvSpPr>
            <a:spLocks noGrp="1"/>
          </p:cNvSpPr>
          <p:nvPr>
            <p:ph type="body" idx="1"/>
          </p:nvPr>
        </p:nvSpPr>
        <p:spPr>
          <a:xfrm>
            <a:off x="1055689" y="1700213"/>
            <a:ext cx="4895850" cy="313349"/>
          </a:xfrm>
          <a:prstGeom prst="rect">
            <a:avLst/>
          </a:prstGeom>
        </p:spPr>
        <p:txBody>
          <a:bodyPr anchor="t"/>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DC72F27-0FDA-4A8C-31DA-889965B2C68F}"/>
              </a:ext>
            </a:extLst>
          </p:cNvPr>
          <p:cNvSpPr>
            <a:spLocks noGrp="1"/>
          </p:cNvSpPr>
          <p:nvPr>
            <p:ph sz="half" idx="2"/>
          </p:nvPr>
        </p:nvSpPr>
        <p:spPr>
          <a:xfrm>
            <a:off x="1055689" y="2425744"/>
            <a:ext cx="4895850" cy="376391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70855CB2-17A0-D780-A10F-D52F1861C9CE}"/>
              </a:ext>
            </a:extLst>
          </p:cNvPr>
          <p:cNvSpPr>
            <a:spLocks noGrp="1"/>
          </p:cNvSpPr>
          <p:nvPr>
            <p:ph type="body" sz="quarter" idx="3"/>
          </p:nvPr>
        </p:nvSpPr>
        <p:spPr>
          <a:xfrm>
            <a:off x="6240462" y="1701483"/>
            <a:ext cx="4895849" cy="332399"/>
          </a:xfrm>
          <a:prstGeom prst="rect">
            <a:avLst/>
          </a:prstGeom>
        </p:spPr>
        <p:txBody>
          <a:bodyPr anchor="t"/>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3CBFD1D-574D-7AE4-F456-9211C91BF607}"/>
              </a:ext>
            </a:extLst>
          </p:cNvPr>
          <p:cNvSpPr>
            <a:spLocks noGrp="1"/>
          </p:cNvSpPr>
          <p:nvPr>
            <p:ph sz="quarter" idx="4"/>
          </p:nvPr>
        </p:nvSpPr>
        <p:spPr>
          <a:xfrm>
            <a:off x="6240462" y="2425744"/>
            <a:ext cx="4895849" cy="376391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188811496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5E71605-6F09-3082-11A8-397362D55F86}"/>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9944099" y="0"/>
            <a:ext cx="1370671" cy="1317984"/>
          </a:xfrm>
          <a:prstGeom prst="rect">
            <a:avLst/>
          </a:prstGeom>
        </p:spPr>
      </p:pic>
      <p:pic>
        <p:nvPicPr>
          <p:cNvPr id="2" name="Picture 1" descr="A cartoon of a person holding a basket&#10;&#10;AI-generated content may be incorrect.">
            <a:extLst>
              <a:ext uri="{FF2B5EF4-FFF2-40B4-BE49-F238E27FC236}">
                <a16:creationId xmlns:a16="http://schemas.microsoft.com/office/drawing/2014/main" id="{6F89A424-1B2D-E912-BE4A-DE926184A0E7}"/>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3413314" y="4338758"/>
            <a:ext cx="6560712" cy="1348957"/>
          </a:xfrm>
          <a:prstGeom prst="rect">
            <a:avLst/>
          </a:prstGeom>
        </p:spPr>
      </p:pic>
      <p:sp>
        <p:nvSpPr>
          <p:cNvPr id="4" name="Title 1">
            <a:extLst>
              <a:ext uri="{FF2B5EF4-FFF2-40B4-BE49-F238E27FC236}">
                <a16:creationId xmlns:a16="http://schemas.microsoft.com/office/drawing/2014/main" id="{B32150E4-4811-67F0-CFDA-EEA4189D579F}"/>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5" name="Text Placeholder 5">
            <a:extLst>
              <a:ext uri="{FF2B5EF4-FFF2-40B4-BE49-F238E27FC236}">
                <a16:creationId xmlns:a16="http://schemas.microsoft.com/office/drawing/2014/main" id="{80AE6CAF-C33A-A9E4-A4B5-E2A3F8C1A7A8}"/>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7" name="Text Placeholder 2">
            <a:extLst>
              <a:ext uri="{FF2B5EF4-FFF2-40B4-BE49-F238E27FC236}">
                <a16:creationId xmlns:a16="http://schemas.microsoft.com/office/drawing/2014/main" id="{BBB9DBA8-6866-26C0-D73B-386E05097717}"/>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0" name="Text Placeholder 6">
            <a:extLst>
              <a:ext uri="{FF2B5EF4-FFF2-40B4-BE49-F238E27FC236}">
                <a16:creationId xmlns:a16="http://schemas.microsoft.com/office/drawing/2014/main" id="{2294DC3A-2F17-C993-D9C8-FD36B8E0B43F}"/>
              </a:ext>
            </a:extLst>
          </p:cNvPr>
          <p:cNvSpPr>
            <a:spLocks noGrp="1"/>
          </p:cNvSpPr>
          <p:nvPr>
            <p:ph type="body" sz="quarter" idx="13"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821236529"/>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F5E14E-6B98-2EA5-AAE7-10FE05254483}"/>
              </a:ext>
            </a:extLst>
          </p:cNvPr>
          <p:cNvSpPr>
            <a:spLocks noGrp="1"/>
          </p:cNvSpPr>
          <p:nvPr>
            <p:ph type="title"/>
          </p:nvPr>
        </p:nvSpPr>
        <p:spPr>
          <a:xfrm>
            <a:off x="1055688" y="877926"/>
            <a:ext cx="10080625" cy="415498"/>
          </a:xfrm>
          <a:prstGeom prst="rect">
            <a:avLst/>
          </a:prstGeom>
        </p:spPr>
        <p:txBody>
          <a:bodyPr/>
          <a:lstStyle/>
          <a:p>
            <a:r>
              <a:rPr lang="en-US"/>
              <a:t>Click to edit Master title style</a:t>
            </a:r>
            <a:endParaRPr lang="en-AU"/>
          </a:p>
        </p:txBody>
      </p:sp>
    </p:spTree>
    <p:extLst>
      <p:ext uri="{BB962C8B-B14F-4D97-AF65-F5344CB8AC3E}">
        <p14:creationId xmlns:p14="http://schemas.microsoft.com/office/powerpoint/2010/main" val="3214156422"/>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8E5CADA-B09C-A53B-9DC1-3FBF2355DF77}"/>
              </a:ext>
            </a:extLst>
          </p:cNvPr>
          <p:cNvSpPr>
            <a:spLocks noGrp="1"/>
          </p:cNvSpPr>
          <p:nvPr>
            <p:ph type="dt" sz="half" idx="10"/>
          </p:nvPr>
        </p:nvSpPr>
        <p:spPr>
          <a:xfrm>
            <a:off x="838200" y="6356350"/>
            <a:ext cx="2743200" cy="365125"/>
          </a:xfrm>
          <a:prstGeom prst="rect">
            <a:avLst/>
          </a:prstGeom>
        </p:spPr>
        <p:txBody>
          <a:bodyPr/>
          <a:lstStyle/>
          <a:p>
            <a:endParaRPr lang="en-AU"/>
          </a:p>
        </p:txBody>
      </p:sp>
      <p:sp>
        <p:nvSpPr>
          <p:cNvPr id="3" name="Footer Placeholder 2">
            <a:extLst>
              <a:ext uri="{FF2B5EF4-FFF2-40B4-BE49-F238E27FC236}">
                <a16:creationId xmlns:a16="http://schemas.microsoft.com/office/drawing/2014/main" id="{B4F622A8-D5F8-F022-C632-E65A9BF4E33D}"/>
              </a:ext>
            </a:extLst>
          </p:cNvPr>
          <p:cNvSpPr>
            <a:spLocks noGrp="1"/>
          </p:cNvSpPr>
          <p:nvPr>
            <p:ph type="ftr" sz="quarter" idx="11"/>
          </p:nvPr>
        </p:nvSpPr>
        <p:spPr>
          <a:xfrm>
            <a:off x="58270" y="6552315"/>
            <a:ext cx="4114800" cy="365125"/>
          </a:xfrm>
          <a:prstGeom prst="rect">
            <a:avLst/>
          </a:prstGeom>
        </p:spPr>
        <p:txBody>
          <a:bodyPr/>
          <a:lstStyle/>
          <a:p>
            <a:endParaRPr lang="en-AU"/>
          </a:p>
        </p:txBody>
      </p:sp>
      <p:sp>
        <p:nvSpPr>
          <p:cNvPr id="4" name="Slide Number Placeholder 3">
            <a:extLst>
              <a:ext uri="{FF2B5EF4-FFF2-40B4-BE49-F238E27FC236}">
                <a16:creationId xmlns:a16="http://schemas.microsoft.com/office/drawing/2014/main" id="{39CB2E66-1C4B-2F1F-E434-036F87304FBF}"/>
              </a:ext>
            </a:extLst>
          </p:cNvPr>
          <p:cNvSpPr>
            <a:spLocks noGrp="1"/>
          </p:cNvSpPr>
          <p:nvPr>
            <p:ph type="sldNum" sz="quarter" idx="12"/>
          </p:nvPr>
        </p:nvSpPr>
        <p:spPr>
          <a:xfrm>
            <a:off x="8932863" y="6644667"/>
            <a:ext cx="2743200" cy="123111"/>
          </a:xfrm>
          <a:prstGeom prst="rect">
            <a:avLst/>
          </a:prstGeom>
        </p:spPr>
        <p:txBody>
          <a:bodyPr/>
          <a:lstStyle/>
          <a:p>
            <a:fld id="{7C38B2F5-1F4E-421C-A073-1DF85226CA25}" type="slidenum">
              <a:rPr lang="en-AU" smtClean="0"/>
              <a:t>‹#›</a:t>
            </a:fld>
            <a:endParaRPr lang="en-AU"/>
          </a:p>
        </p:txBody>
      </p:sp>
    </p:spTree>
    <p:extLst>
      <p:ext uri="{BB962C8B-B14F-4D97-AF65-F5344CB8AC3E}">
        <p14:creationId xmlns:p14="http://schemas.microsoft.com/office/powerpoint/2010/main" val="2323923650"/>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A954B6-C4AC-B9D1-A50E-89AC0DB6FD7E}"/>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33B974D8-89CA-C5A3-4DEC-D965A0C9B41D}"/>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AU"/>
          </a:p>
        </p:txBody>
      </p:sp>
      <p:sp>
        <p:nvSpPr>
          <p:cNvPr id="4" name="Text Placeholder 3">
            <a:extLst>
              <a:ext uri="{FF2B5EF4-FFF2-40B4-BE49-F238E27FC236}">
                <a16:creationId xmlns:a16="http://schemas.microsoft.com/office/drawing/2014/main" id="{42ADFBE5-86E3-C388-9272-CDE1827AD552}"/>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503E1394-0345-54AD-7438-802A19F8F7AE}"/>
              </a:ext>
            </a:extLst>
          </p:cNvPr>
          <p:cNvSpPr>
            <a:spLocks noGrp="1"/>
          </p:cNvSpPr>
          <p:nvPr>
            <p:ph type="sldNum" sz="quarter" idx="12"/>
          </p:nvPr>
        </p:nvSpPr>
        <p:spPr>
          <a:xfrm>
            <a:off x="8932863" y="6644667"/>
            <a:ext cx="2743200" cy="123111"/>
          </a:xfrm>
          <a:prstGeom prst="rect">
            <a:avLst/>
          </a:prstGeom>
        </p:spPr>
        <p:txBody>
          <a:bodyPr/>
          <a:lstStyle/>
          <a:p>
            <a:fld id="{7C38B2F5-1F4E-421C-A073-1DF85226CA25}" type="slidenum">
              <a:rPr lang="en-AU" smtClean="0"/>
              <a:t>‹#›</a:t>
            </a:fld>
            <a:endParaRPr lang="en-AU"/>
          </a:p>
        </p:txBody>
      </p:sp>
    </p:spTree>
    <p:extLst>
      <p:ext uri="{BB962C8B-B14F-4D97-AF65-F5344CB8AC3E}">
        <p14:creationId xmlns:p14="http://schemas.microsoft.com/office/powerpoint/2010/main" val="2123111235"/>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BBBAB4-7385-E176-0D21-E069522D0489}"/>
              </a:ext>
            </a:extLst>
          </p:cNvPr>
          <p:cNvSpPr>
            <a:spLocks noGrp="1"/>
          </p:cNvSpPr>
          <p:nvPr>
            <p:ph type="title"/>
          </p:nvPr>
        </p:nvSpPr>
        <p:spPr>
          <a:xfrm>
            <a:off x="1055688" y="873125"/>
            <a:ext cx="10080625" cy="451295"/>
          </a:xfrm>
          <a:prstGeom prst="rect">
            <a:avLst/>
          </a:prstGeom>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6F8865B4-57E9-9996-2B2F-F5DE913B27CA}"/>
              </a:ext>
            </a:extLst>
          </p:cNvPr>
          <p:cNvSpPr>
            <a:spLocks noGrp="1"/>
          </p:cNvSpPr>
          <p:nvPr>
            <p:ph type="body" orient="vert" idx="1"/>
          </p:nvPr>
        </p:nvSpPr>
        <p:spPr>
          <a:xfrm>
            <a:off x="1055688" y="1704361"/>
            <a:ext cx="10080625" cy="4847954"/>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1334943698"/>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897991A-40F8-7AF0-9F96-E68B993578CD}"/>
              </a:ext>
            </a:extLst>
          </p:cNvPr>
          <p:cNvSpPr>
            <a:spLocks noGrp="1"/>
          </p:cNvSpPr>
          <p:nvPr>
            <p:ph type="title" orient="vert"/>
          </p:nvPr>
        </p:nvSpPr>
        <p:spPr>
          <a:xfrm>
            <a:off x="10293775" y="873125"/>
            <a:ext cx="842538" cy="5303838"/>
          </a:xfrm>
          <a:prstGeom prst="rect">
            <a:avLst/>
          </a:prstGeom>
        </p:spPr>
        <p:txBody>
          <a:bodyPr vert="eaVert" ancho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54EFF6A7-6C1F-9559-9A8C-12532EC928A1}"/>
              </a:ext>
            </a:extLst>
          </p:cNvPr>
          <p:cNvSpPr>
            <a:spLocks noGrp="1"/>
          </p:cNvSpPr>
          <p:nvPr>
            <p:ph type="body" orient="vert" idx="1"/>
          </p:nvPr>
        </p:nvSpPr>
        <p:spPr>
          <a:xfrm>
            <a:off x="1055686" y="873125"/>
            <a:ext cx="8880793" cy="5303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1303856501"/>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22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TITLE SLIDES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4115718750"/>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4_TITLE Slide Master 1">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C36BEDC-87BE-78B1-2229-C3F0CB8F6C5E}"/>
              </a:ext>
            </a:extLst>
          </p:cNvPr>
          <p:cNvSpPr>
            <a:spLocks noGrp="1"/>
          </p:cNvSpPr>
          <p:nvPr>
            <p:ph type="pic" sz="quarter" idx="11" hasCustomPrompt="1"/>
          </p:nvPr>
        </p:nvSpPr>
        <p:spPr>
          <a:xfrm>
            <a:off x="5303838" y="1"/>
            <a:ext cx="6888162" cy="6813550"/>
          </a:xfrm>
          <a:solidFill>
            <a:schemeClr val="accent5">
              <a:lumMod val="20000"/>
              <a:lumOff val="80000"/>
            </a:schemeClr>
          </a:solidFill>
        </p:spPr>
        <p:txBody>
          <a:bodyPr rIns="324000" anchor="ctr"/>
          <a:lstStyle>
            <a:lvl1pPr algn="r">
              <a:defRPr sz="1600">
                <a:solidFill>
                  <a:schemeClr val="accent3"/>
                </a:solidFill>
              </a:defRPr>
            </a:lvl1pPr>
          </a:lstStyle>
          <a:p>
            <a:r>
              <a:rPr lang="en-US"/>
              <a:t>Click to add Image</a:t>
            </a:r>
          </a:p>
        </p:txBody>
      </p:sp>
      <p:sp>
        <p:nvSpPr>
          <p:cNvPr id="4" name="Rectangle 3">
            <a:extLst>
              <a:ext uri="{FF2B5EF4-FFF2-40B4-BE49-F238E27FC236}">
                <a16:creationId xmlns:a16="http://schemas.microsoft.com/office/drawing/2014/main" id="{7F487EF8-61D3-B6F1-B2A8-1C9D9DC484FB}"/>
              </a:ext>
            </a:extLst>
          </p:cNvPr>
          <p:cNvSpPr>
            <a:spLocks/>
          </p:cNvSpPr>
          <p:nvPr userDrawn="1"/>
        </p:nvSpPr>
        <p:spPr>
          <a:xfrm>
            <a:off x="0" y="0"/>
            <a:ext cx="5303838"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accent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8" name="Picture 6">
            <a:extLst>
              <a:ext uri="{FF2B5EF4-FFF2-40B4-BE49-F238E27FC236}">
                <a16:creationId xmlns:a16="http://schemas.microsoft.com/office/drawing/2014/main" id="{A948AC89-CB30-2D5F-3B59-2EF641689523}"/>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905411" y="5866094"/>
            <a:ext cx="2087618" cy="833418"/>
          </a:xfrm>
          <a:prstGeom prst="rect">
            <a:avLst/>
          </a:prstGeom>
        </p:spPr>
      </p:pic>
    </p:spTree>
    <p:extLst>
      <p:ext uri="{BB962C8B-B14F-4D97-AF65-F5344CB8AC3E}">
        <p14:creationId xmlns:p14="http://schemas.microsoft.com/office/powerpoint/2010/main" val="3586526999"/>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4_TITLE Slide Master 2 Date and Presenter">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userDrawn="1"/>
        </p:nvSpPr>
        <p:spPr>
          <a:xfrm>
            <a:off x="0" y="0"/>
            <a:ext cx="12192000"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3F6C7CA9-AFB1-D5BC-C797-717A8F4A4EA9}"/>
              </a:ext>
            </a:extLst>
          </p:cNvPr>
          <p:cNvSpPr txBox="1"/>
          <p:nvPr userDrawn="1"/>
        </p:nvSpPr>
        <p:spPr>
          <a:xfrm>
            <a:off x="3601963" y="6178448"/>
            <a:ext cx="1588293" cy="123111"/>
          </a:xfrm>
          <a:prstGeom prst="rect">
            <a:avLst/>
          </a:prstGeom>
          <a:noFill/>
        </p:spPr>
        <p:txBody>
          <a:bodyPr wrap="square" lIns="0" tIns="0" rIns="0" bIns="0" rtlCol="0">
            <a:spAutoFit/>
          </a:bodyPr>
          <a:lstStyle/>
          <a:p>
            <a:r>
              <a:rPr lang="en-US" sz="800" b="1">
                <a:solidFill>
                  <a:schemeClr val="bg1"/>
                </a:solidFill>
                <a:latin typeface="Arial" panose="020B0604020202020204" pitchFamily="34" charset="0"/>
                <a:cs typeface="Arial" panose="020B0604020202020204" pitchFamily="34" charset="0"/>
              </a:rPr>
              <a:t>Presented by:</a:t>
            </a:r>
          </a:p>
        </p:txBody>
      </p:sp>
      <p:sp>
        <p:nvSpPr>
          <p:cNvPr id="8" name="Text Placeholder 7">
            <a:extLst>
              <a:ext uri="{FF2B5EF4-FFF2-40B4-BE49-F238E27FC236}">
                <a16:creationId xmlns:a16="http://schemas.microsoft.com/office/drawing/2014/main" id="{857F5978-7563-5DCD-F1F2-344903B80799}"/>
              </a:ext>
            </a:extLst>
          </p:cNvPr>
          <p:cNvSpPr>
            <a:spLocks noGrp="1"/>
          </p:cNvSpPr>
          <p:nvPr>
            <p:ph type="body" sz="quarter" idx="11" hasCustomPrompt="1"/>
          </p:nvPr>
        </p:nvSpPr>
        <p:spPr>
          <a:xfrm>
            <a:off x="3601963" y="6341918"/>
            <a:ext cx="6049031" cy="219220"/>
          </a:xfrm>
        </p:spPr>
        <p:txBody>
          <a:bodyPr/>
          <a:lstStyle>
            <a:lvl1pPr marL="0" indent="0">
              <a:buFontTx/>
              <a:buNone/>
              <a:defRPr sz="1200">
                <a:solidFill>
                  <a:schemeClr val="bg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&lt; Insert presenter name &gt;</a:t>
            </a:r>
            <a:endParaRPr lang="en-US"/>
          </a:p>
        </p:txBody>
      </p:sp>
      <p:sp>
        <p:nvSpPr>
          <p:cNvPr id="9" name="TextBox 8">
            <a:extLst>
              <a:ext uri="{FF2B5EF4-FFF2-40B4-BE49-F238E27FC236}">
                <a16:creationId xmlns:a16="http://schemas.microsoft.com/office/drawing/2014/main" id="{16408D9E-4A91-1FDB-550A-BE04F55E6ACA}"/>
              </a:ext>
            </a:extLst>
          </p:cNvPr>
          <p:cNvSpPr txBox="1"/>
          <p:nvPr userDrawn="1"/>
        </p:nvSpPr>
        <p:spPr>
          <a:xfrm>
            <a:off x="1062552" y="6183173"/>
            <a:ext cx="1588293" cy="123111"/>
          </a:xfrm>
          <a:prstGeom prst="rect">
            <a:avLst/>
          </a:prstGeom>
          <a:noFill/>
        </p:spPr>
        <p:txBody>
          <a:bodyPr wrap="square" lIns="0" tIns="0" rIns="0" bIns="0" rtlCol="0">
            <a:spAutoFit/>
          </a:bodyPr>
          <a:lstStyle/>
          <a:p>
            <a:r>
              <a:rPr lang="en-US" sz="800" b="1">
                <a:solidFill>
                  <a:schemeClr val="bg1"/>
                </a:solidFill>
                <a:latin typeface="Arial" panose="020B0604020202020204" pitchFamily="34" charset="0"/>
                <a:cs typeface="Arial" panose="020B0604020202020204" pitchFamily="34" charset="0"/>
              </a:rPr>
              <a:t>Date:</a:t>
            </a:r>
          </a:p>
        </p:txBody>
      </p:sp>
      <p:sp>
        <p:nvSpPr>
          <p:cNvPr id="6" name="Text Placeholder 7">
            <a:extLst>
              <a:ext uri="{FF2B5EF4-FFF2-40B4-BE49-F238E27FC236}">
                <a16:creationId xmlns:a16="http://schemas.microsoft.com/office/drawing/2014/main" id="{EC0A3E38-9FD6-F72A-6FCD-DA3A9AE7BD83}"/>
              </a:ext>
            </a:extLst>
          </p:cNvPr>
          <p:cNvSpPr>
            <a:spLocks noGrp="1"/>
          </p:cNvSpPr>
          <p:nvPr>
            <p:ph type="body" sz="quarter" idx="10" hasCustomPrompt="1"/>
          </p:nvPr>
        </p:nvSpPr>
        <p:spPr>
          <a:xfrm>
            <a:off x="1076046" y="6341918"/>
            <a:ext cx="2418592" cy="219220"/>
          </a:xfrm>
        </p:spPr>
        <p:txBody>
          <a:bodyPr/>
          <a:lstStyle>
            <a:lvl1pPr marL="0" indent="0">
              <a:buFontTx/>
              <a:buNone/>
              <a:defRPr sz="1200">
                <a:solidFill>
                  <a:schemeClr val="bg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&lt; Insert date &gt;</a:t>
            </a:r>
            <a:endParaRPr lang="en-US"/>
          </a:p>
        </p:txBody>
      </p:sp>
      <p:pic>
        <p:nvPicPr>
          <p:cNvPr id="3" name="Picture 6">
            <a:extLst>
              <a:ext uri="{FF2B5EF4-FFF2-40B4-BE49-F238E27FC236}">
                <a16:creationId xmlns:a16="http://schemas.microsoft.com/office/drawing/2014/main" id="{8E0345D2-8CA0-3B84-5A15-EF648BA5D559}"/>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9702265" y="5864526"/>
            <a:ext cx="2087618" cy="833418"/>
          </a:xfrm>
          <a:prstGeom prst="rect">
            <a:avLst/>
          </a:prstGeom>
        </p:spPr>
      </p:pic>
      <p:sp>
        <p:nvSpPr>
          <p:cNvPr id="2" name="Subtitle 2">
            <a:extLst>
              <a:ext uri="{FF2B5EF4-FFF2-40B4-BE49-F238E27FC236}">
                <a16:creationId xmlns:a16="http://schemas.microsoft.com/office/drawing/2014/main" id="{2DF8409B-648E-184F-C4D1-A03333E6DB56}"/>
              </a:ext>
            </a:extLst>
          </p:cNvPr>
          <p:cNvSpPr>
            <a:spLocks noGrp="1"/>
          </p:cNvSpPr>
          <p:nvPr>
            <p:ph type="subTitle" idx="1" hasCustomPrompt="1"/>
          </p:nvPr>
        </p:nvSpPr>
        <p:spPr>
          <a:xfrm>
            <a:off x="1064653" y="3698217"/>
            <a:ext cx="10071660" cy="332399"/>
          </a:xfrm>
          <a:prstGeom prst="rect">
            <a:avLst/>
          </a:prstGeom>
        </p:spPr>
        <p:txBody>
          <a:bodyPr/>
          <a:lstStyle>
            <a:lvl1pPr marL="342900" indent="-342900" algn="l">
              <a:buFontTx/>
              <a:buBlip>
                <a:blip r:embed="rId4">
                  <a:extLst>
                    <a:ext uri="{96DAC541-7B7A-43D3-8B79-37D633B846F1}">
                      <asvg:svgBlip xmlns:asvg="http://schemas.microsoft.com/office/drawing/2016/SVG/main" r:embed="rId5"/>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spTree>
    <p:extLst>
      <p:ext uri="{BB962C8B-B14F-4D97-AF65-F5344CB8AC3E}">
        <p14:creationId xmlns:p14="http://schemas.microsoft.com/office/powerpoint/2010/main" val="3870613091"/>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4_TITLE Slide Master Image 4 with Image Top">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0"/>
            <a:ext cx="12192000" cy="3428996"/>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0" y="3428996"/>
            <a:ext cx="12192000" cy="3429004"/>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E027ADB-AE21-6579-0A48-8491F6C30AD2}"/>
              </a:ext>
            </a:extLst>
          </p:cNvPr>
          <p:cNvSpPr>
            <a:spLocks noGrp="1"/>
          </p:cNvSpPr>
          <p:nvPr>
            <p:ph type="ctrTitle" hasCustomPrompt="1"/>
          </p:nvPr>
        </p:nvSpPr>
        <p:spPr>
          <a:xfrm>
            <a:off x="1064653" y="4706457"/>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pic>
        <p:nvPicPr>
          <p:cNvPr id="2" name="Picture 6">
            <a:extLst>
              <a:ext uri="{FF2B5EF4-FFF2-40B4-BE49-F238E27FC236}">
                <a16:creationId xmlns:a16="http://schemas.microsoft.com/office/drawing/2014/main" id="{2AEF0E0E-C7A4-34AB-4E05-6E976AD5C785}"/>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9702265" y="5864526"/>
            <a:ext cx="2087618" cy="833418"/>
          </a:xfrm>
          <a:prstGeom prst="rect">
            <a:avLst/>
          </a:prstGeom>
        </p:spPr>
      </p:pic>
      <p:sp>
        <p:nvSpPr>
          <p:cNvPr id="5" name="Subtitle 2">
            <a:extLst>
              <a:ext uri="{FF2B5EF4-FFF2-40B4-BE49-F238E27FC236}">
                <a16:creationId xmlns:a16="http://schemas.microsoft.com/office/drawing/2014/main" id="{5E9B1AAB-ACAE-D245-C836-68969C7EE34C}"/>
              </a:ext>
            </a:extLst>
          </p:cNvPr>
          <p:cNvSpPr txBox="1">
            <a:spLocks/>
          </p:cNvSpPr>
          <p:nvPr userDrawn="1"/>
        </p:nvSpPr>
        <p:spPr>
          <a:xfrm>
            <a:off x="1064653" y="5798624"/>
            <a:ext cx="8073084" cy="332399"/>
          </a:xfrm>
          <a:prstGeom prst="rect">
            <a:avLst/>
          </a:prstGeom>
        </p:spPr>
        <p:txBody>
          <a:bodyPr vert="horz" wrap="square" lIns="0" tIns="0" rIns="0" bIns="0" rtlCol="0">
            <a:spAutoFit/>
          </a:bodyPr>
          <a:lstStyle>
            <a:lvl1pPr marL="342900" indent="-342900" algn="l" defTabSz="914400" rtl="0" eaLnBrk="1" latinLnBrk="0" hangingPunct="1">
              <a:lnSpc>
                <a:spcPct val="90000"/>
              </a:lnSpc>
              <a:spcBef>
                <a:spcPts val="1000"/>
              </a:spcBef>
              <a:buFontTx/>
              <a:buBlip>
                <a:blip r:embed="rId4">
                  <a:extLst>
                    <a:ext uri="{96DAC541-7B7A-43D3-8B79-37D633B846F1}">
                      <asvg:svgBlip xmlns:asvg="http://schemas.microsoft.com/office/drawing/2016/SVG/main" r:embed="rId5"/>
                    </a:ext>
                  </a:extLst>
                </a:blip>
              </a:buBlip>
              <a:defRPr sz="2400" b="1" i="0" kern="1200">
                <a:solidFill>
                  <a:srgbClr val="FFFFFF"/>
                </a:solidFill>
                <a:latin typeface="Myriad Pro Light" panose="020B0403030403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Myriad Pro" panose="020B0503030403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Myriad Pro" panose="020B0503030403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a:latin typeface="Arial" panose="020B0604020202020204" pitchFamily="34" charset="0"/>
                <a:cs typeface="Arial" panose="020B0604020202020204" pitchFamily="34" charset="0"/>
              </a:rPr>
              <a:t>Sample heading which is of a standard length</a:t>
            </a:r>
            <a:endParaRPr lang="en-AU">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67437184"/>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4_TITLE Slide Master 5 Image Option Left">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1"/>
            <a:ext cx="6096000" cy="6858001"/>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6096000" y="0"/>
            <a:ext cx="6096000"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6">
            <a:extLst>
              <a:ext uri="{FF2B5EF4-FFF2-40B4-BE49-F238E27FC236}">
                <a16:creationId xmlns:a16="http://schemas.microsoft.com/office/drawing/2014/main" id="{8F37D748-A9C4-08DD-E0F7-965480A9995B}"/>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9702265" y="5864526"/>
            <a:ext cx="2087618" cy="833418"/>
          </a:xfrm>
          <a:prstGeom prst="rect">
            <a:avLst/>
          </a:prstGeom>
        </p:spPr>
      </p:pic>
      <p:sp>
        <p:nvSpPr>
          <p:cNvPr id="7" name="Subtitle 2">
            <a:extLst>
              <a:ext uri="{FF2B5EF4-FFF2-40B4-BE49-F238E27FC236}">
                <a16:creationId xmlns:a16="http://schemas.microsoft.com/office/drawing/2014/main" id="{F2902EC9-5B24-3FD8-4FED-6B2EAAD935FD}"/>
              </a:ext>
            </a:extLst>
          </p:cNvPr>
          <p:cNvSpPr txBox="1">
            <a:spLocks/>
          </p:cNvSpPr>
          <p:nvPr userDrawn="1"/>
        </p:nvSpPr>
        <p:spPr>
          <a:xfrm>
            <a:off x="6888162" y="3556754"/>
            <a:ext cx="4787899" cy="664797"/>
          </a:xfrm>
          <a:prstGeom prst="rect">
            <a:avLst/>
          </a:prstGeom>
        </p:spPr>
        <p:txBody>
          <a:bodyPr vert="horz" wrap="square" lIns="0" tIns="0" rIns="0" bIns="0" rtlCol="0">
            <a:spAutoFit/>
          </a:bodyPr>
          <a:lstStyle>
            <a:lvl1pPr marL="342900" indent="-342900" algn="l" defTabSz="914400" rtl="0" eaLnBrk="1" latinLnBrk="0" hangingPunct="1">
              <a:lnSpc>
                <a:spcPct val="90000"/>
              </a:lnSpc>
              <a:spcBef>
                <a:spcPts val="1000"/>
              </a:spcBef>
              <a:buFontTx/>
              <a:buBlip>
                <a:blip r:embed="rId4">
                  <a:extLst>
                    <a:ext uri="{96DAC541-7B7A-43D3-8B79-37D633B846F1}">
                      <asvg:svgBlip xmlns:asvg="http://schemas.microsoft.com/office/drawing/2016/SVG/main" r:embed="rId5"/>
                    </a:ext>
                  </a:extLst>
                </a:blip>
              </a:buBlip>
              <a:defRPr sz="2400" b="1" i="0" kern="1200">
                <a:solidFill>
                  <a:srgbClr val="FFFFFF"/>
                </a:solidFill>
                <a:latin typeface="Myriad Pro Light" panose="020B0403030403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Myriad Pro" panose="020B0503030403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Myriad Pro" panose="020B0503030403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a:latin typeface="Arial" panose="020B0604020202020204" pitchFamily="34" charset="0"/>
                <a:cs typeface="Arial" panose="020B0604020202020204" pitchFamily="34" charset="0"/>
              </a:rPr>
              <a:t>Sample heading which is of a standard length</a:t>
            </a:r>
            <a:endParaRPr lang="en-AU">
              <a:latin typeface="Arial" panose="020B0604020202020204" pitchFamily="34" charset="0"/>
              <a:cs typeface="Arial" panose="020B0604020202020204" pitchFamily="34" charset="0"/>
            </a:endParaRPr>
          </a:p>
        </p:txBody>
      </p:sp>
      <p:sp>
        <p:nvSpPr>
          <p:cNvPr id="9" name="Title 1">
            <a:extLst>
              <a:ext uri="{FF2B5EF4-FFF2-40B4-BE49-F238E27FC236}">
                <a16:creationId xmlns:a16="http://schemas.microsoft.com/office/drawing/2014/main" id="{EBC3E8A0-602B-DE68-6339-7DBD216AA763}"/>
              </a:ext>
            </a:extLst>
          </p:cNvPr>
          <p:cNvSpPr txBox="1">
            <a:spLocks/>
          </p:cNvSpPr>
          <p:nvPr userDrawn="1"/>
        </p:nvSpPr>
        <p:spPr>
          <a:xfrm>
            <a:off x="6888162" y="2822962"/>
            <a:ext cx="4560645" cy="557451"/>
          </a:xfrm>
          <a:prstGeom prst="rect">
            <a:avLst/>
          </a:prstGeom>
          <a:solidFill>
            <a:schemeClr val="bg1"/>
          </a:solidFill>
        </p:spPr>
        <p:txBody>
          <a:bodyPr vert="horz" wrap="none" lIns="108000" tIns="72000" rIns="108000" bIns="0" rtlCol="0" anchor="ctr" anchorCtr="0">
            <a:spAutoFit/>
          </a:bodyPr>
          <a:lstStyle>
            <a:lvl1pPr algn="l" defTabSz="914400" rtl="0" eaLnBrk="1" latinLnBrk="0" hangingPunct="1">
              <a:lnSpc>
                <a:spcPct val="90000"/>
              </a:lnSpc>
              <a:spcBef>
                <a:spcPct val="0"/>
              </a:spcBef>
              <a:buNone/>
              <a:defRPr sz="6000" b="1" i="0" kern="1200">
                <a:solidFill>
                  <a:schemeClr val="tx1"/>
                </a:solidFill>
                <a:latin typeface="Myriad Pro" panose="020B0503030403020204" pitchFamily="34" charset="0"/>
                <a:ea typeface="+mj-ea"/>
                <a:cs typeface="+mj-cs"/>
              </a:defRPr>
            </a:lvl1pPr>
          </a:lstStyle>
          <a:p>
            <a:r>
              <a:rPr lang="en-US" sz="3500">
                <a:latin typeface="Arial" panose="020B0604020202020204" pitchFamily="34" charset="0"/>
                <a:cs typeface="Arial" panose="020B0604020202020204" pitchFamily="34" charset="0"/>
              </a:rPr>
              <a:t>Click to edit line two</a:t>
            </a:r>
            <a:endParaRPr lang="en-AU" sz="3500">
              <a:latin typeface="Arial" panose="020B0604020202020204" pitchFamily="34" charset="0"/>
              <a:cs typeface="Arial" panose="020B0604020202020204" pitchFamily="34" charset="0"/>
            </a:endParaRPr>
          </a:p>
        </p:txBody>
      </p:sp>
      <p:sp>
        <p:nvSpPr>
          <p:cNvPr id="10" name="Text Placeholder 11">
            <a:extLst>
              <a:ext uri="{FF2B5EF4-FFF2-40B4-BE49-F238E27FC236}">
                <a16:creationId xmlns:a16="http://schemas.microsoft.com/office/drawing/2014/main" id="{5F906650-2DBE-4CA3-3C9F-CF5E97671A7C}"/>
              </a:ext>
            </a:extLst>
          </p:cNvPr>
          <p:cNvSpPr>
            <a:spLocks noGrp="1"/>
          </p:cNvSpPr>
          <p:nvPr>
            <p:ph type="body" sz="quarter" idx="12" hasCustomPrompt="1"/>
          </p:nvPr>
        </p:nvSpPr>
        <p:spPr>
          <a:xfrm>
            <a:off x="6888162" y="2177340"/>
            <a:ext cx="4038066" cy="557451"/>
          </a:xfrm>
          <a:solidFill>
            <a:schemeClr val="bg1"/>
          </a:solidFill>
        </p:spPr>
        <p:txBody>
          <a:bodyPr wrap="none" lIns="108000" tIns="72000" rIns="108000" anchor="ctr" anchorCtr="0"/>
          <a:lstStyle>
            <a:lvl1pPr marL="0" indent="0">
              <a:buNone/>
              <a:defRPr sz="3500" b="1" i="0">
                <a:latin typeface="Arial" panose="020B0604020202020204" pitchFamily="34" charset="0"/>
                <a:cs typeface="Arial" panose="020B0604020202020204" pitchFamily="34" charset="0"/>
              </a:defRPr>
            </a:lvl1pPr>
          </a:lstStyle>
          <a:p>
            <a:r>
              <a:rPr lang="en-US"/>
              <a:t>Click edit line one</a:t>
            </a:r>
            <a:endParaRPr lang="en-AU"/>
          </a:p>
        </p:txBody>
      </p:sp>
    </p:spTree>
    <p:extLst>
      <p:ext uri="{BB962C8B-B14F-4D97-AF65-F5344CB8AC3E}">
        <p14:creationId xmlns:p14="http://schemas.microsoft.com/office/powerpoint/2010/main" val="102632737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EXT 2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2168262-73AE-9EAE-F094-78FA32594332}"/>
              </a:ext>
            </a:extLst>
          </p:cNvPr>
          <p:cNvPicPr>
            <a:picLocks noChangeAspect="1"/>
          </p:cNvPicPr>
          <p:nvPr userDrawn="1"/>
        </p:nvPicPr>
        <p:blipFill>
          <a:blip r:embed="rId2"/>
          <a:stretch>
            <a:fillRect/>
          </a:stretch>
        </p:blipFill>
        <p:spPr>
          <a:xfrm>
            <a:off x="-1" y="5832092"/>
            <a:ext cx="12191999" cy="694267"/>
          </a:xfrm>
          <a:prstGeom prst="rect">
            <a:avLst/>
          </a:prstGeom>
        </p:spPr>
      </p:pic>
      <p:pic>
        <p:nvPicPr>
          <p:cNvPr id="2" name="Picture 1" descr="A cartoon of a person holding a basket&#10;&#10;AI-generated content may be incorrect.">
            <a:extLst>
              <a:ext uri="{FF2B5EF4-FFF2-40B4-BE49-F238E27FC236}">
                <a16:creationId xmlns:a16="http://schemas.microsoft.com/office/drawing/2014/main" id="{ABAC6B11-610B-6263-E71B-F907A5AE8EFF}"/>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8903092" y="3990209"/>
            <a:ext cx="6515335" cy="1339627"/>
          </a:xfrm>
          <a:prstGeom prst="rect">
            <a:avLst/>
          </a:prstGeom>
        </p:spPr>
      </p:pic>
      <p:sp>
        <p:nvSpPr>
          <p:cNvPr id="6" name="Text Placeholder 5">
            <a:extLst>
              <a:ext uri="{FF2B5EF4-FFF2-40B4-BE49-F238E27FC236}">
                <a16:creationId xmlns:a16="http://schemas.microsoft.com/office/drawing/2014/main" id="{14EE8292-17B4-59C9-D4D1-8E9167EF7F9D}"/>
              </a:ext>
            </a:extLst>
          </p:cNvPr>
          <p:cNvSpPr>
            <a:spLocks noGrp="1"/>
          </p:cNvSpPr>
          <p:nvPr>
            <p:ph type="body" sz="quarter" idx="11" hasCustomPrompt="1"/>
          </p:nvPr>
        </p:nvSpPr>
        <p:spPr>
          <a:xfrm>
            <a:off x="1064154"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8" name="Text Placeholder 5">
            <a:extLst>
              <a:ext uri="{FF2B5EF4-FFF2-40B4-BE49-F238E27FC236}">
                <a16:creationId xmlns:a16="http://schemas.microsoft.com/office/drawing/2014/main" id="{46FDD1C2-C445-D0C2-47EB-8592DAA07D5D}"/>
              </a:ext>
            </a:extLst>
          </p:cNvPr>
          <p:cNvSpPr>
            <a:spLocks noGrp="1"/>
          </p:cNvSpPr>
          <p:nvPr>
            <p:ph type="body" sz="quarter" idx="14" hasCustomPrompt="1"/>
          </p:nvPr>
        </p:nvSpPr>
        <p:spPr>
          <a:xfrm>
            <a:off x="6240463"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0" name="Text Placeholder 2">
            <a:extLst>
              <a:ext uri="{FF2B5EF4-FFF2-40B4-BE49-F238E27FC236}">
                <a16:creationId xmlns:a16="http://schemas.microsoft.com/office/drawing/2014/main" id="{78AE1712-1604-EDD6-6C44-2E2E9D56BCC2}"/>
              </a:ext>
            </a:extLst>
          </p:cNvPr>
          <p:cNvSpPr>
            <a:spLocks noGrp="1"/>
          </p:cNvSpPr>
          <p:nvPr>
            <p:ph type="body" idx="13" hasCustomPrompt="1"/>
          </p:nvPr>
        </p:nvSpPr>
        <p:spPr>
          <a:xfrm>
            <a:off x="6240463"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ext Placeholder 2">
            <a:extLst>
              <a:ext uri="{FF2B5EF4-FFF2-40B4-BE49-F238E27FC236}">
                <a16:creationId xmlns:a16="http://schemas.microsoft.com/office/drawing/2014/main" id="{4E8E8B5D-1DD7-9B57-5E52-413C88BDEA4B}"/>
              </a:ext>
            </a:extLst>
          </p:cNvPr>
          <p:cNvSpPr>
            <a:spLocks noGrp="1"/>
          </p:cNvSpPr>
          <p:nvPr>
            <p:ph type="body" idx="1" hasCustomPrompt="1"/>
          </p:nvPr>
        </p:nvSpPr>
        <p:spPr>
          <a:xfrm>
            <a:off x="1064154"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itle 1">
            <a:extLst>
              <a:ext uri="{FF2B5EF4-FFF2-40B4-BE49-F238E27FC236}">
                <a16:creationId xmlns:a16="http://schemas.microsoft.com/office/drawing/2014/main" id="{B2A0CA31-C815-3BA5-B27D-72D65BBD696A}"/>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4" name="Text Placeholder 6">
            <a:extLst>
              <a:ext uri="{FF2B5EF4-FFF2-40B4-BE49-F238E27FC236}">
                <a16:creationId xmlns:a16="http://schemas.microsoft.com/office/drawing/2014/main" id="{4DC13A44-2F74-45A9-7E7F-25415112F076}"/>
              </a:ext>
            </a:extLst>
          </p:cNvPr>
          <p:cNvSpPr>
            <a:spLocks noGrp="1"/>
          </p:cNvSpPr>
          <p:nvPr>
            <p:ph type="body" sz="quarter" idx="15"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132940444"/>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23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a:t>
            </a:r>
          </a:p>
        </p:txBody>
      </p:sp>
      <p:pic>
        <p:nvPicPr>
          <p:cNvPr id="3" name="Picture 2">
            <a:extLst>
              <a:ext uri="{FF2B5EF4-FFF2-40B4-BE49-F238E27FC236}">
                <a16:creationId xmlns:a16="http://schemas.microsoft.com/office/drawing/2014/main" id="{C1064970-D2C1-2052-2131-01099E6270B7}"/>
              </a:ext>
            </a:extLst>
          </p:cNvPr>
          <p:cNvPicPr>
            <a:picLocks noChangeAspect="1"/>
          </p:cNvPicPr>
          <p:nvPr userDrawn="1"/>
        </p:nvPicPr>
        <p:blipFill>
          <a:blip r:embed="rId2"/>
          <a:stretch>
            <a:fillRect/>
          </a:stretch>
        </p:blipFill>
        <p:spPr>
          <a:xfrm>
            <a:off x="1055688" y="3429000"/>
            <a:ext cx="3203575" cy="1484323"/>
          </a:xfrm>
          <a:prstGeom prst="rect">
            <a:avLst/>
          </a:prstGeom>
        </p:spPr>
      </p:pic>
      <p:sp>
        <p:nvSpPr>
          <p:cNvPr id="2" name="TextBox 1">
            <a:extLst>
              <a:ext uri="{FF2B5EF4-FFF2-40B4-BE49-F238E27FC236}">
                <a16:creationId xmlns:a16="http://schemas.microsoft.com/office/drawing/2014/main" id="{D7EAFB15-AAB9-5A1C-B2B9-BEF5FDFF026F}"/>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447059195"/>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22_TEXT 1 Column">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ext Placeholder 6">
            <a:extLst>
              <a:ext uri="{FF2B5EF4-FFF2-40B4-BE49-F238E27FC236}">
                <a16:creationId xmlns:a16="http://schemas.microsoft.com/office/drawing/2014/main" id="{F8303A1B-F066-6119-9307-60B41E43504D}"/>
              </a:ext>
            </a:extLst>
          </p:cNvPr>
          <p:cNvSpPr>
            <a:spLocks noGrp="1"/>
          </p:cNvSpPr>
          <p:nvPr>
            <p:ph type="body" sz="quarter" idx="13"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570072281"/>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3_TEXT 2 Column">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1F254D0-E3DA-29E2-B384-ED3864E9E1D7}"/>
              </a:ext>
            </a:extLst>
          </p:cNvPr>
          <p:cNvSpPr>
            <a:spLocks noGrp="1"/>
          </p:cNvSpPr>
          <p:nvPr>
            <p:ph type="body" sz="quarter" idx="11" hasCustomPrompt="1"/>
          </p:nvPr>
        </p:nvSpPr>
        <p:spPr>
          <a:xfrm>
            <a:off x="1064154"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9" name="Text Placeholder 5">
            <a:extLst>
              <a:ext uri="{FF2B5EF4-FFF2-40B4-BE49-F238E27FC236}">
                <a16:creationId xmlns:a16="http://schemas.microsoft.com/office/drawing/2014/main" id="{7E9EC2F6-221E-C40D-C562-1D405B92E60A}"/>
              </a:ext>
            </a:extLst>
          </p:cNvPr>
          <p:cNvSpPr>
            <a:spLocks noGrp="1"/>
          </p:cNvSpPr>
          <p:nvPr>
            <p:ph type="body" sz="quarter" idx="14" hasCustomPrompt="1"/>
          </p:nvPr>
        </p:nvSpPr>
        <p:spPr>
          <a:xfrm>
            <a:off x="6240463"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7" name="Text Placeholder 2">
            <a:extLst>
              <a:ext uri="{FF2B5EF4-FFF2-40B4-BE49-F238E27FC236}">
                <a16:creationId xmlns:a16="http://schemas.microsoft.com/office/drawing/2014/main" id="{79D16E7E-98E2-BC93-5FD5-4E0581AC07D3}"/>
              </a:ext>
            </a:extLst>
          </p:cNvPr>
          <p:cNvSpPr>
            <a:spLocks noGrp="1"/>
          </p:cNvSpPr>
          <p:nvPr>
            <p:ph type="body" idx="13" hasCustomPrompt="1"/>
          </p:nvPr>
        </p:nvSpPr>
        <p:spPr>
          <a:xfrm>
            <a:off x="6240463"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2">
            <a:extLst>
              <a:ext uri="{FF2B5EF4-FFF2-40B4-BE49-F238E27FC236}">
                <a16:creationId xmlns:a16="http://schemas.microsoft.com/office/drawing/2014/main" id="{127F52A5-FE0E-61E7-44B3-9C6AF4B470FF}"/>
              </a:ext>
            </a:extLst>
          </p:cNvPr>
          <p:cNvSpPr>
            <a:spLocks noGrp="1"/>
          </p:cNvSpPr>
          <p:nvPr>
            <p:ph type="body" idx="1" hasCustomPrompt="1"/>
          </p:nvPr>
        </p:nvSpPr>
        <p:spPr>
          <a:xfrm>
            <a:off x="1064154"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2" name="Title 1">
            <a:extLst>
              <a:ext uri="{FF2B5EF4-FFF2-40B4-BE49-F238E27FC236}">
                <a16:creationId xmlns:a16="http://schemas.microsoft.com/office/drawing/2014/main" id="{129629DF-8E5C-DEA8-2F90-A2E856B892CE}"/>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3" name="Text Placeholder 6">
            <a:extLst>
              <a:ext uri="{FF2B5EF4-FFF2-40B4-BE49-F238E27FC236}">
                <a16:creationId xmlns:a16="http://schemas.microsoft.com/office/drawing/2014/main" id="{924715E9-5830-E2FC-2989-39420C5DB35A}"/>
              </a:ext>
            </a:extLst>
          </p:cNvPr>
          <p:cNvSpPr>
            <a:spLocks noGrp="1"/>
          </p:cNvSpPr>
          <p:nvPr>
            <p:ph type="body" sz="quarter" idx="15"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644460873"/>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3_TEXT 3 Column Text">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3A5B9AF1-B60F-A8B6-0F56-209C8B4A6615}"/>
              </a:ext>
            </a:extLst>
          </p:cNvPr>
          <p:cNvSpPr>
            <a:spLocks noGrp="1"/>
          </p:cNvSpPr>
          <p:nvPr>
            <p:ph type="body" sz="quarter" idx="14" hasCustomPrompt="1"/>
          </p:nvPr>
        </p:nvSpPr>
        <p:spPr>
          <a:xfrm>
            <a:off x="4511795" y="170021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9" name="Text Placeholder 5">
            <a:extLst>
              <a:ext uri="{FF2B5EF4-FFF2-40B4-BE49-F238E27FC236}">
                <a16:creationId xmlns:a16="http://schemas.microsoft.com/office/drawing/2014/main" id="{FCE1823B-3C73-9BE9-364D-36563FF91190}"/>
              </a:ext>
            </a:extLst>
          </p:cNvPr>
          <p:cNvSpPr>
            <a:spLocks noGrp="1"/>
          </p:cNvSpPr>
          <p:nvPr>
            <p:ph type="body" sz="quarter" idx="17" hasCustomPrompt="1"/>
          </p:nvPr>
        </p:nvSpPr>
        <p:spPr>
          <a:xfrm>
            <a:off x="7939388"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 name="Text Placeholder 5">
            <a:extLst>
              <a:ext uri="{FF2B5EF4-FFF2-40B4-BE49-F238E27FC236}">
                <a16:creationId xmlns:a16="http://schemas.microsoft.com/office/drawing/2014/main" id="{E65F584A-DDDF-BC7A-9292-AB3F32A7835F}"/>
              </a:ext>
            </a:extLst>
          </p:cNvPr>
          <p:cNvSpPr>
            <a:spLocks noGrp="1"/>
          </p:cNvSpPr>
          <p:nvPr>
            <p:ph type="body" sz="quarter" idx="18" hasCustomPrompt="1"/>
          </p:nvPr>
        </p:nvSpPr>
        <p:spPr>
          <a:xfrm>
            <a:off x="1065861" y="1700213"/>
            <a:ext cx="3193402"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8" name="Text Placeholder 2">
            <a:extLst>
              <a:ext uri="{FF2B5EF4-FFF2-40B4-BE49-F238E27FC236}">
                <a16:creationId xmlns:a16="http://schemas.microsoft.com/office/drawing/2014/main" id="{2F2C3E46-A109-DF50-FCAE-271F5D85FD8E}"/>
              </a:ext>
            </a:extLst>
          </p:cNvPr>
          <p:cNvSpPr>
            <a:spLocks noGrp="1"/>
          </p:cNvSpPr>
          <p:nvPr>
            <p:ph type="body" idx="16" hasCustomPrompt="1"/>
          </p:nvPr>
        </p:nvSpPr>
        <p:spPr>
          <a:xfrm>
            <a:off x="7939389" y="2319955"/>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F53F6635-3DCB-2CD4-190B-9462C020914F}"/>
              </a:ext>
            </a:extLst>
          </p:cNvPr>
          <p:cNvSpPr>
            <a:spLocks noGrp="1"/>
          </p:cNvSpPr>
          <p:nvPr>
            <p:ph type="body" idx="13" hasCustomPrompt="1"/>
          </p:nvPr>
        </p:nvSpPr>
        <p:spPr>
          <a:xfrm>
            <a:off x="4511795" y="2319955"/>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4" name="Text Placeholder 2">
            <a:extLst>
              <a:ext uri="{FF2B5EF4-FFF2-40B4-BE49-F238E27FC236}">
                <a16:creationId xmlns:a16="http://schemas.microsoft.com/office/drawing/2014/main" id="{725C163B-3D86-6C59-751D-D19C07880C6C}"/>
              </a:ext>
            </a:extLst>
          </p:cNvPr>
          <p:cNvSpPr>
            <a:spLocks noGrp="1"/>
          </p:cNvSpPr>
          <p:nvPr>
            <p:ph type="body" idx="19" hasCustomPrompt="1"/>
          </p:nvPr>
        </p:nvSpPr>
        <p:spPr>
          <a:xfrm>
            <a:off x="1065861" y="2319955"/>
            <a:ext cx="319159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9B6FAEC6-EF9A-9B80-58FA-95FC2D90C566}"/>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9AD35F7F-4F87-0625-ABBE-2B7535DF4747}"/>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252252224"/>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3_TEXT 3 Column Text 4 points">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DA2E9E57-0724-01E7-D3CF-D45CA857FFE8}"/>
              </a:ext>
            </a:extLst>
          </p:cNvPr>
          <p:cNvSpPr>
            <a:spLocks noGrp="1"/>
          </p:cNvSpPr>
          <p:nvPr>
            <p:ph type="body" sz="quarter" idx="14" hasCustomPrompt="1"/>
          </p:nvPr>
        </p:nvSpPr>
        <p:spPr>
          <a:xfrm>
            <a:off x="4511676" y="170375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0" name="Text Placeholder 5">
            <a:extLst>
              <a:ext uri="{FF2B5EF4-FFF2-40B4-BE49-F238E27FC236}">
                <a16:creationId xmlns:a16="http://schemas.microsoft.com/office/drawing/2014/main" id="{1FBC4E8A-5133-9EE5-A109-708B3C45535C}"/>
              </a:ext>
            </a:extLst>
          </p:cNvPr>
          <p:cNvSpPr>
            <a:spLocks noGrp="1"/>
          </p:cNvSpPr>
          <p:nvPr>
            <p:ph type="body" sz="quarter" idx="17" hasCustomPrompt="1"/>
          </p:nvPr>
        </p:nvSpPr>
        <p:spPr>
          <a:xfrm>
            <a:off x="7939269"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3" name="Text Placeholder 5">
            <a:extLst>
              <a:ext uri="{FF2B5EF4-FFF2-40B4-BE49-F238E27FC236}">
                <a16:creationId xmlns:a16="http://schemas.microsoft.com/office/drawing/2014/main" id="{B15BA61C-14E0-F633-860C-CE9769D6C9B6}"/>
              </a:ext>
            </a:extLst>
          </p:cNvPr>
          <p:cNvSpPr>
            <a:spLocks noGrp="1"/>
          </p:cNvSpPr>
          <p:nvPr>
            <p:ph type="body" sz="quarter" idx="20" hasCustomPrompt="1"/>
          </p:nvPr>
        </p:nvSpPr>
        <p:spPr>
          <a:xfrm>
            <a:off x="4511676" y="3894721"/>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8" name="Text Placeholder 5">
            <a:extLst>
              <a:ext uri="{FF2B5EF4-FFF2-40B4-BE49-F238E27FC236}">
                <a16:creationId xmlns:a16="http://schemas.microsoft.com/office/drawing/2014/main" id="{DC251D1C-A661-DEF2-6551-E012A4CB951E}"/>
              </a:ext>
            </a:extLst>
          </p:cNvPr>
          <p:cNvSpPr>
            <a:spLocks noGrp="1"/>
          </p:cNvSpPr>
          <p:nvPr>
            <p:ph type="body" sz="quarter" idx="23" hasCustomPrompt="1"/>
          </p:nvPr>
        </p:nvSpPr>
        <p:spPr>
          <a:xfrm>
            <a:off x="7939269" y="3894721"/>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7" name="Text Placeholder 2">
            <a:extLst>
              <a:ext uri="{FF2B5EF4-FFF2-40B4-BE49-F238E27FC236}">
                <a16:creationId xmlns:a16="http://schemas.microsoft.com/office/drawing/2014/main" id="{05351DFF-3180-6BD8-D5D1-8A98B55C734F}"/>
              </a:ext>
            </a:extLst>
          </p:cNvPr>
          <p:cNvSpPr>
            <a:spLocks noGrp="1"/>
          </p:cNvSpPr>
          <p:nvPr>
            <p:ph type="body" idx="22" hasCustomPrompt="1"/>
          </p:nvPr>
        </p:nvSpPr>
        <p:spPr>
          <a:xfrm>
            <a:off x="7939270" y="4516340"/>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23CD6A68-11EA-5F2B-6B82-EE6636FC0C49}"/>
              </a:ext>
            </a:extLst>
          </p:cNvPr>
          <p:cNvSpPr>
            <a:spLocks noGrp="1"/>
          </p:cNvSpPr>
          <p:nvPr>
            <p:ph type="body" idx="19" hasCustomPrompt="1"/>
          </p:nvPr>
        </p:nvSpPr>
        <p:spPr>
          <a:xfrm>
            <a:off x="4511676" y="4516340"/>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08B2C91C-379F-094E-2B57-8EC8402DA0FB}"/>
              </a:ext>
            </a:extLst>
          </p:cNvPr>
          <p:cNvSpPr>
            <a:spLocks noGrp="1"/>
          </p:cNvSpPr>
          <p:nvPr>
            <p:ph type="body" idx="13" hasCustomPrompt="1"/>
          </p:nvPr>
        </p:nvSpPr>
        <p:spPr>
          <a:xfrm>
            <a:off x="4511676" y="2320329"/>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559E4678-3892-9694-C330-75F3760E3517}"/>
              </a:ext>
            </a:extLst>
          </p:cNvPr>
          <p:cNvSpPr>
            <a:spLocks noGrp="1"/>
          </p:cNvSpPr>
          <p:nvPr>
            <p:ph type="body" idx="16" hasCustomPrompt="1"/>
          </p:nvPr>
        </p:nvSpPr>
        <p:spPr>
          <a:xfrm>
            <a:off x="7939270" y="2320329"/>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itle 1">
            <a:extLst>
              <a:ext uri="{FF2B5EF4-FFF2-40B4-BE49-F238E27FC236}">
                <a16:creationId xmlns:a16="http://schemas.microsoft.com/office/drawing/2014/main" id="{F303A928-1877-7AB5-05FA-FFFEBF36DF9B}"/>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5" name="Title 1">
            <a:extLst>
              <a:ext uri="{FF2B5EF4-FFF2-40B4-BE49-F238E27FC236}">
                <a16:creationId xmlns:a16="http://schemas.microsoft.com/office/drawing/2014/main" id="{B17850F3-3B81-4C36-89EF-ACF74D9303E0}"/>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6" name="Title 1">
            <a:extLst>
              <a:ext uri="{FF2B5EF4-FFF2-40B4-BE49-F238E27FC236}">
                <a16:creationId xmlns:a16="http://schemas.microsoft.com/office/drawing/2014/main" id="{D09B47BE-E83E-CB41-2467-BAAA5A9CDE86}"/>
              </a:ext>
            </a:extLst>
          </p:cNvPr>
          <p:cNvSpPr txBox="1">
            <a:spLocks/>
          </p:cNvSpPr>
          <p:nvPr userDrawn="1"/>
        </p:nvSpPr>
        <p:spPr>
          <a:xfrm>
            <a:off x="1058692" y="1988468"/>
            <a:ext cx="2918084"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three</a:t>
            </a:r>
            <a:endParaRPr lang="en-AU">
              <a:latin typeface="Arial" panose="020B0604020202020204" pitchFamily="34" charset="0"/>
              <a:cs typeface="Arial" panose="020B0604020202020204" pitchFamily="34" charset="0"/>
            </a:endParaRPr>
          </a:p>
        </p:txBody>
      </p:sp>
      <p:sp>
        <p:nvSpPr>
          <p:cNvPr id="8" name="Text Placeholder 6">
            <a:extLst>
              <a:ext uri="{FF2B5EF4-FFF2-40B4-BE49-F238E27FC236}">
                <a16:creationId xmlns:a16="http://schemas.microsoft.com/office/drawing/2014/main" id="{1A03E6EC-BA50-0C7E-EBD8-D62121AC9672}"/>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691461444"/>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24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CHARTS</a:t>
            </a:r>
          </a:p>
        </p:txBody>
      </p:sp>
      <p:pic>
        <p:nvPicPr>
          <p:cNvPr id="2" name="Picture 1">
            <a:extLst>
              <a:ext uri="{FF2B5EF4-FFF2-40B4-BE49-F238E27FC236}">
                <a16:creationId xmlns:a16="http://schemas.microsoft.com/office/drawing/2014/main" id="{7ADDA281-2091-1D8A-0B0A-626EA9B3C6D8}"/>
              </a:ext>
            </a:extLst>
          </p:cNvPr>
          <p:cNvPicPr>
            <a:picLocks noChangeAspect="1"/>
          </p:cNvPicPr>
          <p:nvPr userDrawn="1"/>
        </p:nvPicPr>
        <p:blipFill>
          <a:blip r:embed="rId2"/>
          <a:stretch>
            <a:fillRect/>
          </a:stretch>
        </p:blipFill>
        <p:spPr>
          <a:xfrm>
            <a:off x="1055688" y="3429000"/>
            <a:ext cx="3203575" cy="1484323"/>
          </a:xfrm>
          <a:prstGeom prst="rect">
            <a:avLst/>
          </a:prstGeom>
        </p:spPr>
      </p:pic>
      <p:sp>
        <p:nvSpPr>
          <p:cNvPr id="3" name="TextBox 2">
            <a:extLst>
              <a:ext uri="{FF2B5EF4-FFF2-40B4-BE49-F238E27FC236}">
                <a16:creationId xmlns:a16="http://schemas.microsoft.com/office/drawing/2014/main" id="{CCE23FD9-F2DC-4389-2857-C0C380DDD87C}"/>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607585653"/>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3_CHART 2 Column Text">
    <p:spTree>
      <p:nvGrpSpPr>
        <p:cNvPr id="1" name=""/>
        <p:cNvGrpSpPr/>
        <p:nvPr/>
      </p:nvGrpSpPr>
      <p:grpSpPr>
        <a:xfrm>
          <a:off x="0" y="0"/>
          <a:ext cx="0" cy="0"/>
          <a:chOff x="0" y="0"/>
          <a:chExt cx="0" cy="0"/>
        </a:xfrm>
      </p:grpSpPr>
      <p:sp>
        <p:nvSpPr>
          <p:cNvPr id="10" name="Chart Placeholder 7">
            <a:extLst>
              <a:ext uri="{FF2B5EF4-FFF2-40B4-BE49-F238E27FC236}">
                <a16:creationId xmlns:a16="http://schemas.microsoft.com/office/drawing/2014/main" id="{D889FB95-69F4-39F7-6A20-285F3E33FA2C}"/>
              </a:ext>
            </a:extLst>
          </p:cNvPr>
          <p:cNvSpPr>
            <a:spLocks noGrp="1"/>
          </p:cNvSpPr>
          <p:nvPr>
            <p:ph type="chart" sz="quarter" idx="13" hasCustomPrompt="1"/>
          </p:nvPr>
        </p:nvSpPr>
        <p:spPr>
          <a:xfrm>
            <a:off x="6240463" y="1706563"/>
            <a:ext cx="5435600" cy="4854575"/>
          </a:xfrm>
          <a:solidFill>
            <a:schemeClr val="bg2">
              <a:lumMod val="95000"/>
            </a:schemeClr>
          </a:solidFill>
        </p:spPr>
        <p:txBody>
          <a:bodyPr anchor="ctr">
            <a:normAutofit/>
          </a:bodyPr>
          <a:lstStyle>
            <a:lvl1pPr algn="ctr">
              <a:defRPr sz="2000"/>
            </a:lvl1pPr>
          </a:lstStyle>
          <a:p>
            <a:r>
              <a:rPr lang="en-US"/>
              <a:t>Click to add chart</a:t>
            </a:r>
          </a:p>
        </p:txBody>
      </p:sp>
      <p:sp>
        <p:nvSpPr>
          <p:cNvPr id="4" name="Text Placeholder 5">
            <a:extLst>
              <a:ext uri="{FF2B5EF4-FFF2-40B4-BE49-F238E27FC236}">
                <a16:creationId xmlns:a16="http://schemas.microsoft.com/office/drawing/2014/main" id="{7221D844-6CBA-88E8-236B-A7A4927B2ECB}"/>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158FCEC2-D075-F01E-F630-C30D310FC445}"/>
              </a:ext>
            </a:extLst>
          </p:cNvPr>
          <p:cNvSpPr>
            <a:spLocks noGrp="1"/>
          </p:cNvSpPr>
          <p:nvPr>
            <p:ph type="body" idx="1" hasCustomPrompt="1"/>
          </p:nvPr>
        </p:nvSpPr>
        <p:spPr>
          <a:xfrm>
            <a:off x="1055687" y="233395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E9098E16-FE14-42C4-A780-D1202A835F7C}"/>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1F2EF648-B74B-4F23-4100-A6CBE57EC8D1}"/>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115726867"/>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2_CHART 1 Column ">
    <p:spTree>
      <p:nvGrpSpPr>
        <p:cNvPr id="1" name=""/>
        <p:cNvGrpSpPr/>
        <p:nvPr/>
      </p:nvGrpSpPr>
      <p:grpSpPr>
        <a:xfrm>
          <a:off x="0" y="0"/>
          <a:ext cx="0" cy="0"/>
          <a:chOff x="0" y="0"/>
          <a:chExt cx="0" cy="0"/>
        </a:xfrm>
      </p:grpSpPr>
      <p:sp>
        <p:nvSpPr>
          <p:cNvPr id="4" name="Chart Placeholder 3">
            <a:extLst>
              <a:ext uri="{FF2B5EF4-FFF2-40B4-BE49-F238E27FC236}">
                <a16:creationId xmlns:a16="http://schemas.microsoft.com/office/drawing/2014/main" id="{4D7048F1-B5A2-1C7B-525D-9A42BCFF9265}"/>
              </a:ext>
            </a:extLst>
          </p:cNvPr>
          <p:cNvSpPr>
            <a:spLocks noGrp="1"/>
          </p:cNvSpPr>
          <p:nvPr>
            <p:ph type="chart" sz="quarter" idx="10" hasCustomPrompt="1"/>
          </p:nvPr>
        </p:nvSpPr>
        <p:spPr>
          <a:xfrm>
            <a:off x="1065213" y="2295525"/>
            <a:ext cx="10071100" cy="4265613"/>
          </a:xfrm>
          <a:solidFill>
            <a:schemeClr val="bg1">
              <a:lumMod val="95000"/>
            </a:schemeClr>
          </a:solidFill>
        </p:spPr>
        <p:txBody>
          <a:bodyPr anchor="ctr">
            <a:noAutofit/>
          </a:bodyPr>
          <a:lstStyle>
            <a:lvl1pPr marL="0" indent="0" algn="ctr">
              <a:buNone/>
              <a:defRPr sz="2000"/>
            </a:lvl1pPr>
          </a:lstStyle>
          <a:p>
            <a:r>
              <a:rPr lang="en-US"/>
              <a:t>Click to add chart</a:t>
            </a:r>
          </a:p>
          <a:p>
            <a:endParaRPr lang="en-US"/>
          </a:p>
        </p:txBody>
      </p:sp>
      <p:sp>
        <p:nvSpPr>
          <p:cNvPr id="3" name="Text Placeholder 5">
            <a:extLst>
              <a:ext uri="{FF2B5EF4-FFF2-40B4-BE49-F238E27FC236}">
                <a16:creationId xmlns:a16="http://schemas.microsoft.com/office/drawing/2014/main" id="{0D3F9F64-E3AA-75C8-C2EB-E9380F4184B4}"/>
              </a:ext>
            </a:extLst>
          </p:cNvPr>
          <p:cNvSpPr>
            <a:spLocks noGrp="1"/>
          </p:cNvSpPr>
          <p:nvPr>
            <p:ph type="body" sz="quarter" idx="12" hasCustomPrompt="1"/>
          </p:nvPr>
        </p:nvSpPr>
        <p:spPr>
          <a:xfrm>
            <a:off x="4523893" y="873125"/>
            <a:ext cx="660264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1BE0AE7A-59E2-940F-8911-6A171E71485F}"/>
              </a:ext>
            </a:extLst>
          </p:cNvPr>
          <p:cNvSpPr>
            <a:spLocks noGrp="1"/>
          </p:cNvSpPr>
          <p:nvPr>
            <p:ph type="body" idx="11" hasCustomPrompt="1"/>
          </p:nvPr>
        </p:nvSpPr>
        <p:spPr>
          <a:xfrm>
            <a:off x="4511675" y="1187489"/>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5" name="Title 1">
            <a:extLst>
              <a:ext uri="{FF2B5EF4-FFF2-40B4-BE49-F238E27FC236}">
                <a16:creationId xmlns:a16="http://schemas.microsoft.com/office/drawing/2014/main" id="{77CB8C4D-5BF3-4CFD-EB9A-A99ADC6B6780}"/>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8" name="Title 1">
            <a:extLst>
              <a:ext uri="{FF2B5EF4-FFF2-40B4-BE49-F238E27FC236}">
                <a16:creationId xmlns:a16="http://schemas.microsoft.com/office/drawing/2014/main" id="{10D2170A-C1EC-F4B5-CE3D-0589F6BCF292}"/>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0" name="Text Placeholder 6">
            <a:extLst>
              <a:ext uri="{FF2B5EF4-FFF2-40B4-BE49-F238E27FC236}">
                <a16:creationId xmlns:a16="http://schemas.microsoft.com/office/drawing/2014/main" id="{AE793E3B-FB10-6133-F6BC-2FDC76B744C4}"/>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902564468"/>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25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TABLES</a:t>
            </a:r>
          </a:p>
        </p:txBody>
      </p:sp>
      <p:pic>
        <p:nvPicPr>
          <p:cNvPr id="3" name="Picture 2">
            <a:extLst>
              <a:ext uri="{FF2B5EF4-FFF2-40B4-BE49-F238E27FC236}">
                <a16:creationId xmlns:a16="http://schemas.microsoft.com/office/drawing/2014/main" id="{F1CEAAC2-50F4-FA32-BFD6-282FB75B8041}"/>
              </a:ext>
            </a:extLst>
          </p:cNvPr>
          <p:cNvPicPr>
            <a:picLocks noChangeAspect="1"/>
          </p:cNvPicPr>
          <p:nvPr userDrawn="1"/>
        </p:nvPicPr>
        <p:blipFill>
          <a:blip r:embed="rId2"/>
          <a:stretch>
            <a:fillRect/>
          </a:stretch>
        </p:blipFill>
        <p:spPr>
          <a:xfrm>
            <a:off x="1055688" y="3429000"/>
            <a:ext cx="3203575" cy="1484323"/>
          </a:xfrm>
          <a:prstGeom prst="rect">
            <a:avLst/>
          </a:prstGeom>
        </p:spPr>
      </p:pic>
      <p:sp>
        <p:nvSpPr>
          <p:cNvPr id="2" name="TextBox 1">
            <a:extLst>
              <a:ext uri="{FF2B5EF4-FFF2-40B4-BE49-F238E27FC236}">
                <a16:creationId xmlns:a16="http://schemas.microsoft.com/office/drawing/2014/main" id="{0140CA2B-48E2-3951-EAC4-591DF7982914}"/>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216906061"/>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2_TABLE 2 Column text">
    <p:spTree>
      <p:nvGrpSpPr>
        <p:cNvPr id="1" name=""/>
        <p:cNvGrpSpPr/>
        <p:nvPr/>
      </p:nvGrpSpPr>
      <p:grpSpPr>
        <a:xfrm>
          <a:off x="0" y="0"/>
          <a:ext cx="0" cy="0"/>
          <a:chOff x="0" y="0"/>
          <a:chExt cx="0" cy="0"/>
        </a:xfrm>
      </p:grpSpPr>
      <p:sp>
        <p:nvSpPr>
          <p:cNvPr id="5" name="Table Placeholder 4">
            <a:extLst>
              <a:ext uri="{FF2B5EF4-FFF2-40B4-BE49-F238E27FC236}">
                <a16:creationId xmlns:a16="http://schemas.microsoft.com/office/drawing/2014/main" id="{0ADC4E72-9BCB-DB74-EC87-2A826E39F477}"/>
              </a:ext>
            </a:extLst>
          </p:cNvPr>
          <p:cNvSpPr>
            <a:spLocks noGrp="1"/>
          </p:cNvSpPr>
          <p:nvPr>
            <p:ph type="tbl" sz="quarter" idx="13" hasCustomPrompt="1"/>
          </p:nvPr>
        </p:nvSpPr>
        <p:spPr>
          <a:xfrm>
            <a:off x="6240463" y="1706563"/>
            <a:ext cx="5435600" cy="4854575"/>
          </a:xfrm>
          <a:solidFill>
            <a:schemeClr val="bg1">
              <a:lumMod val="95000"/>
            </a:schemeClr>
          </a:solidFill>
        </p:spPr>
        <p:txBody>
          <a:bodyPr anchor="ctr">
            <a:noAutofit/>
          </a:bodyPr>
          <a:lstStyle>
            <a:lvl1pPr algn="ctr">
              <a:defRPr sz="2000"/>
            </a:lvl1pPr>
          </a:lstStyle>
          <a:p>
            <a:r>
              <a:rPr lang="en-US"/>
              <a:t>Click to insert table</a:t>
            </a:r>
          </a:p>
        </p:txBody>
      </p:sp>
      <p:sp>
        <p:nvSpPr>
          <p:cNvPr id="3" name="Text Placeholder 5">
            <a:extLst>
              <a:ext uri="{FF2B5EF4-FFF2-40B4-BE49-F238E27FC236}">
                <a16:creationId xmlns:a16="http://schemas.microsoft.com/office/drawing/2014/main" id="{9543B646-152D-5843-EA17-B5E215EBC8ED}"/>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2DFECE63-96F9-E49B-4C9C-0C2511FD78E6}"/>
              </a:ext>
            </a:extLst>
          </p:cNvPr>
          <p:cNvSpPr>
            <a:spLocks noGrp="1"/>
          </p:cNvSpPr>
          <p:nvPr>
            <p:ph type="body" idx="1" hasCustomPrompt="1"/>
          </p:nvPr>
        </p:nvSpPr>
        <p:spPr>
          <a:xfrm>
            <a:off x="1055687" y="233368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08FCAFD6-2DE0-E64A-5B52-96FC3B555894}"/>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0" name="Text Placeholder 6">
            <a:extLst>
              <a:ext uri="{FF2B5EF4-FFF2-40B4-BE49-F238E27FC236}">
                <a16:creationId xmlns:a16="http://schemas.microsoft.com/office/drawing/2014/main" id="{22A73659-7436-1031-0A87-AC0E267562D1}"/>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9664809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TEXT 3 Column Text">
    <p:bg>
      <p:bgPr>
        <a:solidFill>
          <a:schemeClr val="bg1"/>
        </a:solidFill>
        <a:effectLst/>
      </p:bgPr>
    </p:bg>
    <p:spTree>
      <p:nvGrpSpPr>
        <p:cNvPr id="1" name=""/>
        <p:cNvGrpSpPr/>
        <p:nvPr/>
      </p:nvGrpSpPr>
      <p:grpSpPr>
        <a:xfrm>
          <a:off x="0" y="0"/>
          <a:ext cx="0" cy="0"/>
          <a:chOff x="0" y="0"/>
          <a:chExt cx="0" cy="0"/>
        </a:xfrm>
      </p:grpSpPr>
      <p:pic>
        <p:nvPicPr>
          <p:cNvPr id="3" name="Picture 2" descr="A cartoon of a machine&#10;&#10;AI-generated content may be incorrect.">
            <a:extLst>
              <a:ext uri="{FF2B5EF4-FFF2-40B4-BE49-F238E27FC236}">
                <a16:creationId xmlns:a16="http://schemas.microsoft.com/office/drawing/2014/main" id="{EC55B89B-92A2-713F-66BF-0CBB3FC56F43}"/>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334912" y="5464886"/>
            <a:ext cx="1128623" cy="921200"/>
          </a:xfrm>
          <a:prstGeom prst="rect">
            <a:avLst/>
          </a:prstGeom>
        </p:spPr>
      </p:pic>
      <p:pic>
        <p:nvPicPr>
          <p:cNvPr id="5" name="Picture 4" descr="A cartoon of a person in a hat and a basket&#10;&#10;AI-generated content may be incorrect.">
            <a:extLst>
              <a:ext uri="{FF2B5EF4-FFF2-40B4-BE49-F238E27FC236}">
                <a16:creationId xmlns:a16="http://schemas.microsoft.com/office/drawing/2014/main" id="{20E5B489-D62E-D982-4282-B1EE361D3C28}"/>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463535" y="5761338"/>
            <a:ext cx="529986" cy="605698"/>
          </a:xfrm>
          <a:prstGeom prst="rect">
            <a:avLst/>
          </a:prstGeom>
        </p:spPr>
      </p:pic>
      <p:pic>
        <p:nvPicPr>
          <p:cNvPr id="8" name="Picture 7" descr="A cartoon of a person holding a basket&#10;&#10;AI-generated content may be incorrect.">
            <a:extLst>
              <a:ext uri="{FF2B5EF4-FFF2-40B4-BE49-F238E27FC236}">
                <a16:creationId xmlns:a16="http://schemas.microsoft.com/office/drawing/2014/main" id="{3FA35AB5-71B8-3D80-102E-CFDD66549FAA}"/>
              </a:ext>
            </a:extLst>
          </p:cNvPr>
          <p:cNvPicPr>
            <a:picLocks noChangeAspect="1"/>
          </p:cNvPicPr>
          <p:nvPr userDrawn="1"/>
        </p:nvPicPr>
        <p:blipFill>
          <a:blip r:embed="rId4" cstate="screen">
            <a:extLst>
              <a:ext uri="{28A0092B-C50C-407E-A947-70E740481C1C}">
                <a14:useLocalDpi xmlns:a14="http://schemas.microsoft.com/office/drawing/2010/main" val="0"/>
              </a:ext>
            </a:extLst>
          </a:blip>
          <a:srcRect/>
          <a:stretch>
            <a:fillRect/>
          </a:stretch>
        </p:blipFill>
        <p:spPr>
          <a:xfrm>
            <a:off x="8903093" y="345017"/>
            <a:ext cx="2861870" cy="588433"/>
          </a:xfrm>
          <a:prstGeom prst="rect">
            <a:avLst/>
          </a:prstGeom>
        </p:spPr>
      </p:pic>
      <p:sp>
        <p:nvSpPr>
          <p:cNvPr id="6" name="Text Placeholder 5">
            <a:extLst>
              <a:ext uri="{FF2B5EF4-FFF2-40B4-BE49-F238E27FC236}">
                <a16:creationId xmlns:a16="http://schemas.microsoft.com/office/drawing/2014/main" id="{BB6BCD9F-DC1F-8B47-3571-811459E4937F}"/>
              </a:ext>
            </a:extLst>
          </p:cNvPr>
          <p:cNvSpPr>
            <a:spLocks noGrp="1"/>
          </p:cNvSpPr>
          <p:nvPr>
            <p:ph type="body" sz="quarter" idx="14" hasCustomPrompt="1"/>
          </p:nvPr>
        </p:nvSpPr>
        <p:spPr>
          <a:xfrm>
            <a:off x="4511795" y="170021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9" name="Text Placeholder 5">
            <a:extLst>
              <a:ext uri="{FF2B5EF4-FFF2-40B4-BE49-F238E27FC236}">
                <a16:creationId xmlns:a16="http://schemas.microsoft.com/office/drawing/2014/main" id="{D478D5BD-9A95-1EE6-BB9D-1C38087CD5C8}"/>
              </a:ext>
            </a:extLst>
          </p:cNvPr>
          <p:cNvSpPr>
            <a:spLocks noGrp="1"/>
          </p:cNvSpPr>
          <p:nvPr>
            <p:ph type="body" sz="quarter" idx="17" hasCustomPrompt="1"/>
          </p:nvPr>
        </p:nvSpPr>
        <p:spPr>
          <a:xfrm>
            <a:off x="7939388"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0" name="Text Placeholder 5">
            <a:extLst>
              <a:ext uri="{FF2B5EF4-FFF2-40B4-BE49-F238E27FC236}">
                <a16:creationId xmlns:a16="http://schemas.microsoft.com/office/drawing/2014/main" id="{B200F345-BE63-CC9E-022B-E83A23101302}"/>
              </a:ext>
            </a:extLst>
          </p:cNvPr>
          <p:cNvSpPr>
            <a:spLocks noGrp="1"/>
          </p:cNvSpPr>
          <p:nvPr>
            <p:ph type="body" sz="quarter" idx="18" hasCustomPrompt="1"/>
          </p:nvPr>
        </p:nvSpPr>
        <p:spPr>
          <a:xfrm>
            <a:off x="1065861" y="1700213"/>
            <a:ext cx="3193402"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1" name="Text Placeholder 2">
            <a:extLst>
              <a:ext uri="{FF2B5EF4-FFF2-40B4-BE49-F238E27FC236}">
                <a16:creationId xmlns:a16="http://schemas.microsoft.com/office/drawing/2014/main" id="{A2392F36-1526-6877-BFB5-7BE86384EED1}"/>
              </a:ext>
            </a:extLst>
          </p:cNvPr>
          <p:cNvSpPr>
            <a:spLocks noGrp="1"/>
          </p:cNvSpPr>
          <p:nvPr>
            <p:ph type="body" idx="16" hasCustomPrompt="1"/>
          </p:nvPr>
        </p:nvSpPr>
        <p:spPr>
          <a:xfrm>
            <a:off x="7939389" y="2319955"/>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2" name="Text Placeholder 2">
            <a:extLst>
              <a:ext uri="{FF2B5EF4-FFF2-40B4-BE49-F238E27FC236}">
                <a16:creationId xmlns:a16="http://schemas.microsoft.com/office/drawing/2014/main" id="{466E4615-426E-ECF1-CC86-D4148F239942}"/>
              </a:ext>
            </a:extLst>
          </p:cNvPr>
          <p:cNvSpPr>
            <a:spLocks noGrp="1"/>
          </p:cNvSpPr>
          <p:nvPr>
            <p:ph type="body" idx="13" hasCustomPrompt="1"/>
          </p:nvPr>
        </p:nvSpPr>
        <p:spPr>
          <a:xfrm>
            <a:off x="4511795" y="2319955"/>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5" name="Text Placeholder 2">
            <a:extLst>
              <a:ext uri="{FF2B5EF4-FFF2-40B4-BE49-F238E27FC236}">
                <a16:creationId xmlns:a16="http://schemas.microsoft.com/office/drawing/2014/main" id="{10B41121-0183-2D16-EC46-8FFD489297A9}"/>
              </a:ext>
            </a:extLst>
          </p:cNvPr>
          <p:cNvSpPr>
            <a:spLocks noGrp="1"/>
          </p:cNvSpPr>
          <p:nvPr>
            <p:ph type="body" idx="19" hasCustomPrompt="1"/>
          </p:nvPr>
        </p:nvSpPr>
        <p:spPr>
          <a:xfrm>
            <a:off x="1065861" y="2319955"/>
            <a:ext cx="319159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6" name="Title 1">
            <a:extLst>
              <a:ext uri="{FF2B5EF4-FFF2-40B4-BE49-F238E27FC236}">
                <a16:creationId xmlns:a16="http://schemas.microsoft.com/office/drawing/2014/main" id="{C60B4141-0F21-1C63-0E8A-C49E7D903C5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7" name="Text Placeholder 6">
            <a:extLst>
              <a:ext uri="{FF2B5EF4-FFF2-40B4-BE49-F238E27FC236}">
                <a16:creationId xmlns:a16="http://schemas.microsoft.com/office/drawing/2014/main" id="{4E2CA33D-EAE1-EDF2-43DF-3FC9BCC0A374}"/>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852497923"/>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2_TABLE 1 Column ">
    <p:spTree>
      <p:nvGrpSpPr>
        <p:cNvPr id="1" name=""/>
        <p:cNvGrpSpPr/>
        <p:nvPr/>
      </p:nvGrpSpPr>
      <p:grpSpPr>
        <a:xfrm>
          <a:off x="0" y="0"/>
          <a:ext cx="0" cy="0"/>
          <a:chOff x="0" y="0"/>
          <a:chExt cx="0" cy="0"/>
        </a:xfrm>
      </p:grpSpPr>
      <p:sp>
        <p:nvSpPr>
          <p:cNvPr id="5" name="Table Placeholder 3">
            <a:extLst>
              <a:ext uri="{FF2B5EF4-FFF2-40B4-BE49-F238E27FC236}">
                <a16:creationId xmlns:a16="http://schemas.microsoft.com/office/drawing/2014/main" id="{DD9A58B2-4CEE-5DE9-2A4A-6CAB62FAA973}"/>
              </a:ext>
            </a:extLst>
          </p:cNvPr>
          <p:cNvSpPr>
            <a:spLocks noGrp="1"/>
          </p:cNvSpPr>
          <p:nvPr>
            <p:ph type="tbl" sz="quarter" idx="14" hasCustomPrompt="1"/>
          </p:nvPr>
        </p:nvSpPr>
        <p:spPr>
          <a:xfrm>
            <a:off x="1055688" y="2203450"/>
            <a:ext cx="10080625" cy="4357688"/>
          </a:xfrm>
          <a:solidFill>
            <a:schemeClr val="bg1">
              <a:lumMod val="95000"/>
            </a:schemeClr>
          </a:solidFill>
        </p:spPr>
        <p:txBody>
          <a:bodyPr anchor="ctr">
            <a:noAutofit/>
          </a:bodyPr>
          <a:lstStyle>
            <a:lvl1pPr algn="ctr">
              <a:defRPr sz="2000"/>
            </a:lvl1pPr>
          </a:lstStyle>
          <a:p>
            <a:r>
              <a:rPr lang="en-US"/>
              <a:t>Click to insert table</a:t>
            </a:r>
          </a:p>
        </p:txBody>
      </p:sp>
      <p:sp>
        <p:nvSpPr>
          <p:cNvPr id="4" name="Text Placeholder 5">
            <a:extLst>
              <a:ext uri="{FF2B5EF4-FFF2-40B4-BE49-F238E27FC236}">
                <a16:creationId xmlns:a16="http://schemas.microsoft.com/office/drawing/2014/main" id="{9B00594E-0594-E141-DCC1-E305B6A01C61}"/>
              </a:ext>
            </a:extLst>
          </p:cNvPr>
          <p:cNvSpPr>
            <a:spLocks noGrp="1"/>
          </p:cNvSpPr>
          <p:nvPr>
            <p:ph type="body" sz="quarter" idx="12" hasCustomPrompt="1"/>
          </p:nvPr>
        </p:nvSpPr>
        <p:spPr>
          <a:xfrm>
            <a:off x="4511675" y="873125"/>
            <a:ext cx="6625616" cy="304699"/>
          </a:xfrm>
          <a:prstGeom prst="rect">
            <a:avLst/>
          </a:prstGeom>
        </p:spPr>
        <p:txBody>
          <a:bodyPr wrap="square">
            <a:spAutoFit/>
          </a:bodyPr>
          <a:lstStyle>
            <a:lvl1pPr marL="0" indent="0">
              <a:buNone/>
              <a:defRPr sz="2200"/>
            </a:lvl1pPr>
          </a:lstStyle>
          <a:p>
            <a:pPr lvl="0"/>
            <a:r>
              <a:rPr lang="en-GB"/>
              <a:t>Sample heading which is of a standard length</a:t>
            </a:r>
          </a:p>
        </p:txBody>
      </p:sp>
      <p:sp>
        <p:nvSpPr>
          <p:cNvPr id="3" name="Text Placeholder 2">
            <a:extLst>
              <a:ext uri="{FF2B5EF4-FFF2-40B4-BE49-F238E27FC236}">
                <a16:creationId xmlns:a16="http://schemas.microsoft.com/office/drawing/2014/main" id="{613CA1F4-4CB2-756E-C2AF-3941DC34E805}"/>
              </a:ext>
            </a:extLst>
          </p:cNvPr>
          <p:cNvSpPr>
            <a:spLocks noGrp="1"/>
          </p:cNvSpPr>
          <p:nvPr>
            <p:ph type="body" idx="11" hasCustomPrompt="1"/>
          </p:nvPr>
        </p:nvSpPr>
        <p:spPr>
          <a:xfrm>
            <a:off x="4514449" y="1187489"/>
            <a:ext cx="662186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itle 1">
            <a:extLst>
              <a:ext uri="{FF2B5EF4-FFF2-40B4-BE49-F238E27FC236}">
                <a16:creationId xmlns:a16="http://schemas.microsoft.com/office/drawing/2014/main" id="{DA43F0BE-0917-C5D9-D3FC-49E7F70DC051}"/>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2" name="Title 1">
            <a:extLst>
              <a:ext uri="{FF2B5EF4-FFF2-40B4-BE49-F238E27FC236}">
                <a16:creationId xmlns:a16="http://schemas.microsoft.com/office/drawing/2014/main" id="{4F35FD25-4FBA-FB3F-E55B-C8DA26C1A35D}"/>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4" name="Text Placeholder 6">
            <a:extLst>
              <a:ext uri="{FF2B5EF4-FFF2-40B4-BE49-F238E27FC236}">
                <a16:creationId xmlns:a16="http://schemas.microsoft.com/office/drawing/2014/main" id="{7F8219AA-55E3-D7B5-F428-6CFFEAD0C725}"/>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800506899"/>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26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66419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 &amp;</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IMAGE</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2" name="TextBox 1">
            <a:extLst>
              <a:ext uri="{FF2B5EF4-FFF2-40B4-BE49-F238E27FC236}">
                <a16:creationId xmlns:a16="http://schemas.microsoft.com/office/drawing/2014/main" id="{11B4D251-7B35-C539-C9D3-71FDADC582E7}"/>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457600288"/>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2_TEXT 2 Column Text with images">
    <p:spTree>
      <p:nvGrpSpPr>
        <p:cNvPr id="1" name=""/>
        <p:cNvGrpSpPr/>
        <p:nvPr/>
      </p:nvGrpSpPr>
      <p:grpSpPr>
        <a:xfrm>
          <a:off x="0" y="0"/>
          <a:ext cx="0" cy="0"/>
          <a:chOff x="0" y="0"/>
          <a:chExt cx="0" cy="0"/>
        </a:xfrm>
      </p:grpSpPr>
      <p:sp>
        <p:nvSpPr>
          <p:cNvPr id="3" name="Picture Placeholder 9">
            <a:extLst>
              <a:ext uri="{FF2B5EF4-FFF2-40B4-BE49-F238E27FC236}">
                <a16:creationId xmlns:a16="http://schemas.microsoft.com/office/drawing/2014/main" id="{F9D2F94C-24D9-6409-1761-F8F214350568}"/>
              </a:ext>
            </a:extLst>
          </p:cNvPr>
          <p:cNvSpPr>
            <a:spLocks noGrp="1"/>
          </p:cNvSpPr>
          <p:nvPr>
            <p:ph type="pic" sz="quarter" idx="20" hasCustomPrompt="1"/>
          </p:nvPr>
        </p:nvSpPr>
        <p:spPr>
          <a:xfrm>
            <a:off x="1067391" y="1700213"/>
            <a:ext cx="1723707" cy="1728787"/>
          </a:xfrm>
          <a:solidFill>
            <a:srgbClr val="F1EFED"/>
          </a:solidFill>
        </p:spPr>
        <p:txBody>
          <a:bodyPr anchor="ctr">
            <a:noAutofit/>
          </a:bodyPr>
          <a:lstStyle>
            <a:lvl1pPr algn="ctr">
              <a:defRPr sz="1200"/>
            </a:lvl1pPr>
          </a:lstStyle>
          <a:p>
            <a:r>
              <a:rPr lang="en-US"/>
              <a:t>Click to add image</a:t>
            </a:r>
          </a:p>
        </p:txBody>
      </p:sp>
      <p:sp>
        <p:nvSpPr>
          <p:cNvPr id="4" name="Picture Placeholder 9">
            <a:extLst>
              <a:ext uri="{FF2B5EF4-FFF2-40B4-BE49-F238E27FC236}">
                <a16:creationId xmlns:a16="http://schemas.microsoft.com/office/drawing/2014/main" id="{08798A64-B339-0352-B408-13FD2EF90B11}"/>
              </a:ext>
            </a:extLst>
          </p:cNvPr>
          <p:cNvSpPr>
            <a:spLocks noGrp="1"/>
          </p:cNvSpPr>
          <p:nvPr>
            <p:ph type="pic" sz="quarter" idx="21" hasCustomPrompt="1"/>
          </p:nvPr>
        </p:nvSpPr>
        <p:spPr>
          <a:xfrm>
            <a:off x="6240859" y="1700213"/>
            <a:ext cx="1723707" cy="1728787"/>
          </a:xfrm>
          <a:solidFill>
            <a:srgbClr val="F1EFED"/>
          </a:solidFill>
        </p:spPr>
        <p:txBody>
          <a:bodyPr anchor="ctr">
            <a:noAutofit/>
          </a:bodyPr>
          <a:lstStyle>
            <a:lvl1pPr algn="ctr">
              <a:defRPr sz="1200"/>
            </a:lvl1pPr>
          </a:lstStyle>
          <a:p>
            <a:r>
              <a:rPr lang="en-US"/>
              <a:t>Click to add image</a:t>
            </a:r>
          </a:p>
        </p:txBody>
      </p:sp>
      <p:sp>
        <p:nvSpPr>
          <p:cNvPr id="13" name="Text Placeholder 5">
            <a:extLst>
              <a:ext uri="{FF2B5EF4-FFF2-40B4-BE49-F238E27FC236}">
                <a16:creationId xmlns:a16="http://schemas.microsoft.com/office/drawing/2014/main" id="{6ACDB1AE-9028-5F40-5F32-8078E06D436D}"/>
              </a:ext>
            </a:extLst>
          </p:cNvPr>
          <p:cNvSpPr>
            <a:spLocks noGrp="1"/>
          </p:cNvSpPr>
          <p:nvPr>
            <p:ph type="body" sz="quarter" idx="11" hasCustomPrompt="1"/>
          </p:nvPr>
        </p:nvSpPr>
        <p:spPr>
          <a:xfrm>
            <a:off x="1055687"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8" name="Text Placeholder 5">
            <a:extLst>
              <a:ext uri="{FF2B5EF4-FFF2-40B4-BE49-F238E27FC236}">
                <a16:creationId xmlns:a16="http://schemas.microsoft.com/office/drawing/2014/main" id="{07A78545-2B59-5DD2-00C8-E72FDBFAE41A}"/>
              </a:ext>
            </a:extLst>
          </p:cNvPr>
          <p:cNvSpPr>
            <a:spLocks noGrp="1"/>
          </p:cNvSpPr>
          <p:nvPr>
            <p:ph type="body" sz="quarter" idx="14" hasCustomPrompt="1"/>
          </p:nvPr>
        </p:nvSpPr>
        <p:spPr>
          <a:xfrm>
            <a:off x="6249172"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2" name="Text Placeholder 2">
            <a:extLst>
              <a:ext uri="{FF2B5EF4-FFF2-40B4-BE49-F238E27FC236}">
                <a16:creationId xmlns:a16="http://schemas.microsoft.com/office/drawing/2014/main" id="{FEE5FA85-5E1E-D5E0-57EA-1B0C3FC245F4}"/>
              </a:ext>
            </a:extLst>
          </p:cNvPr>
          <p:cNvSpPr>
            <a:spLocks noGrp="1"/>
          </p:cNvSpPr>
          <p:nvPr>
            <p:ph type="body" idx="1" hasCustomPrompt="1"/>
          </p:nvPr>
        </p:nvSpPr>
        <p:spPr>
          <a:xfrm>
            <a:off x="1055687"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7" name="Text Placeholder 2">
            <a:extLst>
              <a:ext uri="{FF2B5EF4-FFF2-40B4-BE49-F238E27FC236}">
                <a16:creationId xmlns:a16="http://schemas.microsoft.com/office/drawing/2014/main" id="{9CB2E053-4E9D-69EA-E32C-82E2FBC4BB05}"/>
              </a:ext>
            </a:extLst>
          </p:cNvPr>
          <p:cNvSpPr>
            <a:spLocks noGrp="1"/>
          </p:cNvSpPr>
          <p:nvPr>
            <p:ph type="body" idx="13" hasCustomPrompt="1"/>
          </p:nvPr>
        </p:nvSpPr>
        <p:spPr>
          <a:xfrm>
            <a:off x="6249172"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6F8CCD8D-2D65-1A21-00FF-E287BEF889E3}"/>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58D84153-6BD7-F353-8950-7BCCB9FB6B8B}"/>
              </a:ext>
            </a:extLst>
          </p:cNvPr>
          <p:cNvSpPr>
            <a:spLocks noGrp="1"/>
          </p:cNvSpPr>
          <p:nvPr>
            <p:ph type="body" sz="quarter" idx="22"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216051932"/>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2_TEXT 3 Column Text with images">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24B40C0B-4024-D330-96C1-482C458F0CC6}"/>
              </a:ext>
            </a:extLst>
          </p:cNvPr>
          <p:cNvSpPr>
            <a:spLocks noGrp="1"/>
          </p:cNvSpPr>
          <p:nvPr>
            <p:ph type="pic" sz="quarter" idx="20" hasCustomPrompt="1"/>
          </p:nvPr>
        </p:nvSpPr>
        <p:spPr>
          <a:xfrm>
            <a:off x="1065213" y="1700213"/>
            <a:ext cx="3194050" cy="1728787"/>
          </a:xfrm>
          <a:solidFill>
            <a:srgbClr val="F1EFED"/>
          </a:solidFill>
        </p:spPr>
        <p:txBody>
          <a:bodyPr anchor="ctr">
            <a:noAutofit/>
          </a:bodyPr>
          <a:lstStyle>
            <a:lvl1pPr algn="ctr">
              <a:defRPr sz="2000"/>
            </a:lvl1pPr>
          </a:lstStyle>
          <a:p>
            <a:r>
              <a:rPr lang="en-US"/>
              <a:t>Click to add image</a:t>
            </a:r>
          </a:p>
        </p:txBody>
      </p:sp>
      <p:sp>
        <p:nvSpPr>
          <p:cNvPr id="12" name="Picture Placeholder 9">
            <a:extLst>
              <a:ext uri="{FF2B5EF4-FFF2-40B4-BE49-F238E27FC236}">
                <a16:creationId xmlns:a16="http://schemas.microsoft.com/office/drawing/2014/main" id="{ED824BC8-91A2-C7F2-37A1-36932B9157F0}"/>
              </a:ext>
            </a:extLst>
          </p:cNvPr>
          <p:cNvSpPr>
            <a:spLocks noGrp="1"/>
          </p:cNvSpPr>
          <p:nvPr>
            <p:ph type="pic" sz="quarter" idx="21" hasCustomPrompt="1"/>
          </p:nvPr>
        </p:nvSpPr>
        <p:spPr>
          <a:xfrm>
            <a:off x="4516852" y="1700213"/>
            <a:ext cx="3163473" cy="1728786"/>
          </a:xfrm>
          <a:solidFill>
            <a:srgbClr val="F1EFED"/>
          </a:solidFill>
        </p:spPr>
        <p:txBody>
          <a:bodyPr anchor="ctr">
            <a:noAutofit/>
          </a:bodyPr>
          <a:lstStyle>
            <a:lvl1pPr algn="ctr">
              <a:defRPr sz="2000"/>
            </a:lvl1pPr>
          </a:lstStyle>
          <a:p>
            <a:r>
              <a:rPr lang="en-US"/>
              <a:t>Click to add image</a:t>
            </a:r>
          </a:p>
        </p:txBody>
      </p:sp>
      <p:sp>
        <p:nvSpPr>
          <p:cNvPr id="13" name="Picture Placeholder 9">
            <a:extLst>
              <a:ext uri="{FF2B5EF4-FFF2-40B4-BE49-F238E27FC236}">
                <a16:creationId xmlns:a16="http://schemas.microsoft.com/office/drawing/2014/main" id="{9E8BF5A6-5734-F66B-0937-C3DABEC1C86F}"/>
              </a:ext>
            </a:extLst>
          </p:cNvPr>
          <p:cNvSpPr>
            <a:spLocks noGrp="1"/>
          </p:cNvSpPr>
          <p:nvPr>
            <p:ph type="pic" sz="quarter" idx="22" hasCustomPrompt="1"/>
          </p:nvPr>
        </p:nvSpPr>
        <p:spPr>
          <a:xfrm>
            <a:off x="7938842" y="1700213"/>
            <a:ext cx="3194050" cy="1728785"/>
          </a:xfrm>
          <a:solidFill>
            <a:srgbClr val="F1EFED"/>
          </a:solidFill>
        </p:spPr>
        <p:txBody>
          <a:bodyPr anchor="ctr">
            <a:noAutofit/>
          </a:bodyPr>
          <a:lstStyle>
            <a:lvl1pPr algn="ctr">
              <a:defRPr sz="2000"/>
            </a:lvl1pPr>
          </a:lstStyle>
          <a:p>
            <a:r>
              <a:rPr lang="en-US"/>
              <a:t>Click to add image</a:t>
            </a:r>
          </a:p>
        </p:txBody>
      </p:sp>
      <p:sp>
        <p:nvSpPr>
          <p:cNvPr id="15" name="Text Placeholder 5">
            <a:extLst>
              <a:ext uri="{FF2B5EF4-FFF2-40B4-BE49-F238E27FC236}">
                <a16:creationId xmlns:a16="http://schemas.microsoft.com/office/drawing/2014/main" id="{7AC3DD0B-7994-7806-C0D8-1040A7EE8DEA}"/>
              </a:ext>
            </a:extLst>
          </p:cNvPr>
          <p:cNvSpPr>
            <a:spLocks noGrp="1"/>
          </p:cNvSpPr>
          <p:nvPr>
            <p:ph type="body" sz="quarter" idx="11" hasCustomPrompt="1"/>
          </p:nvPr>
        </p:nvSpPr>
        <p:spPr>
          <a:xfrm>
            <a:off x="1055687"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0" name="Text Placeholder 5">
            <a:extLst>
              <a:ext uri="{FF2B5EF4-FFF2-40B4-BE49-F238E27FC236}">
                <a16:creationId xmlns:a16="http://schemas.microsoft.com/office/drawing/2014/main" id="{C1E3AEA2-CB8A-C217-8B38-9E5CDEF943D0}"/>
              </a:ext>
            </a:extLst>
          </p:cNvPr>
          <p:cNvSpPr>
            <a:spLocks noGrp="1"/>
          </p:cNvSpPr>
          <p:nvPr>
            <p:ph type="body" sz="quarter" idx="14" hasCustomPrompt="1"/>
          </p:nvPr>
        </p:nvSpPr>
        <p:spPr>
          <a:xfrm>
            <a:off x="4511676" y="3660407"/>
            <a:ext cx="317044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3" name="Text Placeholder 5">
            <a:extLst>
              <a:ext uri="{FF2B5EF4-FFF2-40B4-BE49-F238E27FC236}">
                <a16:creationId xmlns:a16="http://schemas.microsoft.com/office/drawing/2014/main" id="{4E95EB5B-23E2-3089-6F17-DD6942B113C7}"/>
              </a:ext>
            </a:extLst>
          </p:cNvPr>
          <p:cNvSpPr>
            <a:spLocks noGrp="1"/>
          </p:cNvSpPr>
          <p:nvPr>
            <p:ph type="body" sz="quarter" idx="17" hasCustomPrompt="1"/>
          </p:nvPr>
        </p:nvSpPr>
        <p:spPr>
          <a:xfrm>
            <a:off x="7939269"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4" name="Text Placeholder 2">
            <a:extLst>
              <a:ext uri="{FF2B5EF4-FFF2-40B4-BE49-F238E27FC236}">
                <a16:creationId xmlns:a16="http://schemas.microsoft.com/office/drawing/2014/main" id="{5E1AC239-6B44-ED82-9801-F80F0530995E}"/>
              </a:ext>
            </a:extLst>
          </p:cNvPr>
          <p:cNvSpPr>
            <a:spLocks noGrp="1"/>
          </p:cNvSpPr>
          <p:nvPr>
            <p:ph type="body" idx="1" hasCustomPrompt="1"/>
          </p:nvPr>
        </p:nvSpPr>
        <p:spPr>
          <a:xfrm>
            <a:off x="1055688"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9FF5F328-DC88-905C-2A2B-2BFCA551BBB2}"/>
              </a:ext>
            </a:extLst>
          </p:cNvPr>
          <p:cNvSpPr>
            <a:spLocks noGrp="1"/>
          </p:cNvSpPr>
          <p:nvPr>
            <p:ph type="body" idx="13" hasCustomPrompt="1"/>
          </p:nvPr>
        </p:nvSpPr>
        <p:spPr>
          <a:xfrm>
            <a:off x="4511676" y="4285692"/>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68E02920-09A5-465C-BEFC-CCB3E905360A}"/>
              </a:ext>
            </a:extLst>
          </p:cNvPr>
          <p:cNvSpPr>
            <a:spLocks noGrp="1"/>
          </p:cNvSpPr>
          <p:nvPr>
            <p:ph type="body" idx="16" hasCustomPrompt="1"/>
          </p:nvPr>
        </p:nvSpPr>
        <p:spPr>
          <a:xfrm>
            <a:off x="7939270"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C544EAD7-4074-D8DE-D95E-71A906077C7D}"/>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45670C34-7743-076B-4F42-AC7E62FE8A18}"/>
              </a:ext>
            </a:extLst>
          </p:cNvPr>
          <p:cNvSpPr>
            <a:spLocks noGrp="1"/>
          </p:cNvSpPr>
          <p:nvPr>
            <p:ph type="body" sz="quarter" idx="23"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85908415"/>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18_IMAGE 1 Column Text Left">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7932738" y="0"/>
            <a:ext cx="4259262"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3" name="Text Placeholder 5">
            <a:extLst>
              <a:ext uri="{FF2B5EF4-FFF2-40B4-BE49-F238E27FC236}">
                <a16:creationId xmlns:a16="http://schemas.microsoft.com/office/drawing/2014/main" id="{B1CEEBC6-3E63-7259-D7D7-DCE3DE22262F}"/>
              </a:ext>
            </a:extLst>
          </p:cNvPr>
          <p:cNvSpPr>
            <a:spLocks noGrp="1"/>
          </p:cNvSpPr>
          <p:nvPr>
            <p:ph type="body" sz="quarter" idx="11" hasCustomPrompt="1"/>
          </p:nvPr>
        </p:nvSpPr>
        <p:spPr>
          <a:xfrm>
            <a:off x="1055687"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86E6157A-473D-4926-1E1D-240E3D1E8690}"/>
              </a:ext>
            </a:extLst>
          </p:cNvPr>
          <p:cNvSpPr>
            <a:spLocks noGrp="1"/>
          </p:cNvSpPr>
          <p:nvPr>
            <p:ph type="body" idx="1" hasCustomPrompt="1"/>
          </p:nvPr>
        </p:nvSpPr>
        <p:spPr>
          <a:xfrm>
            <a:off x="1055687"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669FB8B9-0461-1590-FA28-8684964536A8}"/>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40357721-3AA7-4F68-1067-C533CE292EE2}"/>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479998970"/>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2_IMAGE 1 Column Text Right">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0" y="1"/>
            <a:ext cx="4259264"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3" name="Text Placeholder 5">
            <a:extLst>
              <a:ext uri="{FF2B5EF4-FFF2-40B4-BE49-F238E27FC236}">
                <a16:creationId xmlns:a16="http://schemas.microsoft.com/office/drawing/2014/main" id="{D8F6A88A-E06A-552D-4703-FD9D74427217}"/>
              </a:ext>
            </a:extLst>
          </p:cNvPr>
          <p:cNvSpPr>
            <a:spLocks noGrp="1"/>
          </p:cNvSpPr>
          <p:nvPr>
            <p:ph type="body" sz="quarter" idx="11" hasCustomPrompt="1"/>
          </p:nvPr>
        </p:nvSpPr>
        <p:spPr>
          <a:xfrm>
            <a:off x="4527430"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09FBA178-8A86-759C-671F-0213E48AF9C0}"/>
              </a:ext>
            </a:extLst>
          </p:cNvPr>
          <p:cNvSpPr>
            <a:spLocks noGrp="1"/>
          </p:cNvSpPr>
          <p:nvPr>
            <p:ph type="body" idx="1" hasCustomPrompt="1"/>
          </p:nvPr>
        </p:nvSpPr>
        <p:spPr>
          <a:xfrm>
            <a:off x="4527430"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9C4C4760-D72F-4182-0F35-A9EE84C667F6}"/>
              </a:ext>
            </a:extLst>
          </p:cNvPr>
          <p:cNvSpPr>
            <a:spLocks noGrp="1"/>
          </p:cNvSpPr>
          <p:nvPr>
            <p:ph type="title" hasCustomPrompt="1"/>
          </p:nvPr>
        </p:nvSpPr>
        <p:spPr>
          <a:xfrm>
            <a:off x="4511928"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ABFFDA23-C955-C702-ED2E-13F36A5A096E}"/>
              </a:ext>
            </a:extLst>
          </p:cNvPr>
          <p:cNvSpPr>
            <a:spLocks noGrp="1"/>
          </p:cNvSpPr>
          <p:nvPr>
            <p:ph type="body" sz="quarter" idx="20" hasCustomPrompt="1"/>
          </p:nvPr>
        </p:nvSpPr>
        <p:spPr>
          <a:xfrm>
            <a:off x="4511675"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21711751"/>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2_IMAGE 2 Column Text Left">
    <p:spTree>
      <p:nvGrpSpPr>
        <p:cNvPr id="1" name=""/>
        <p:cNvGrpSpPr/>
        <p:nvPr/>
      </p:nvGrpSpPr>
      <p:grpSpPr>
        <a:xfrm>
          <a:off x="0" y="0"/>
          <a:ext cx="0" cy="0"/>
          <a:chOff x="0" y="0"/>
          <a:chExt cx="0" cy="0"/>
        </a:xfrm>
      </p:grpSpPr>
      <p:sp>
        <p:nvSpPr>
          <p:cNvPr id="9" name="Picture Placeholder 13">
            <a:extLst>
              <a:ext uri="{FF2B5EF4-FFF2-40B4-BE49-F238E27FC236}">
                <a16:creationId xmlns:a16="http://schemas.microsoft.com/office/drawing/2014/main" id="{24A65451-FB54-7FC9-102E-D0FFC25D20D0}"/>
              </a:ext>
            </a:extLst>
          </p:cNvPr>
          <p:cNvSpPr>
            <a:spLocks noGrp="1"/>
          </p:cNvSpPr>
          <p:nvPr>
            <p:ph type="pic" sz="quarter" idx="10" hasCustomPrompt="1"/>
          </p:nvPr>
        </p:nvSpPr>
        <p:spPr>
          <a:xfrm>
            <a:off x="7941060" y="0"/>
            <a:ext cx="4251949"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7" name="Text Placeholder 5">
            <a:extLst>
              <a:ext uri="{FF2B5EF4-FFF2-40B4-BE49-F238E27FC236}">
                <a16:creationId xmlns:a16="http://schemas.microsoft.com/office/drawing/2014/main" id="{D4A2D10C-2188-21CF-93DA-7D457A547ECA}"/>
              </a:ext>
            </a:extLst>
          </p:cNvPr>
          <p:cNvSpPr>
            <a:spLocks noGrp="1"/>
          </p:cNvSpPr>
          <p:nvPr>
            <p:ph type="body" sz="quarter" idx="14" hasCustomPrompt="1"/>
          </p:nvPr>
        </p:nvSpPr>
        <p:spPr>
          <a:xfrm>
            <a:off x="1062219" y="1708680"/>
            <a:ext cx="319704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4" name="Text Placeholder 5">
            <a:extLst>
              <a:ext uri="{FF2B5EF4-FFF2-40B4-BE49-F238E27FC236}">
                <a16:creationId xmlns:a16="http://schemas.microsoft.com/office/drawing/2014/main" id="{53EF37CE-23DE-D365-58AD-941DF5EC1D6E}"/>
              </a:ext>
            </a:extLst>
          </p:cNvPr>
          <p:cNvSpPr>
            <a:spLocks noGrp="1"/>
          </p:cNvSpPr>
          <p:nvPr>
            <p:ph type="body" sz="quarter" idx="17" hasCustomPrompt="1"/>
          </p:nvPr>
        </p:nvSpPr>
        <p:spPr>
          <a:xfrm>
            <a:off x="4518207" y="1708680"/>
            <a:ext cx="3163910"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16CF93E8-C6C4-6A6D-BED9-9870011F1E69}"/>
              </a:ext>
            </a:extLst>
          </p:cNvPr>
          <p:cNvSpPr>
            <a:spLocks noGrp="1"/>
          </p:cNvSpPr>
          <p:nvPr>
            <p:ph type="body" idx="13" hasCustomPrompt="1"/>
          </p:nvPr>
        </p:nvSpPr>
        <p:spPr>
          <a:xfrm>
            <a:off x="1062219" y="2335496"/>
            <a:ext cx="320357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63850AB2-DB2B-537A-035F-AE29215CACEE}"/>
              </a:ext>
            </a:extLst>
          </p:cNvPr>
          <p:cNvSpPr>
            <a:spLocks noGrp="1"/>
          </p:cNvSpPr>
          <p:nvPr>
            <p:ph type="body" idx="16" hasCustomPrompt="1"/>
          </p:nvPr>
        </p:nvSpPr>
        <p:spPr>
          <a:xfrm>
            <a:off x="4518207" y="2335496"/>
            <a:ext cx="316211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5" name="Title 1">
            <a:extLst>
              <a:ext uri="{FF2B5EF4-FFF2-40B4-BE49-F238E27FC236}">
                <a16:creationId xmlns:a16="http://schemas.microsoft.com/office/drawing/2014/main" id="{6F02EE06-7653-95FA-8B6C-EEF5AC49230F}"/>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8C92D4B0-EE65-D952-63FF-5EB35499FAE9}"/>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199338534"/>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2_IMAGE 2 Column Text Right">
    <p:spTree>
      <p:nvGrpSpPr>
        <p:cNvPr id="1" name=""/>
        <p:cNvGrpSpPr/>
        <p:nvPr/>
      </p:nvGrpSpPr>
      <p:grpSpPr>
        <a:xfrm>
          <a:off x="0" y="0"/>
          <a:ext cx="0" cy="0"/>
          <a:chOff x="0" y="0"/>
          <a:chExt cx="0" cy="0"/>
        </a:xfrm>
      </p:grpSpPr>
      <p:sp>
        <p:nvSpPr>
          <p:cNvPr id="9" name="Picture Placeholder 13">
            <a:extLst>
              <a:ext uri="{FF2B5EF4-FFF2-40B4-BE49-F238E27FC236}">
                <a16:creationId xmlns:a16="http://schemas.microsoft.com/office/drawing/2014/main" id="{24A65451-FB54-7FC9-102E-D0FFC25D20D0}"/>
              </a:ext>
            </a:extLst>
          </p:cNvPr>
          <p:cNvSpPr>
            <a:spLocks noGrp="1"/>
          </p:cNvSpPr>
          <p:nvPr>
            <p:ph type="pic" sz="quarter" idx="10" hasCustomPrompt="1"/>
          </p:nvPr>
        </p:nvSpPr>
        <p:spPr>
          <a:xfrm>
            <a:off x="0" y="0"/>
            <a:ext cx="4259263"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17" name="Text Placeholder 5">
            <a:extLst>
              <a:ext uri="{FF2B5EF4-FFF2-40B4-BE49-F238E27FC236}">
                <a16:creationId xmlns:a16="http://schemas.microsoft.com/office/drawing/2014/main" id="{4EA18569-5472-72C7-10D6-D0B4EA57A90D}"/>
              </a:ext>
            </a:extLst>
          </p:cNvPr>
          <p:cNvSpPr>
            <a:spLocks noGrp="1"/>
          </p:cNvSpPr>
          <p:nvPr>
            <p:ph type="body" sz="quarter" idx="14" hasCustomPrompt="1"/>
          </p:nvPr>
        </p:nvSpPr>
        <p:spPr>
          <a:xfrm>
            <a:off x="4518051" y="1708680"/>
            <a:ext cx="3164066"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0" name="Text Placeholder 5">
            <a:extLst>
              <a:ext uri="{FF2B5EF4-FFF2-40B4-BE49-F238E27FC236}">
                <a16:creationId xmlns:a16="http://schemas.microsoft.com/office/drawing/2014/main" id="{7AA1F8AA-31EE-11A5-9895-2AD12DD2519E}"/>
              </a:ext>
            </a:extLst>
          </p:cNvPr>
          <p:cNvSpPr>
            <a:spLocks noGrp="1"/>
          </p:cNvSpPr>
          <p:nvPr>
            <p:ph type="body" sz="quarter" idx="17" hasCustomPrompt="1"/>
          </p:nvPr>
        </p:nvSpPr>
        <p:spPr>
          <a:xfrm>
            <a:off x="7944048" y="1708680"/>
            <a:ext cx="319407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6" name="Text Placeholder 2">
            <a:extLst>
              <a:ext uri="{FF2B5EF4-FFF2-40B4-BE49-F238E27FC236}">
                <a16:creationId xmlns:a16="http://schemas.microsoft.com/office/drawing/2014/main" id="{1A97007A-AF47-AD09-CD4F-0B2E929C6919}"/>
              </a:ext>
            </a:extLst>
          </p:cNvPr>
          <p:cNvSpPr>
            <a:spLocks noGrp="1"/>
          </p:cNvSpPr>
          <p:nvPr>
            <p:ph type="body" idx="13" hasCustomPrompt="1"/>
          </p:nvPr>
        </p:nvSpPr>
        <p:spPr>
          <a:xfrm>
            <a:off x="4518052" y="2335496"/>
            <a:ext cx="316227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1F812936-A24A-6A27-3412-D25ED962453D}"/>
              </a:ext>
            </a:extLst>
          </p:cNvPr>
          <p:cNvSpPr>
            <a:spLocks noGrp="1"/>
          </p:cNvSpPr>
          <p:nvPr>
            <p:ph type="body" idx="16" hasCustomPrompt="1"/>
          </p:nvPr>
        </p:nvSpPr>
        <p:spPr>
          <a:xfrm>
            <a:off x="7944047" y="2335496"/>
            <a:ext cx="319226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5" name="Title 1">
            <a:extLst>
              <a:ext uri="{FF2B5EF4-FFF2-40B4-BE49-F238E27FC236}">
                <a16:creationId xmlns:a16="http://schemas.microsoft.com/office/drawing/2014/main" id="{91B92DD2-8082-7CE8-8838-16404491436C}"/>
              </a:ext>
            </a:extLst>
          </p:cNvPr>
          <p:cNvSpPr>
            <a:spLocks noGrp="1"/>
          </p:cNvSpPr>
          <p:nvPr>
            <p:ph type="title" hasCustomPrompt="1"/>
          </p:nvPr>
        </p:nvSpPr>
        <p:spPr>
          <a:xfrm>
            <a:off x="4511675"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6">
            <a:extLst>
              <a:ext uri="{FF2B5EF4-FFF2-40B4-BE49-F238E27FC236}">
                <a16:creationId xmlns:a16="http://schemas.microsoft.com/office/drawing/2014/main" id="{2BD00B28-E9DE-CABF-F404-BFA74AF76379}"/>
              </a:ext>
            </a:extLst>
          </p:cNvPr>
          <p:cNvSpPr>
            <a:spLocks noGrp="1"/>
          </p:cNvSpPr>
          <p:nvPr>
            <p:ph type="body" sz="quarter" idx="20" hasCustomPrompt="1"/>
          </p:nvPr>
        </p:nvSpPr>
        <p:spPr>
          <a:xfrm>
            <a:off x="4511422"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557561803"/>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2_IMAGE Text Inline Top">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2641600"/>
            <a:ext cx="12192000" cy="39195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10" name="Text Placeholder 5">
            <a:extLst>
              <a:ext uri="{FF2B5EF4-FFF2-40B4-BE49-F238E27FC236}">
                <a16:creationId xmlns:a16="http://schemas.microsoft.com/office/drawing/2014/main" id="{82E2E8EE-EC1D-BD5A-F1A4-2811232052BB}"/>
              </a:ext>
            </a:extLst>
          </p:cNvPr>
          <p:cNvSpPr>
            <a:spLocks noGrp="1"/>
          </p:cNvSpPr>
          <p:nvPr>
            <p:ph type="body" sz="quarter" idx="18" hasCustomPrompt="1"/>
          </p:nvPr>
        </p:nvSpPr>
        <p:spPr>
          <a:xfrm>
            <a:off x="4518207" y="881362"/>
            <a:ext cx="6618106"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9" name="Text Placeholder 2">
            <a:extLst>
              <a:ext uri="{FF2B5EF4-FFF2-40B4-BE49-F238E27FC236}">
                <a16:creationId xmlns:a16="http://schemas.microsoft.com/office/drawing/2014/main" id="{6837D6B5-431F-7351-1F80-7FA7704C54E2}"/>
              </a:ext>
            </a:extLst>
          </p:cNvPr>
          <p:cNvSpPr>
            <a:spLocks noGrp="1"/>
          </p:cNvSpPr>
          <p:nvPr>
            <p:ph type="body" idx="17" hasCustomPrompt="1"/>
          </p:nvPr>
        </p:nvSpPr>
        <p:spPr>
          <a:xfrm>
            <a:off x="4518207" y="1193239"/>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itle 1">
            <a:extLst>
              <a:ext uri="{FF2B5EF4-FFF2-40B4-BE49-F238E27FC236}">
                <a16:creationId xmlns:a16="http://schemas.microsoft.com/office/drawing/2014/main" id="{9B6A5ABB-1F6F-CA24-F94C-FF4C3F225EC3}"/>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2" name="Title 1">
            <a:extLst>
              <a:ext uri="{FF2B5EF4-FFF2-40B4-BE49-F238E27FC236}">
                <a16:creationId xmlns:a16="http://schemas.microsoft.com/office/drawing/2014/main" id="{172D8F46-B0EF-10B6-E6E0-56587D48BCF8}"/>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4" name="Text Placeholder 6">
            <a:extLst>
              <a:ext uri="{FF2B5EF4-FFF2-40B4-BE49-F238E27FC236}">
                <a16:creationId xmlns:a16="http://schemas.microsoft.com/office/drawing/2014/main" id="{7296309C-665A-676D-EB99-0EEBF0676976}"/>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749155287"/>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2_IMAGE Text Inline Bottom">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39195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7" name="Text Placeholder 5">
            <a:extLst>
              <a:ext uri="{FF2B5EF4-FFF2-40B4-BE49-F238E27FC236}">
                <a16:creationId xmlns:a16="http://schemas.microsoft.com/office/drawing/2014/main" id="{421007CB-C434-13FC-8ED1-34A79A4E72B6}"/>
              </a:ext>
            </a:extLst>
          </p:cNvPr>
          <p:cNvSpPr>
            <a:spLocks noGrp="1"/>
          </p:cNvSpPr>
          <p:nvPr>
            <p:ph type="body" sz="quarter" idx="18" hasCustomPrompt="1"/>
          </p:nvPr>
        </p:nvSpPr>
        <p:spPr>
          <a:xfrm>
            <a:off x="4518207" y="4421487"/>
            <a:ext cx="6618106"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DCC47E0F-DB41-80B9-3750-8D0F7ED847CD}"/>
              </a:ext>
            </a:extLst>
          </p:cNvPr>
          <p:cNvSpPr>
            <a:spLocks noGrp="1"/>
          </p:cNvSpPr>
          <p:nvPr>
            <p:ph type="body" idx="17" hasCustomPrompt="1"/>
          </p:nvPr>
        </p:nvSpPr>
        <p:spPr>
          <a:xfrm>
            <a:off x="4518207" y="4733364"/>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itle 1">
            <a:extLst>
              <a:ext uri="{FF2B5EF4-FFF2-40B4-BE49-F238E27FC236}">
                <a16:creationId xmlns:a16="http://schemas.microsoft.com/office/drawing/2014/main" id="{AFCE2CDE-7FD8-21C4-4045-96A988337AC7}"/>
              </a:ext>
            </a:extLst>
          </p:cNvPr>
          <p:cNvSpPr>
            <a:spLocks noGrp="1"/>
          </p:cNvSpPr>
          <p:nvPr>
            <p:ph type="title" hasCustomPrompt="1"/>
          </p:nvPr>
        </p:nvSpPr>
        <p:spPr>
          <a:xfrm>
            <a:off x="1058692" y="4428652"/>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2" name="Title 1">
            <a:extLst>
              <a:ext uri="{FF2B5EF4-FFF2-40B4-BE49-F238E27FC236}">
                <a16:creationId xmlns:a16="http://schemas.microsoft.com/office/drawing/2014/main" id="{32B1D323-B127-1A73-B496-F6DF4C411CC8}"/>
              </a:ext>
            </a:extLst>
          </p:cNvPr>
          <p:cNvSpPr txBox="1">
            <a:spLocks/>
          </p:cNvSpPr>
          <p:nvPr userDrawn="1"/>
        </p:nvSpPr>
        <p:spPr>
          <a:xfrm>
            <a:off x="1058692" y="4977039"/>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4" name="Text Placeholder 6">
            <a:extLst>
              <a:ext uri="{FF2B5EF4-FFF2-40B4-BE49-F238E27FC236}">
                <a16:creationId xmlns:a16="http://schemas.microsoft.com/office/drawing/2014/main" id="{292A66A4-EFEB-13CF-22EC-45951332C1F4}"/>
              </a:ext>
            </a:extLst>
          </p:cNvPr>
          <p:cNvSpPr>
            <a:spLocks noGrp="1"/>
          </p:cNvSpPr>
          <p:nvPr>
            <p:ph type="body" sz="quarter" idx="24" hasCustomPrompt="1"/>
          </p:nvPr>
        </p:nvSpPr>
        <p:spPr>
          <a:xfrm>
            <a:off x="1055688" y="4169904"/>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42171425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TEXT 3 Column Text 4 points">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DA2E9E57-0724-01E7-D3CF-D45CA857FFE8}"/>
              </a:ext>
            </a:extLst>
          </p:cNvPr>
          <p:cNvSpPr>
            <a:spLocks noGrp="1"/>
          </p:cNvSpPr>
          <p:nvPr>
            <p:ph type="body" sz="quarter" idx="14" hasCustomPrompt="1"/>
          </p:nvPr>
        </p:nvSpPr>
        <p:spPr>
          <a:xfrm>
            <a:off x="4511676" y="170375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0" name="Text Placeholder 5">
            <a:extLst>
              <a:ext uri="{FF2B5EF4-FFF2-40B4-BE49-F238E27FC236}">
                <a16:creationId xmlns:a16="http://schemas.microsoft.com/office/drawing/2014/main" id="{1FBC4E8A-5133-9EE5-A109-708B3C45535C}"/>
              </a:ext>
            </a:extLst>
          </p:cNvPr>
          <p:cNvSpPr>
            <a:spLocks noGrp="1"/>
          </p:cNvSpPr>
          <p:nvPr>
            <p:ph type="body" sz="quarter" idx="17" hasCustomPrompt="1"/>
          </p:nvPr>
        </p:nvSpPr>
        <p:spPr>
          <a:xfrm>
            <a:off x="7939269"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3" name="Text Placeholder 5">
            <a:extLst>
              <a:ext uri="{FF2B5EF4-FFF2-40B4-BE49-F238E27FC236}">
                <a16:creationId xmlns:a16="http://schemas.microsoft.com/office/drawing/2014/main" id="{B15BA61C-14E0-F633-860C-CE9769D6C9B6}"/>
              </a:ext>
            </a:extLst>
          </p:cNvPr>
          <p:cNvSpPr>
            <a:spLocks noGrp="1"/>
          </p:cNvSpPr>
          <p:nvPr>
            <p:ph type="body" sz="quarter" idx="20" hasCustomPrompt="1"/>
          </p:nvPr>
        </p:nvSpPr>
        <p:spPr>
          <a:xfrm>
            <a:off x="4511676" y="3894721"/>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8" name="Text Placeholder 5">
            <a:extLst>
              <a:ext uri="{FF2B5EF4-FFF2-40B4-BE49-F238E27FC236}">
                <a16:creationId xmlns:a16="http://schemas.microsoft.com/office/drawing/2014/main" id="{DC251D1C-A661-DEF2-6551-E012A4CB951E}"/>
              </a:ext>
            </a:extLst>
          </p:cNvPr>
          <p:cNvSpPr>
            <a:spLocks noGrp="1"/>
          </p:cNvSpPr>
          <p:nvPr>
            <p:ph type="body" sz="quarter" idx="23" hasCustomPrompt="1"/>
          </p:nvPr>
        </p:nvSpPr>
        <p:spPr>
          <a:xfrm>
            <a:off x="7939269" y="3894721"/>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7" name="Text Placeholder 2">
            <a:extLst>
              <a:ext uri="{FF2B5EF4-FFF2-40B4-BE49-F238E27FC236}">
                <a16:creationId xmlns:a16="http://schemas.microsoft.com/office/drawing/2014/main" id="{05351DFF-3180-6BD8-D5D1-8A98B55C734F}"/>
              </a:ext>
            </a:extLst>
          </p:cNvPr>
          <p:cNvSpPr>
            <a:spLocks noGrp="1"/>
          </p:cNvSpPr>
          <p:nvPr>
            <p:ph type="body" idx="22" hasCustomPrompt="1"/>
          </p:nvPr>
        </p:nvSpPr>
        <p:spPr>
          <a:xfrm>
            <a:off x="7939270" y="4516340"/>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23CD6A68-11EA-5F2B-6B82-EE6636FC0C49}"/>
              </a:ext>
            </a:extLst>
          </p:cNvPr>
          <p:cNvSpPr>
            <a:spLocks noGrp="1"/>
          </p:cNvSpPr>
          <p:nvPr>
            <p:ph type="body" idx="19" hasCustomPrompt="1"/>
          </p:nvPr>
        </p:nvSpPr>
        <p:spPr>
          <a:xfrm>
            <a:off x="4511676" y="4516340"/>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08B2C91C-379F-094E-2B57-8EC8402DA0FB}"/>
              </a:ext>
            </a:extLst>
          </p:cNvPr>
          <p:cNvSpPr>
            <a:spLocks noGrp="1"/>
          </p:cNvSpPr>
          <p:nvPr>
            <p:ph type="body" idx="13" hasCustomPrompt="1"/>
          </p:nvPr>
        </p:nvSpPr>
        <p:spPr>
          <a:xfrm>
            <a:off x="4511676" y="2320329"/>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559E4678-3892-9694-C330-75F3760E3517}"/>
              </a:ext>
            </a:extLst>
          </p:cNvPr>
          <p:cNvSpPr>
            <a:spLocks noGrp="1"/>
          </p:cNvSpPr>
          <p:nvPr>
            <p:ph type="body" idx="16" hasCustomPrompt="1"/>
          </p:nvPr>
        </p:nvSpPr>
        <p:spPr>
          <a:xfrm>
            <a:off x="7939270" y="2320329"/>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4" name="Picture 3" descr="A cartoon of a person holding a basket&#10;&#10;AI-generated content may be incorrect.">
            <a:extLst>
              <a:ext uri="{FF2B5EF4-FFF2-40B4-BE49-F238E27FC236}">
                <a16:creationId xmlns:a16="http://schemas.microsoft.com/office/drawing/2014/main" id="{A1098A81-4501-3205-ADEC-8CEFF984568F}"/>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2397515" y="4213531"/>
            <a:ext cx="6515335" cy="1339627"/>
          </a:xfrm>
          <a:prstGeom prst="rect">
            <a:avLst/>
          </a:prstGeom>
        </p:spPr>
      </p:pic>
      <p:pic>
        <p:nvPicPr>
          <p:cNvPr id="7" name="Picture 6">
            <a:extLst>
              <a:ext uri="{FF2B5EF4-FFF2-40B4-BE49-F238E27FC236}">
                <a16:creationId xmlns:a16="http://schemas.microsoft.com/office/drawing/2014/main" id="{3C7F5720-970E-D696-0A25-5EDF57965D98}"/>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532934" y="4593019"/>
            <a:ext cx="1846942" cy="1797470"/>
          </a:xfrm>
          <a:prstGeom prst="rect">
            <a:avLst/>
          </a:prstGeom>
        </p:spPr>
      </p:pic>
      <p:sp>
        <p:nvSpPr>
          <p:cNvPr id="2" name="Title 1">
            <a:extLst>
              <a:ext uri="{FF2B5EF4-FFF2-40B4-BE49-F238E27FC236}">
                <a16:creationId xmlns:a16="http://schemas.microsoft.com/office/drawing/2014/main" id="{035B61CD-2162-3023-F0E9-ABED3FA48C4A}"/>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0" name="Text Placeholder 6">
            <a:extLst>
              <a:ext uri="{FF2B5EF4-FFF2-40B4-BE49-F238E27FC236}">
                <a16:creationId xmlns:a16="http://schemas.microsoft.com/office/drawing/2014/main" id="{586C5896-A959-8A91-4F75-1D524359EC1B}"/>
              </a:ext>
            </a:extLst>
          </p:cNvPr>
          <p:cNvSpPr>
            <a:spLocks noGrp="1"/>
          </p:cNvSpPr>
          <p:nvPr>
            <p:ph type="body" sz="quarter" idx="24"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4190756476"/>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userDrawn="1">
  <p:cSld name="27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IMAGE ONLY</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458163317"/>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userDrawn="1">
  <p:cSld name="2_IMAGE Full Page">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4082648887"/>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userDrawn="1">
  <p:cSld name="2_IMAGE 2 Column">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6096000"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2" name="Picture Placeholder 13">
            <a:extLst>
              <a:ext uri="{FF2B5EF4-FFF2-40B4-BE49-F238E27FC236}">
                <a16:creationId xmlns:a16="http://schemas.microsoft.com/office/drawing/2014/main" id="{FFD985B3-01C9-19CE-0E34-8EBA9E270B28}"/>
              </a:ext>
            </a:extLst>
          </p:cNvPr>
          <p:cNvSpPr>
            <a:spLocks noGrp="1"/>
          </p:cNvSpPr>
          <p:nvPr>
            <p:ph type="pic" sz="quarter" idx="11" hasCustomPrompt="1"/>
          </p:nvPr>
        </p:nvSpPr>
        <p:spPr>
          <a:xfrm>
            <a:off x="6096000" y="0"/>
            <a:ext cx="6096000" cy="6561138"/>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667522844"/>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userDrawn="1">
  <p:cSld name="2_IMAGE 3 Column">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4108174"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8" name="Picture Placeholder 13">
            <a:extLst>
              <a:ext uri="{FF2B5EF4-FFF2-40B4-BE49-F238E27FC236}">
                <a16:creationId xmlns:a16="http://schemas.microsoft.com/office/drawing/2014/main" id="{4414A110-4862-386E-C5BC-355818DDFD08}"/>
              </a:ext>
            </a:extLst>
          </p:cNvPr>
          <p:cNvSpPr>
            <a:spLocks noGrp="1"/>
          </p:cNvSpPr>
          <p:nvPr>
            <p:ph type="pic" sz="quarter" idx="11" hasCustomPrompt="1"/>
          </p:nvPr>
        </p:nvSpPr>
        <p:spPr>
          <a:xfrm>
            <a:off x="4108174" y="0"/>
            <a:ext cx="4108174" cy="6561138"/>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
        <p:nvSpPr>
          <p:cNvPr id="9" name="Picture Placeholder 13">
            <a:extLst>
              <a:ext uri="{FF2B5EF4-FFF2-40B4-BE49-F238E27FC236}">
                <a16:creationId xmlns:a16="http://schemas.microsoft.com/office/drawing/2014/main" id="{9C8D7AA9-17EC-B6CD-F957-E04322E8CE62}"/>
              </a:ext>
            </a:extLst>
          </p:cNvPr>
          <p:cNvSpPr>
            <a:spLocks noGrp="1"/>
          </p:cNvSpPr>
          <p:nvPr>
            <p:ph type="pic" sz="quarter" idx="12" hasCustomPrompt="1"/>
          </p:nvPr>
        </p:nvSpPr>
        <p:spPr>
          <a:xfrm>
            <a:off x="8216348" y="0"/>
            <a:ext cx="4108174"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4173163386"/>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userDrawn="1">
  <p:cSld name="28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66419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 &amp;</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VIDEO</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443325926"/>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userDrawn="1">
  <p:cSld name="5_VIDEO 1 Column">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4514207" y="1700213"/>
            <a:ext cx="7161856" cy="4087523"/>
          </a:xfr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3203577"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8" y="2333957"/>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76F21410-90A7-5EF4-150A-9DC00004A828}"/>
              </a:ext>
            </a:extLst>
          </p:cNvPr>
          <p:cNvSpPr>
            <a:spLocks noGrp="1"/>
          </p:cNvSpPr>
          <p:nvPr>
            <p:ph type="body" sz="quarter" idx="20" hasCustomPrompt="1"/>
          </p:nvPr>
        </p:nvSpPr>
        <p:spPr>
          <a:xfrm>
            <a:off x="1055688" y="624947"/>
            <a:ext cx="1079957"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MULTIMEDIA</a:t>
            </a:r>
          </a:p>
        </p:txBody>
      </p:sp>
    </p:spTree>
    <p:extLst>
      <p:ext uri="{BB962C8B-B14F-4D97-AF65-F5344CB8AC3E}">
        <p14:creationId xmlns:p14="http://schemas.microsoft.com/office/powerpoint/2010/main" val="590099573"/>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userDrawn="1">
  <p:cSld name="8_VIDEO 1 Column">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6888163" y="278296"/>
            <a:ext cx="4787900" cy="6282841"/>
          </a:xfr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5040313"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2333957"/>
            <a:ext cx="504031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76F21410-90A7-5EF4-150A-9DC00004A828}"/>
              </a:ext>
            </a:extLst>
          </p:cNvPr>
          <p:cNvSpPr>
            <a:spLocks noGrp="1"/>
          </p:cNvSpPr>
          <p:nvPr>
            <p:ph type="body" sz="quarter" idx="20" hasCustomPrompt="1"/>
          </p:nvPr>
        </p:nvSpPr>
        <p:spPr>
          <a:xfrm>
            <a:off x="1055688" y="624947"/>
            <a:ext cx="1079957"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MULTIMEDIA</a:t>
            </a:r>
          </a:p>
        </p:txBody>
      </p:sp>
    </p:spTree>
    <p:extLst>
      <p:ext uri="{BB962C8B-B14F-4D97-AF65-F5344CB8AC3E}">
        <p14:creationId xmlns:p14="http://schemas.microsoft.com/office/powerpoint/2010/main" val="3796182245"/>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userDrawn="1">
  <p:cSld name="29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VIDEO</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ONLY</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914952299"/>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userDrawn="1">
  <p:cSld name="2_VIDEO Full Page">
    <p:spTree>
      <p:nvGrpSpPr>
        <p:cNvPr id="1" name=""/>
        <p:cNvGrpSpPr/>
        <p:nvPr/>
      </p:nvGrpSpPr>
      <p:grpSpPr>
        <a:xfrm>
          <a:off x="0" y="0"/>
          <a:ext cx="0" cy="0"/>
          <a:chOff x="0" y="0"/>
          <a:chExt cx="0" cy="0"/>
        </a:xfrm>
      </p:grpSpPr>
      <p:sp>
        <p:nvSpPr>
          <p:cNvPr id="4" name="Media Placeholder 3">
            <a:extLst>
              <a:ext uri="{FF2B5EF4-FFF2-40B4-BE49-F238E27FC236}">
                <a16:creationId xmlns:a16="http://schemas.microsoft.com/office/drawing/2014/main" id="{4D7C2592-D070-D325-A386-163CEF980AB9}"/>
              </a:ext>
            </a:extLst>
          </p:cNvPr>
          <p:cNvSpPr>
            <a:spLocks noGrp="1"/>
          </p:cNvSpPr>
          <p:nvPr>
            <p:ph type="media" sz="quarter" idx="10" hasCustomPrompt="1"/>
          </p:nvPr>
        </p:nvSpPr>
        <p:spPr>
          <a:xfrm>
            <a:off x="0" y="0"/>
            <a:ext cx="12096750" cy="6561138"/>
          </a:xfrm>
          <a:solidFill>
            <a:schemeClr val="bg1">
              <a:lumMod val="95000"/>
            </a:schemeClr>
          </a:solidFill>
        </p:spPr>
        <p:txBody>
          <a:bodyPr anchor="ctr">
            <a:noAutofit/>
          </a:bodyPr>
          <a:lstStyle>
            <a:lvl1pPr algn="ctr">
              <a:defRPr sz="2000"/>
            </a:lvl1pPr>
          </a:lstStyle>
          <a:p>
            <a:r>
              <a:rPr lang="en-US"/>
              <a:t>Click to add video</a:t>
            </a:r>
          </a:p>
        </p:txBody>
      </p:sp>
    </p:spTree>
    <p:extLst>
      <p:ext uri="{BB962C8B-B14F-4D97-AF65-F5344CB8AC3E}">
        <p14:creationId xmlns:p14="http://schemas.microsoft.com/office/powerpoint/2010/main" val="3037021618"/>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userDrawn="1">
  <p:cSld name="30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PULL QUOTES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4694827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9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CHARTS</a:t>
            </a:r>
          </a:p>
        </p:txBody>
      </p:sp>
      <p:sp>
        <p:nvSpPr>
          <p:cNvPr id="3" name="TextBox 2">
            <a:extLst>
              <a:ext uri="{FF2B5EF4-FFF2-40B4-BE49-F238E27FC236}">
                <a16:creationId xmlns:a16="http://schemas.microsoft.com/office/drawing/2014/main" id="{CCE23FD9-F2DC-4389-2857-C0C380DDD87C}"/>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pic>
        <p:nvPicPr>
          <p:cNvPr id="4" name="Picture 3">
            <a:extLst>
              <a:ext uri="{FF2B5EF4-FFF2-40B4-BE49-F238E27FC236}">
                <a16:creationId xmlns:a16="http://schemas.microsoft.com/office/drawing/2014/main" id="{5D491F23-A0DC-82C8-E71C-ADF81A403E1D}"/>
              </a:ext>
            </a:extLst>
          </p:cNvPr>
          <p:cNvPicPr>
            <a:picLocks noChangeAspect="1"/>
          </p:cNvPicPr>
          <p:nvPr userDrawn="1"/>
        </p:nvPicPr>
        <p:blipFill>
          <a:blip r:embed="rId2"/>
          <a:stretch>
            <a:fillRect/>
          </a:stretch>
        </p:blipFill>
        <p:spPr>
          <a:xfrm>
            <a:off x="1055688" y="3835168"/>
            <a:ext cx="3203575" cy="1484323"/>
          </a:xfrm>
          <a:prstGeom prst="rect">
            <a:avLst/>
          </a:prstGeom>
        </p:spPr>
      </p:pic>
    </p:spTree>
    <p:extLst>
      <p:ext uri="{BB962C8B-B14F-4D97-AF65-F5344CB8AC3E}">
        <p14:creationId xmlns:p14="http://schemas.microsoft.com/office/powerpoint/2010/main" val="2823648102"/>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userDrawn="1">
  <p:cSld name="3_QUOTE With Image Righ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4259262" y="0"/>
            <a:ext cx="7932738" cy="6561138"/>
          </a:xfrm>
          <a:prstGeom prst="rect">
            <a:avLst/>
          </a:prstGeom>
          <a:gradFill>
            <a:gsLst>
              <a:gs pos="100000">
                <a:schemeClr val="accent4"/>
              </a:gs>
              <a:gs pos="0">
                <a:schemeClr val="accent3"/>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5303838" y="1700212"/>
            <a:ext cx="6372225" cy="4151947"/>
          </a:xfrm>
          <a:prstGeom prst="rect">
            <a:avLst/>
          </a:prstGeom>
        </p:spPr>
        <p:txBody>
          <a:bodyPr wrap="square" anchor="t">
            <a:normAutofit/>
          </a:bodyPr>
          <a:lstStyle>
            <a:lvl1pPr>
              <a:defRPr sz="5000">
                <a:solidFill>
                  <a:srgbClr val="F1EFED"/>
                </a:solidFill>
              </a:defRPr>
            </a:lvl1pPr>
          </a:lstStyle>
          <a:p>
            <a:r>
              <a:rPr lang="en-US"/>
              <a:t>Click to edit text. This is a pull quote, this is a pull quote.”</a:t>
            </a:r>
            <a:endParaRPr lang="en-AU"/>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5303839"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0" y="0"/>
            <a:ext cx="4259263" cy="6561138"/>
          </a:xfrm>
          <a:solidFill>
            <a:schemeClr val="bg1">
              <a:lumMod val="95000"/>
            </a:schemeClr>
          </a:solidFill>
        </p:spPr>
        <p:txBody>
          <a:bodyPr anchor="ctr">
            <a:noAutofit/>
          </a:bodyPr>
          <a:lstStyle>
            <a:lvl1pPr algn="ctr">
              <a:defRPr sz="2000"/>
            </a:lvl1pPr>
          </a:lstStyle>
          <a:p>
            <a:r>
              <a:rPr lang="en-US"/>
              <a:t>Click icon to add picture</a:t>
            </a:r>
          </a:p>
        </p:txBody>
      </p:sp>
    </p:spTree>
    <p:extLst>
      <p:ext uri="{BB962C8B-B14F-4D97-AF65-F5344CB8AC3E}">
        <p14:creationId xmlns:p14="http://schemas.microsoft.com/office/powerpoint/2010/main" val="709817342"/>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userDrawn="1">
  <p:cSld name="7_QUOTE With Image Lef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0" y="0"/>
            <a:ext cx="8011937" cy="6561138"/>
          </a:xfrm>
          <a:prstGeom prst="rect">
            <a:avLst/>
          </a:prstGeom>
          <a:gradFill>
            <a:gsLst>
              <a:gs pos="0">
                <a:schemeClr val="accent3"/>
              </a:gs>
              <a:gs pos="100000">
                <a:schemeClr val="accent4"/>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688" y="1700212"/>
            <a:ext cx="6372225" cy="4151947"/>
          </a:xfrm>
          <a:prstGeom prst="rect">
            <a:avLst/>
          </a:prstGeom>
        </p:spPr>
        <p:txBody>
          <a:bodyPr wrap="square" anchor="t">
            <a:normAutofit/>
          </a:bodyPr>
          <a:lstStyle>
            <a:lvl1pPr>
              <a:defRPr sz="5000">
                <a:solidFill>
                  <a:schemeClr val="bg1"/>
                </a:solidFill>
              </a:defRPr>
            </a:lvl1pPr>
          </a:lstStyle>
          <a:p>
            <a:r>
              <a:rPr lang="en-US"/>
              <a:t>Click to edit text. This is a pull quote, this is a pull quote.”</a:t>
            </a:r>
            <a:endParaRPr lang="en-AU"/>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1038225"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8011937" y="0"/>
            <a:ext cx="4180063" cy="6561138"/>
          </a:xfrm>
          <a:solidFill>
            <a:schemeClr val="bg1">
              <a:lumMod val="95000"/>
            </a:schemeClr>
          </a:solidFill>
        </p:spPr>
        <p:txBody>
          <a:bodyPr anchor="ctr">
            <a:noAutofit/>
          </a:bodyPr>
          <a:lstStyle>
            <a:lvl1pPr algn="ctr">
              <a:defRPr sz="2000"/>
            </a:lvl1pPr>
          </a:lstStyle>
          <a:p>
            <a:r>
              <a:rPr lang="en-US"/>
              <a:t>Click icon to add picture</a:t>
            </a:r>
          </a:p>
        </p:txBody>
      </p:sp>
    </p:spTree>
    <p:extLst>
      <p:ext uri="{BB962C8B-B14F-4D97-AF65-F5344CB8AC3E}">
        <p14:creationId xmlns:p14="http://schemas.microsoft.com/office/powerpoint/2010/main" val="22539947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Master 1">
    <p:bg>
      <p:bgPr>
        <a:solidFill>
          <a:srgbClr val="FBBD46"/>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C36BEDC-87BE-78B1-2229-C3F0CB8F6C5E}"/>
              </a:ext>
            </a:extLst>
          </p:cNvPr>
          <p:cNvSpPr>
            <a:spLocks noGrp="1"/>
          </p:cNvSpPr>
          <p:nvPr>
            <p:ph type="pic" sz="quarter" idx="11" hasCustomPrompt="1"/>
          </p:nvPr>
        </p:nvSpPr>
        <p:spPr>
          <a:xfrm>
            <a:off x="5951538" y="0"/>
            <a:ext cx="6240462" cy="6857999"/>
          </a:xfrm>
          <a:prstGeom prst="rect">
            <a:avLst/>
          </a:prstGeom>
          <a:solidFill>
            <a:schemeClr val="accent5">
              <a:lumMod val="20000"/>
              <a:lumOff val="80000"/>
            </a:schemeClr>
          </a:solidFill>
        </p:spPr>
        <p:txBody>
          <a:bodyPr rIns="324000" anchor="ctr"/>
          <a:lstStyle>
            <a:lvl1pPr algn="r">
              <a:defRPr sz="1600">
                <a:solidFill>
                  <a:schemeClr val="accent3"/>
                </a:solidFill>
              </a:defRPr>
            </a:lvl1pPr>
          </a:lstStyle>
          <a:p>
            <a:r>
              <a:rPr lang="en-US"/>
              <a:t>Click to add Image</a:t>
            </a:r>
          </a:p>
        </p:txBody>
      </p:sp>
      <p:sp>
        <p:nvSpPr>
          <p:cNvPr id="4" name="Rectangle 3">
            <a:extLst>
              <a:ext uri="{FF2B5EF4-FFF2-40B4-BE49-F238E27FC236}">
                <a16:creationId xmlns:a16="http://schemas.microsoft.com/office/drawing/2014/main" id="{7F487EF8-61D3-B6F1-B2A8-1C9D9DC484FB}"/>
              </a:ext>
            </a:extLst>
          </p:cNvPr>
          <p:cNvSpPr>
            <a:spLocks/>
          </p:cNvSpPr>
          <p:nvPr userDrawn="1"/>
        </p:nvSpPr>
        <p:spPr>
          <a:xfrm>
            <a:off x="0" y="0"/>
            <a:ext cx="5951538" cy="6858000"/>
          </a:xfrm>
          <a:prstGeom prst="rect">
            <a:avLst/>
          </a:prstGeom>
          <a:solidFill>
            <a:srgbClr val="FBBD4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prstGeom prst="rect">
            <a:avLst/>
          </a:prstGeo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11" name="Picture 10" descr="A white rectangular sign with blue and orange text&#10;&#10;AI-generated content may be incorrect.">
            <a:extLst>
              <a:ext uri="{FF2B5EF4-FFF2-40B4-BE49-F238E27FC236}">
                <a16:creationId xmlns:a16="http://schemas.microsoft.com/office/drawing/2014/main" id="{6B8E35C4-09AA-F43D-72E3-A9E530A61BA2}"/>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685907" y="5674251"/>
            <a:ext cx="3181190" cy="1183750"/>
          </a:xfrm>
          <a:prstGeom prst="rect">
            <a:avLst/>
          </a:prstGeom>
        </p:spPr>
      </p:pic>
      <p:pic>
        <p:nvPicPr>
          <p:cNvPr id="5" name="Picture 4" descr="A cartoon of a wrench and a tool&#10;&#10;AI-generated content may be incorrect.">
            <a:extLst>
              <a:ext uri="{FF2B5EF4-FFF2-40B4-BE49-F238E27FC236}">
                <a16:creationId xmlns:a16="http://schemas.microsoft.com/office/drawing/2014/main" id="{CBADFEF3-6324-DE6E-900B-39493C2707A4}"/>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4076362" y="4271246"/>
            <a:ext cx="1449739" cy="3053707"/>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67005AC2-7DE1-2D7A-997B-52894806F08F}"/>
              </a:ext>
            </a:extLst>
          </p:cNvPr>
          <p:cNvPicPr>
            <a:picLocks noChangeAspect="1"/>
          </p:cNvPicPr>
          <p:nvPr userDrawn="1"/>
        </p:nvPicPr>
        <p:blipFill>
          <a:blip r:embed="rId6" cstate="screen">
            <a:extLst>
              <a:ext uri="{28A0092B-C50C-407E-A947-70E740481C1C}">
                <a14:useLocalDpi xmlns:a14="http://schemas.microsoft.com/office/drawing/2010/main" val="0"/>
              </a:ext>
            </a:extLst>
          </a:blip>
          <a:srcRect/>
          <a:stretch>
            <a:fillRect/>
          </a:stretch>
        </p:blipFill>
        <p:spPr>
          <a:xfrm>
            <a:off x="-1749738" y="-572509"/>
            <a:ext cx="6515335" cy="1339627"/>
          </a:xfrm>
          <a:prstGeom prst="rect">
            <a:avLst/>
          </a:prstGeom>
        </p:spPr>
      </p:pic>
    </p:spTree>
    <p:extLst>
      <p:ext uri="{BB962C8B-B14F-4D97-AF65-F5344CB8AC3E}">
        <p14:creationId xmlns:p14="http://schemas.microsoft.com/office/powerpoint/2010/main" val="428296615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CHART 2 Column Text">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0" name="Chart Placeholder 7">
            <a:extLst>
              <a:ext uri="{FF2B5EF4-FFF2-40B4-BE49-F238E27FC236}">
                <a16:creationId xmlns:a16="http://schemas.microsoft.com/office/drawing/2014/main" id="{D889FB95-69F4-39F7-6A20-285F3E33FA2C}"/>
              </a:ext>
            </a:extLst>
          </p:cNvPr>
          <p:cNvSpPr>
            <a:spLocks noGrp="1"/>
          </p:cNvSpPr>
          <p:nvPr>
            <p:ph type="chart" sz="quarter" idx="13" hasCustomPrompt="1"/>
          </p:nvPr>
        </p:nvSpPr>
        <p:spPr>
          <a:xfrm>
            <a:off x="6240463" y="1706563"/>
            <a:ext cx="5435600" cy="3913187"/>
          </a:xfrm>
          <a:prstGeom prst="rect">
            <a:avLst/>
          </a:prstGeom>
          <a:solidFill>
            <a:schemeClr val="bg2">
              <a:lumMod val="95000"/>
            </a:schemeClr>
          </a:solidFill>
        </p:spPr>
        <p:txBody>
          <a:bodyPr anchor="ctr">
            <a:normAutofit/>
          </a:bodyPr>
          <a:lstStyle>
            <a:lvl1pPr algn="ctr">
              <a:defRPr sz="2000"/>
            </a:lvl1pPr>
          </a:lstStyle>
          <a:p>
            <a:r>
              <a:rPr lang="en-US"/>
              <a:t>Click to add chart</a:t>
            </a:r>
          </a:p>
        </p:txBody>
      </p:sp>
      <p:pic>
        <p:nvPicPr>
          <p:cNvPr id="9" name="Picture 8" descr="A blue truck with a white board&#10;&#10;AI-generated content may be incorrect.">
            <a:extLst>
              <a:ext uri="{FF2B5EF4-FFF2-40B4-BE49-F238E27FC236}">
                <a16:creationId xmlns:a16="http://schemas.microsoft.com/office/drawing/2014/main" id="{E583FDA6-797F-6EF6-8FA0-582E1E04938D}"/>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693737" y="5019411"/>
            <a:ext cx="1801571" cy="894616"/>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82C6AF54-D959-F6A1-AA8D-3B8B3605FCE0}"/>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7855957" y="0"/>
            <a:ext cx="6560712" cy="1348957"/>
          </a:xfrm>
          <a:prstGeom prst="rect">
            <a:avLst/>
          </a:prstGeom>
        </p:spPr>
      </p:pic>
      <p:sp>
        <p:nvSpPr>
          <p:cNvPr id="5" name="Text Placeholder 5">
            <a:extLst>
              <a:ext uri="{FF2B5EF4-FFF2-40B4-BE49-F238E27FC236}">
                <a16:creationId xmlns:a16="http://schemas.microsoft.com/office/drawing/2014/main" id="{69C84F00-3CF0-6799-A7F3-9F39E43E1F9E}"/>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DA4C606B-31A1-4BBF-2E89-8D6E0DE6F53B}"/>
              </a:ext>
            </a:extLst>
          </p:cNvPr>
          <p:cNvSpPr>
            <a:spLocks noGrp="1"/>
          </p:cNvSpPr>
          <p:nvPr>
            <p:ph type="body" idx="1" hasCustomPrompt="1"/>
          </p:nvPr>
        </p:nvSpPr>
        <p:spPr>
          <a:xfrm>
            <a:off x="1055687" y="233395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BE3C872B-09C2-CCBB-8C98-D27363DA3309}"/>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1" name="Text Placeholder 6">
            <a:extLst>
              <a:ext uri="{FF2B5EF4-FFF2-40B4-BE49-F238E27FC236}">
                <a16:creationId xmlns:a16="http://schemas.microsoft.com/office/drawing/2014/main" id="{ED3443D7-B299-5BA8-2CA1-B82E071B7E08}"/>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pic>
        <p:nvPicPr>
          <p:cNvPr id="12" name="Picture 11">
            <a:extLst>
              <a:ext uri="{FF2B5EF4-FFF2-40B4-BE49-F238E27FC236}">
                <a16:creationId xmlns:a16="http://schemas.microsoft.com/office/drawing/2014/main" id="{0CB091B3-9752-64EF-63B7-FDFD4E198D2F}"/>
              </a:ext>
            </a:extLst>
          </p:cNvPr>
          <p:cNvPicPr>
            <a:picLocks noChangeAspect="1"/>
          </p:cNvPicPr>
          <p:nvPr userDrawn="1"/>
        </p:nvPicPr>
        <p:blipFill>
          <a:blip r:embed="rId4"/>
          <a:stretch>
            <a:fillRect/>
          </a:stretch>
        </p:blipFill>
        <p:spPr>
          <a:xfrm>
            <a:off x="-1" y="5832092"/>
            <a:ext cx="12191999" cy="694267"/>
          </a:xfrm>
          <a:prstGeom prst="rect">
            <a:avLst/>
          </a:prstGeom>
        </p:spPr>
      </p:pic>
    </p:spTree>
    <p:extLst>
      <p:ext uri="{BB962C8B-B14F-4D97-AF65-F5344CB8AC3E}">
        <p14:creationId xmlns:p14="http://schemas.microsoft.com/office/powerpoint/2010/main" val="76397582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CHART 2 Column Text">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0" name="Chart Placeholder 7">
            <a:extLst>
              <a:ext uri="{FF2B5EF4-FFF2-40B4-BE49-F238E27FC236}">
                <a16:creationId xmlns:a16="http://schemas.microsoft.com/office/drawing/2014/main" id="{D889FB95-69F4-39F7-6A20-285F3E33FA2C}"/>
              </a:ext>
            </a:extLst>
          </p:cNvPr>
          <p:cNvSpPr>
            <a:spLocks noGrp="1"/>
          </p:cNvSpPr>
          <p:nvPr>
            <p:ph type="chart" sz="quarter" idx="13" hasCustomPrompt="1"/>
          </p:nvPr>
        </p:nvSpPr>
        <p:spPr>
          <a:xfrm>
            <a:off x="6240463" y="1706563"/>
            <a:ext cx="5435600" cy="4338637"/>
          </a:xfrm>
          <a:prstGeom prst="rect">
            <a:avLst/>
          </a:prstGeom>
          <a:solidFill>
            <a:schemeClr val="bg2">
              <a:lumMod val="95000"/>
            </a:schemeClr>
          </a:solidFill>
        </p:spPr>
        <p:txBody>
          <a:bodyPr anchor="ctr">
            <a:normAutofit/>
          </a:bodyPr>
          <a:lstStyle>
            <a:lvl1pPr algn="ctr">
              <a:defRPr sz="2000"/>
            </a:lvl1pPr>
          </a:lstStyle>
          <a:p>
            <a:r>
              <a:rPr lang="en-US"/>
              <a:t>Click to add chart</a:t>
            </a:r>
          </a:p>
        </p:txBody>
      </p:sp>
      <p:pic>
        <p:nvPicPr>
          <p:cNvPr id="3" name="Picture 2" descr="A cartoon of a person holding a basket&#10;&#10;AI-generated content may be incorrect.">
            <a:extLst>
              <a:ext uri="{FF2B5EF4-FFF2-40B4-BE49-F238E27FC236}">
                <a16:creationId xmlns:a16="http://schemas.microsoft.com/office/drawing/2014/main" id="{82C6AF54-D959-F6A1-AA8D-3B8B3605FCE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7855957" y="0"/>
            <a:ext cx="6560712" cy="1348957"/>
          </a:xfrm>
          <a:prstGeom prst="rect">
            <a:avLst/>
          </a:prstGeom>
        </p:spPr>
      </p:pic>
      <p:sp>
        <p:nvSpPr>
          <p:cNvPr id="5" name="Text Placeholder 5">
            <a:extLst>
              <a:ext uri="{FF2B5EF4-FFF2-40B4-BE49-F238E27FC236}">
                <a16:creationId xmlns:a16="http://schemas.microsoft.com/office/drawing/2014/main" id="{69C84F00-3CF0-6799-A7F3-9F39E43E1F9E}"/>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DA4C606B-31A1-4BBF-2E89-8D6E0DE6F53B}"/>
              </a:ext>
            </a:extLst>
          </p:cNvPr>
          <p:cNvSpPr>
            <a:spLocks noGrp="1"/>
          </p:cNvSpPr>
          <p:nvPr>
            <p:ph type="body" idx="1" hasCustomPrompt="1"/>
          </p:nvPr>
        </p:nvSpPr>
        <p:spPr>
          <a:xfrm>
            <a:off x="1055687" y="233395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BE3C872B-09C2-CCBB-8C98-D27363DA3309}"/>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1" name="Text Placeholder 6">
            <a:extLst>
              <a:ext uri="{FF2B5EF4-FFF2-40B4-BE49-F238E27FC236}">
                <a16:creationId xmlns:a16="http://schemas.microsoft.com/office/drawing/2014/main" id="{ED3443D7-B299-5BA8-2CA1-B82E071B7E08}"/>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65415581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CHART 1 Column ">
    <p:bg>
      <p:bgPr>
        <a:solidFill>
          <a:schemeClr val="bg1"/>
        </a:solidFill>
        <a:effectLst/>
      </p:bgPr>
    </p:bg>
    <p:spTree>
      <p:nvGrpSpPr>
        <p:cNvPr id="1" name=""/>
        <p:cNvGrpSpPr/>
        <p:nvPr/>
      </p:nvGrpSpPr>
      <p:grpSpPr>
        <a:xfrm>
          <a:off x="0" y="0"/>
          <a:ext cx="0" cy="0"/>
          <a:chOff x="0" y="0"/>
          <a:chExt cx="0" cy="0"/>
        </a:xfrm>
      </p:grpSpPr>
      <p:sp>
        <p:nvSpPr>
          <p:cNvPr id="4" name="Chart Placeholder 3">
            <a:extLst>
              <a:ext uri="{FF2B5EF4-FFF2-40B4-BE49-F238E27FC236}">
                <a16:creationId xmlns:a16="http://schemas.microsoft.com/office/drawing/2014/main" id="{4D7048F1-B5A2-1C7B-525D-9A42BCFF9265}"/>
              </a:ext>
            </a:extLst>
          </p:cNvPr>
          <p:cNvSpPr>
            <a:spLocks noGrp="1"/>
          </p:cNvSpPr>
          <p:nvPr>
            <p:ph type="chart" sz="quarter" idx="10" hasCustomPrompt="1"/>
          </p:nvPr>
        </p:nvSpPr>
        <p:spPr>
          <a:xfrm>
            <a:off x="1065213" y="2295526"/>
            <a:ext cx="10071100" cy="3689350"/>
          </a:xfrm>
          <a:prstGeom prst="rect">
            <a:avLst/>
          </a:prstGeom>
          <a:solidFill>
            <a:schemeClr val="bg1">
              <a:lumMod val="95000"/>
            </a:schemeClr>
          </a:solidFill>
        </p:spPr>
        <p:txBody>
          <a:bodyPr anchor="ctr">
            <a:noAutofit/>
          </a:bodyPr>
          <a:lstStyle>
            <a:lvl1pPr marL="0" indent="0" algn="ctr">
              <a:buNone/>
              <a:defRPr sz="2000"/>
            </a:lvl1pPr>
          </a:lstStyle>
          <a:p>
            <a:r>
              <a:rPr lang="en-US"/>
              <a:t>Click to add chart</a:t>
            </a:r>
          </a:p>
          <a:p>
            <a:endParaRPr lang="en-US"/>
          </a:p>
        </p:txBody>
      </p:sp>
      <p:sp>
        <p:nvSpPr>
          <p:cNvPr id="3" name="Text Placeholder 5">
            <a:extLst>
              <a:ext uri="{FF2B5EF4-FFF2-40B4-BE49-F238E27FC236}">
                <a16:creationId xmlns:a16="http://schemas.microsoft.com/office/drawing/2014/main" id="{0D3F9F64-E3AA-75C8-C2EB-E9380F4184B4}"/>
              </a:ext>
            </a:extLst>
          </p:cNvPr>
          <p:cNvSpPr>
            <a:spLocks noGrp="1"/>
          </p:cNvSpPr>
          <p:nvPr>
            <p:ph type="body" sz="quarter" idx="12" hasCustomPrompt="1"/>
          </p:nvPr>
        </p:nvSpPr>
        <p:spPr>
          <a:xfrm>
            <a:off x="4523893" y="873125"/>
            <a:ext cx="660264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1BE0AE7A-59E2-940F-8911-6A171E71485F}"/>
              </a:ext>
            </a:extLst>
          </p:cNvPr>
          <p:cNvSpPr>
            <a:spLocks noGrp="1"/>
          </p:cNvSpPr>
          <p:nvPr>
            <p:ph type="body" idx="11" hasCustomPrompt="1"/>
          </p:nvPr>
        </p:nvSpPr>
        <p:spPr>
          <a:xfrm>
            <a:off x="4511675" y="1187489"/>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7" name="Picture 6" descr="A cartoon of a person holding a medal and a bag of money&#10;&#10;AI-generated content may be incorrect.">
            <a:extLst>
              <a:ext uri="{FF2B5EF4-FFF2-40B4-BE49-F238E27FC236}">
                <a16:creationId xmlns:a16="http://schemas.microsoft.com/office/drawing/2014/main" id="{DAAF9D28-580C-C28D-91B8-27A8C58D9A69}"/>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11248583" y="5484688"/>
            <a:ext cx="873427" cy="905618"/>
          </a:xfrm>
          <a:prstGeom prst="rect">
            <a:avLst/>
          </a:prstGeom>
        </p:spPr>
      </p:pic>
      <p:pic>
        <p:nvPicPr>
          <p:cNvPr id="6" name="Picture 5" descr="A cartoon of a person holding a basket&#10;&#10;AI-generated content may be incorrect.">
            <a:extLst>
              <a:ext uri="{FF2B5EF4-FFF2-40B4-BE49-F238E27FC236}">
                <a16:creationId xmlns:a16="http://schemas.microsoft.com/office/drawing/2014/main" id="{C1E80A4E-CCB9-C670-1DAB-D863A49DA9AE}"/>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385816" y="-294217"/>
            <a:ext cx="2861870" cy="588433"/>
          </a:xfrm>
          <a:prstGeom prst="rect">
            <a:avLst/>
          </a:prstGeom>
        </p:spPr>
      </p:pic>
      <p:sp>
        <p:nvSpPr>
          <p:cNvPr id="9" name="Title 1">
            <a:extLst>
              <a:ext uri="{FF2B5EF4-FFF2-40B4-BE49-F238E27FC236}">
                <a16:creationId xmlns:a16="http://schemas.microsoft.com/office/drawing/2014/main" id="{1CF9D047-8D24-625A-6018-2F93DD586D63}"/>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1" name="Text Placeholder 6">
            <a:extLst>
              <a:ext uri="{FF2B5EF4-FFF2-40B4-BE49-F238E27FC236}">
                <a16:creationId xmlns:a16="http://schemas.microsoft.com/office/drawing/2014/main" id="{BF1F5492-24E1-9750-1D01-D231F34AF34E}"/>
              </a:ext>
            </a:extLst>
          </p:cNvPr>
          <p:cNvSpPr>
            <a:spLocks noGrp="1"/>
          </p:cNvSpPr>
          <p:nvPr>
            <p:ph type="body" sz="quarter" idx="24"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3795077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2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TABLES</a:t>
            </a:r>
          </a:p>
        </p:txBody>
      </p:sp>
      <p:sp>
        <p:nvSpPr>
          <p:cNvPr id="2" name="TextBox 1">
            <a:extLst>
              <a:ext uri="{FF2B5EF4-FFF2-40B4-BE49-F238E27FC236}">
                <a16:creationId xmlns:a16="http://schemas.microsoft.com/office/drawing/2014/main" id="{0140CA2B-48E2-3951-EAC4-591DF7982914}"/>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pic>
        <p:nvPicPr>
          <p:cNvPr id="4" name="Picture 3">
            <a:extLst>
              <a:ext uri="{FF2B5EF4-FFF2-40B4-BE49-F238E27FC236}">
                <a16:creationId xmlns:a16="http://schemas.microsoft.com/office/drawing/2014/main" id="{E4B63A00-8D1B-ADB3-6488-C57BD884FEE2}"/>
              </a:ext>
            </a:extLst>
          </p:cNvPr>
          <p:cNvPicPr>
            <a:picLocks noChangeAspect="1"/>
          </p:cNvPicPr>
          <p:nvPr userDrawn="1"/>
        </p:nvPicPr>
        <p:blipFill>
          <a:blip r:embed="rId2"/>
          <a:stretch>
            <a:fillRect/>
          </a:stretch>
        </p:blipFill>
        <p:spPr>
          <a:xfrm>
            <a:off x="1055688" y="3835168"/>
            <a:ext cx="3203575" cy="1484323"/>
          </a:xfrm>
          <a:prstGeom prst="rect">
            <a:avLst/>
          </a:prstGeom>
        </p:spPr>
      </p:pic>
    </p:spTree>
    <p:extLst>
      <p:ext uri="{BB962C8B-B14F-4D97-AF65-F5344CB8AC3E}">
        <p14:creationId xmlns:p14="http://schemas.microsoft.com/office/powerpoint/2010/main" val="274352997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TABLE 2 Column text">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5" name="Table Placeholder 4">
            <a:extLst>
              <a:ext uri="{FF2B5EF4-FFF2-40B4-BE49-F238E27FC236}">
                <a16:creationId xmlns:a16="http://schemas.microsoft.com/office/drawing/2014/main" id="{0ADC4E72-9BCB-DB74-EC87-2A826E39F477}"/>
              </a:ext>
            </a:extLst>
          </p:cNvPr>
          <p:cNvSpPr>
            <a:spLocks noGrp="1"/>
          </p:cNvSpPr>
          <p:nvPr>
            <p:ph type="tbl" sz="quarter" idx="13" hasCustomPrompt="1"/>
          </p:nvPr>
        </p:nvSpPr>
        <p:spPr>
          <a:xfrm>
            <a:off x="6240463" y="1706563"/>
            <a:ext cx="5435600" cy="4325937"/>
          </a:xfrm>
          <a:prstGeom prst="rect">
            <a:avLst/>
          </a:prstGeom>
          <a:solidFill>
            <a:schemeClr val="bg1">
              <a:lumMod val="95000"/>
            </a:schemeClr>
          </a:solidFill>
        </p:spPr>
        <p:txBody>
          <a:bodyPr anchor="ctr">
            <a:noAutofit/>
          </a:bodyPr>
          <a:lstStyle>
            <a:lvl1pPr algn="ctr">
              <a:defRPr sz="2000"/>
            </a:lvl1pPr>
          </a:lstStyle>
          <a:p>
            <a:r>
              <a:rPr lang="en-US"/>
              <a:t>Click to insert table</a:t>
            </a:r>
          </a:p>
        </p:txBody>
      </p:sp>
      <p:pic>
        <p:nvPicPr>
          <p:cNvPr id="4" name="Picture 3" descr="A cartoon of a person holding a basket&#10;&#10;AI-generated content may be incorrect.">
            <a:extLst>
              <a:ext uri="{FF2B5EF4-FFF2-40B4-BE49-F238E27FC236}">
                <a16:creationId xmlns:a16="http://schemas.microsoft.com/office/drawing/2014/main" id="{BD5DB2F3-DBB6-72F6-ACBA-A5B5CB561014}"/>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r="29749"/>
          <a:stretch>
            <a:fillRect/>
          </a:stretch>
        </p:blipFill>
        <p:spPr>
          <a:xfrm>
            <a:off x="7614925" y="123814"/>
            <a:ext cx="4577075" cy="1339627"/>
          </a:xfrm>
          <a:prstGeom prst="rect">
            <a:avLst/>
          </a:prstGeom>
        </p:spPr>
      </p:pic>
      <p:pic>
        <p:nvPicPr>
          <p:cNvPr id="7" name="Picture 6" descr="A cartoon of a robot&#10;&#10;AI-generated content may be incorrect.">
            <a:extLst>
              <a:ext uri="{FF2B5EF4-FFF2-40B4-BE49-F238E27FC236}">
                <a16:creationId xmlns:a16="http://schemas.microsoft.com/office/drawing/2014/main" id="{93A1EDF4-4076-94A3-4409-EF9FF88DD4CA}"/>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483912" y="0"/>
            <a:ext cx="1279692" cy="1233577"/>
          </a:xfrm>
          <a:prstGeom prst="rect">
            <a:avLst/>
          </a:prstGeom>
        </p:spPr>
      </p:pic>
      <p:sp>
        <p:nvSpPr>
          <p:cNvPr id="6" name="Text Placeholder 5">
            <a:extLst>
              <a:ext uri="{FF2B5EF4-FFF2-40B4-BE49-F238E27FC236}">
                <a16:creationId xmlns:a16="http://schemas.microsoft.com/office/drawing/2014/main" id="{CB1F5E6B-C796-0A6E-B136-B21C421F58B5}"/>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9" name="Text Placeholder 2">
            <a:extLst>
              <a:ext uri="{FF2B5EF4-FFF2-40B4-BE49-F238E27FC236}">
                <a16:creationId xmlns:a16="http://schemas.microsoft.com/office/drawing/2014/main" id="{006AB851-FEA0-E629-058C-E8DE7258DC1D}"/>
              </a:ext>
            </a:extLst>
          </p:cNvPr>
          <p:cNvSpPr>
            <a:spLocks noGrp="1"/>
          </p:cNvSpPr>
          <p:nvPr>
            <p:ph type="body" idx="1" hasCustomPrompt="1"/>
          </p:nvPr>
        </p:nvSpPr>
        <p:spPr>
          <a:xfrm>
            <a:off x="1055687" y="233368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0" name="Title 1">
            <a:extLst>
              <a:ext uri="{FF2B5EF4-FFF2-40B4-BE49-F238E27FC236}">
                <a16:creationId xmlns:a16="http://schemas.microsoft.com/office/drawing/2014/main" id="{60A15A63-0ACE-06B4-9116-C1F47F4CAFE0}"/>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1" name="Text Placeholder 6">
            <a:extLst>
              <a:ext uri="{FF2B5EF4-FFF2-40B4-BE49-F238E27FC236}">
                <a16:creationId xmlns:a16="http://schemas.microsoft.com/office/drawing/2014/main" id="{4E5049EA-1B0C-0080-BA8E-E15C02E7BEDB}"/>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81153724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ABLE 1 Column ">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C537394-F67A-3B64-2504-74CCAADA3708}"/>
              </a:ext>
            </a:extLst>
          </p:cNvPr>
          <p:cNvPicPr>
            <a:picLocks noGrp="1" noRot="1" noChangeAspect="1" noMove="1" noResize="1" noEditPoints="1" noAdjustHandles="1" noChangeArrowheads="1" noChangeShapeType="1" noCrop="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2102720" y="123814"/>
            <a:ext cx="6515335" cy="1339627"/>
          </a:xfrm>
          <a:prstGeom prst="rect">
            <a:avLst/>
          </a:prstGeom>
        </p:spPr>
      </p:pic>
      <p:sp>
        <p:nvSpPr>
          <p:cNvPr id="5" name="Table Placeholder 3">
            <a:extLst>
              <a:ext uri="{FF2B5EF4-FFF2-40B4-BE49-F238E27FC236}">
                <a16:creationId xmlns:a16="http://schemas.microsoft.com/office/drawing/2014/main" id="{DD9A58B2-4CEE-5DE9-2A4A-6CAB62FAA973}"/>
              </a:ext>
            </a:extLst>
          </p:cNvPr>
          <p:cNvSpPr>
            <a:spLocks noGrp="1"/>
          </p:cNvSpPr>
          <p:nvPr>
            <p:ph type="tbl" sz="quarter" idx="14" hasCustomPrompt="1"/>
          </p:nvPr>
        </p:nvSpPr>
        <p:spPr>
          <a:xfrm>
            <a:off x="1055688" y="2203450"/>
            <a:ext cx="10080625" cy="3781425"/>
          </a:xfrm>
          <a:prstGeom prst="rect">
            <a:avLst/>
          </a:prstGeom>
          <a:solidFill>
            <a:schemeClr val="bg1">
              <a:lumMod val="95000"/>
            </a:schemeClr>
          </a:solidFill>
        </p:spPr>
        <p:txBody>
          <a:bodyPr anchor="ctr">
            <a:noAutofit/>
          </a:bodyPr>
          <a:lstStyle>
            <a:lvl1pPr algn="ctr">
              <a:defRPr sz="2000"/>
            </a:lvl1pPr>
          </a:lstStyle>
          <a:p>
            <a:r>
              <a:rPr lang="en-US"/>
              <a:t>Click to insert table</a:t>
            </a:r>
          </a:p>
        </p:txBody>
      </p:sp>
      <p:sp>
        <p:nvSpPr>
          <p:cNvPr id="6" name="Text Placeholder 5">
            <a:extLst>
              <a:ext uri="{FF2B5EF4-FFF2-40B4-BE49-F238E27FC236}">
                <a16:creationId xmlns:a16="http://schemas.microsoft.com/office/drawing/2014/main" id="{33A77B04-4012-5BE5-F8CB-CBE641197EB5}"/>
              </a:ext>
            </a:extLst>
          </p:cNvPr>
          <p:cNvSpPr>
            <a:spLocks noGrp="1"/>
          </p:cNvSpPr>
          <p:nvPr>
            <p:ph type="body" sz="quarter" idx="12" hasCustomPrompt="1"/>
          </p:nvPr>
        </p:nvSpPr>
        <p:spPr>
          <a:xfrm>
            <a:off x="4511675" y="873125"/>
            <a:ext cx="6625616" cy="304699"/>
          </a:xfrm>
          <a:prstGeom prst="rect">
            <a:avLst/>
          </a:prstGeom>
        </p:spPr>
        <p:txBody>
          <a:bodyPr wrap="square">
            <a:spAutoFit/>
          </a:bodyPr>
          <a:lstStyle>
            <a:lvl1pPr marL="0" indent="0">
              <a:buNone/>
              <a:defRPr sz="2200"/>
            </a:lvl1pPr>
          </a:lstStyle>
          <a:p>
            <a:pPr lvl="0"/>
            <a:r>
              <a:rPr lang="en-GB"/>
              <a:t>Sample heading which is of a standard length</a:t>
            </a:r>
          </a:p>
        </p:txBody>
      </p:sp>
      <p:sp>
        <p:nvSpPr>
          <p:cNvPr id="7" name="Text Placeholder 2">
            <a:extLst>
              <a:ext uri="{FF2B5EF4-FFF2-40B4-BE49-F238E27FC236}">
                <a16:creationId xmlns:a16="http://schemas.microsoft.com/office/drawing/2014/main" id="{08808258-5CD3-DDC9-C6B2-21B4E9C3BCE6}"/>
              </a:ext>
            </a:extLst>
          </p:cNvPr>
          <p:cNvSpPr>
            <a:spLocks noGrp="1"/>
          </p:cNvSpPr>
          <p:nvPr>
            <p:ph type="body" idx="11" hasCustomPrompt="1"/>
          </p:nvPr>
        </p:nvSpPr>
        <p:spPr>
          <a:xfrm>
            <a:off x="4514449" y="1187489"/>
            <a:ext cx="662186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8A88738F-BDDC-DF50-3280-EE56C161139F}"/>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9" name="Title 1">
            <a:extLst>
              <a:ext uri="{FF2B5EF4-FFF2-40B4-BE49-F238E27FC236}">
                <a16:creationId xmlns:a16="http://schemas.microsoft.com/office/drawing/2014/main" id="{8F5B781E-C496-1896-F85D-24F218007A15}"/>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0" name="Text Placeholder 6">
            <a:extLst>
              <a:ext uri="{FF2B5EF4-FFF2-40B4-BE49-F238E27FC236}">
                <a16:creationId xmlns:a16="http://schemas.microsoft.com/office/drawing/2014/main" id="{3833AEEE-E4CB-4E76-9F3B-5DCF840E9DA8}"/>
              </a:ext>
            </a:extLst>
          </p:cNvPr>
          <p:cNvSpPr>
            <a:spLocks noGrp="1"/>
          </p:cNvSpPr>
          <p:nvPr>
            <p:ph type="body" sz="quarter" idx="24"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78397036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3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1173"/>
            <a:ext cx="10620375" cy="3426579"/>
          </a:xfrm>
          <a:prstGeom prst="rect">
            <a:avLst/>
          </a:prstGeom>
          <a:noFill/>
        </p:spPr>
        <p:txBody>
          <a:bodyPr wrap="square" rtlCol="0">
            <a:spAutoFit/>
          </a:bodyPr>
          <a:lstStyle/>
          <a:p>
            <a:pPr>
              <a:lnSpc>
                <a:spcPts val="13000"/>
              </a:lnSpc>
            </a:pPr>
            <a:r>
              <a:rPr lang="en-US" sz="12500" b="1" i="0">
                <a:solidFill>
                  <a:schemeClr val="bg1"/>
                </a:solidFill>
                <a:latin typeface="Arial" panose="020B0604020202020204" pitchFamily="34" charset="0"/>
                <a:cs typeface="Arial" panose="020B0604020202020204" pitchFamily="34" charset="0"/>
              </a:rPr>
              <a:t>LESSON PLANNING</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587682"/>
            <a:ext cx="3203575" cy="1484323"/>
          </a:xfrm>
          <a:prstGeom prst="rect">
            <a:avLst/>
          </a:prstGeom>
        </p:spPr>
      </p:pic>
      <p:sp>
        <p:nvSpPr>
          <p:cNvPr id="2" name="TextBox 1">
            <a:extLst>
              <a:ext uri="{FF2B5EF4-FFF2-40B4-BE49-F238E27FC236}">
                <a16:creationId xmlns:a16="http://schemas.microsoft.com/office/drawing/2014/main" id="{11B4D251-7B35-C539-C9D3-71FDADC582E7}"/>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46407668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57668"/>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3794926"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Learning objectives</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937290"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OVERVIEW</a:t>
            </a:r>
          </a:p>
        </p:txBody>
      </p:sp>
      <p:sp>
        <p:nvSpPr>
          <p:cNvPr id="2" name="Text Placeholder 5">
            <a:extLst>
              <a:ext uri="{FF2B5EF4-FFF2-40B4-BE49-F238E27FC236}">
                <a16:creationId xmlns:a16="http://schemas.microsoft.com/office/drawing/2014/main" id="{9318DE6A-E6D6-3E93-D7D9-345353F099FC}"/>
              </a:ext>
            </a:extLst>
          </p:cNvPr>
          <p:cNvSpPr>
            <a:spLocks noGrp="1"/>
          </p:cNvSpPr>
          <p:nvPr>
            <p:ph type="body" sz="quarter" idx="11" hasCustomPrompt="1"/>
          </p:nvPr>
        </p:nvSpPr>
        <p:spPr>
          <a:xfrm>
            <a:off x="7680325" y="1700213"/>
            <a:ext cx="1269578" cy="249299"/>
          </a:xfrm>
          <a:prstGeom prst="rect">
            <a:avLst/>
          </a:prstGeom>
        </p:spPr>
        <p:txBody>
          <a:bodyPr wrap="none">
            <a:spAutoFit/>
          </a:bodyPr>
          <a:lstStyle>
            <a:lvl1pPr marL="0" indent="0">
              <a:buNone/>
              <a:defRPr sz="2200">
                <a:solidFill>
                  <a:schemeClr val="tx2"/>
                </a:solidFill>
              </a:defRPr>
            </a:lvl1pPr>
          </a:lstStyle>
          <a:p>
            <a:pPr lvl="0"/>
            <a:r>
              <a:rPr lang="en-AU" sz="1800" noProof="0">
                <a:solidFill>
                  <a:schemeClr val="accent3"/>
                </a:solidFill>
              </a:rPr>
              <a:t>ACTIVITIES</a:t>
            </a:r>
          </a:p>
        </p:txBody>
      </p:sp>
      <p:sp>
        <p:nvSpPr>
          <p:cNvPr id="11" name="Text Placeholder 2">
            <a:extLst>
              <a:ext uri="{FF2B5EF4-FFF2-40B4-BE49-F238E27FC236}">
                <a16:creationId xmlns:a16="http://schemas.microsoft.com/office/drawing/2014/main" id="{3DEF0A09-EB16-B35C-504E-FBA7D3918DB2}"/>
              </a:ext>
            </a:extLst>
          </p:cNvPr>
          <p:cNvSpPr>
            <a:spLocks noGrp="1"/>
          </p:cNvSpPr>
          <p:nvPr>
            <p:ph type="body" idx="1" hasCustomPrompt="1"/>
          </p:nvPr>
        </p:nvSpPr>
        <p:spPr>
          <a:xfrm>
            <a:off x="7697787" y="1907963"/>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sp>
        <p:nvSpPr>
          <p:cNvPr id="21" name="Text Placeholder 5">
            <a:extLst>
              <a:ext uri="{FF2B5EF4-FFF2-40B4-BE49-F238E27FC236}">
                <a16:creationId xmlns:a16="http://schemas.microsoft.com/office/drawing/2014/main" id="{7FF0A8D8-07BC-8179-DE90-5CFEDCEDDD93}"/>
              </a:ext>
            </a:extLst>
          </p:cNvPr>
          <p:cNvSpPr>
            <a:spLocks noGrp="1"/>
          </p:cNvSpPr>
          <p:nvPr>
            <p:ph type="body" sz="quarter" idx="21" hasCustomPrompt="1"/>
          </p:nvPr>
        </p:nvSpPr>
        <p:spPr>
          <a:xfrm>
            <a:off x="7680325" y="3732825"/>
            <a:ext cx="1461939" cy="249299"/>
          </a:xfrm>
          <a:prstGeom prst="rect">
            <a:avLst/>
          </a:prstGeom>
        </p:spPr>
        <p:txBody>
          <a:bodyPr wrap="none">
            <a:spAutoFit/>
          </a:bodyPr>
          <a:lstStyle>
            <a:lvl1pPr marL="0" indent="0">
              <a:buNone/>
              <a:defRPr sz="2200">
                <a:solidFill>
                  <a:schemeClr val="tx2"/>
                </a:solidFill>
              </a:defRPr>
            </a:lvl1pPr>
          </a:lstStyle>
          <a:p>
            <a:pPr lvl="0"/>
            <a:r>
              <a:rPr lang="en-AU" sz="1800" noProof="0">
                <a:solidFill>
                  <a:schemeClr val="accent3"/>
                </a:solidFill>
              </a:rPr>
              <a:t>RESOURCES</a:t>
            </a:r>
          </a:p>
        </p:txBody>
      </p:sp>
      <p:sp>
        <p:nvSpPr>
          <p:cNvPr id="22" name="Text Placeholder 2">
            <a:extLst>
              <a:ext uri="{FF2B5EF4-FFF2-40B4-BE49-F238E27FC236}">
                <a16:creationId xmlns:a16="http://schemas.microsoft.com/office/drawing/2014/main" id="{84A6B9B4-D892-4B5A-36C1-8E82C49566CA}"/>
              </a:ext>
            </a:extLst>
          </p:cNvPr>
          <p:cNvSpPr>
            <a:spLocks noGrp="1"/>
          </p:cNvSpPr>
          <p:nvPr>
            <p:ph type="body" idx="22" hasCustomPrompt="1"/>
          </p:nvPr>
        </p:nvSpPr>
        <p:spPr>
          <a:xfrm>
            <a:off x="7697787" y="3940575"/>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spTree>
    <p:extLst>
      <p:ext uri="{BB962C8B-B14F-4D97-AF65-F5344CB8AC3E}">
        <p14:creationId xmlns:p14="http://schemas.microsoft.com/office/powerpoint/2010/main" val="219847739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6_IMAGE 1 Column Text Left">
    <p:bg>
      <p:bgPr>
        <a:solidFill>
          <a:schemeClr val="bg1"/>
        </a:solidFill>
        <a:effectLst/>
      </p:bgPr>
    </p:bg>
    <p:spTree>
      <p:nvGrpSpPr>
        <p:cNvPr id="1" name=""/>
        <p:cNvGrpSpPr/>
        <p:nvPr/>
      </p:nvGrpSpPr>
      <p:grpSpPr>
        <a:xfrm>
          <a:off x="0" y="0"/>
          <a:ext cx="0" cy="0"/>
          <a:chOff x="0" y="0"/>
          <a:chExt cx="0" cy="0"/>
        </a:xfrm>
      </p:grpSpPr>
      <p:sp>
        <p:nvSpPr>
          <p:cNvPr id="7" name="Picture Placeholder 13">
            <a:extLst>
              <a:ext uri="{FF2B5EF4-FFF2-40B4-BE49-F238E27FC236}">
                <a16:creationId xmlns:a16="http://schemas.microsoft.com/office/drawing/2014/main" id="{062C1A16-9B46-D2D1-761B-EA296719C2C4}"/>
              </a:ext>
            </a:extLst>
          </p:cNvPr>
          <p:cNvSpPr>
            <a:spLocks noGrp="1"/>
          </p:cNvSpPr>
          <p:nvPr>
            <p:ph type="pic" sz="quarter" idx="21" hasCustomPrompt="1"/>
          </p:nvPr>
        </p:nvSpPr>
        <p:spPr>
          <a:xfrm>
            <a:off x="6888163" y="0"/>
            <a:ext cx="5303837" cy="6349042"/>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Tree>
    <p:extLst>
      <p:ext uri="{BB962C8B-B14F-4D97-AF65-F5344CB8AC3E}">
        <p14:creationId xmlns:p14="http://schemas.microsoft.com/office/powerpoint/2010/main" val="211261444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7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49042"/>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376571" y="608910"/>
            <a:ext cx="2034446" cy="287875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sp>
        <p:nvSpPr>
          <p:cNvPr id="14" name="Picture Placeholder 13">
            <a:extLst>
              <a:ext uri="{FF2B5EF4-FFF2-40B4-BE49-F238E27FC236}">
                <a16:creationId xmlns:a16="http://schemas.microsoft.com/office/drawing/2014/main" id="{4DCC721A-9D98-1310-AEC4-776AB7EA383E}"/>
              </a:ext>
            </a:extLst>
          </p:cNvPr>
          <p:cNvSpPr>
            <a:spLocks noGrp="1"/>
          </p:cNvSpPr>
          <p:nvPr>
            <p:ph type="pic" sz="quarter" idx="22" hasCustomPrompt="1"/>
          </p:nvPr>
        </p:nvSpPr>
        <p:spPr>
          <a:xfrm>
            <a:off x="9661241" y="608910"/>
            <a:ext cx="2034446" cy="2878758"/>
          </a:xfrm>
          <a:prstGeom prst="rect">
            <a:avLst/>
          </a:prstGeom>
          <a:solidFill>
            <a:schemeClr val="bg1">
              <a:lumMod val="85000"/>
            </a:schemeClr>
          </a:solidFill>
        </p:spPr>
        <p:txBody>
          <a:bodyPr anchor="ctr">
            <a:noAutofit/>
          </a:bodyPr>
          <a:lstStyle>
            <a:lvl1pPr algn="ctr">
              <a:defRPr sz="2000"/>
            </a:lvl1pPr>
          </a:lstStyle>
          <a:p>
            <a:r>
              <a:rPr lang="en-US"/>
              <a:t>ACTIVITY SHEET</a:t>
            </a:r>
          </a:p>
        </p:txBody>
      </p:sp>
    </p:spTree>
    <p:extLst>
      <p:ext uri="{BB962C8B-B14F-4D97-AF65-F5344CB8AC3E}">
        <p14:creationId xmlns:p14="http://schemas.microsoft.com/office/powerpoint/2010/main" val="17615170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Master 2 Date and Presenter">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userDrawn="1"/>
        </p:nvSpPr>
        <p:spPr>
          <a:xfrm>
            <a:off x="0" y="0"/>
            <a:ext cx="12192000" cy="6858000"/>
          </a:xfrm>
          <a:prstGeom prst="rect">
            <a:avLst/>
          </a:prstGeom>
          <a:solidFill>
            <a:srgbClr val="FBBD4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prstGeom prst="rect">
            <a:avLst/>
          </a:prstGeo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7" name="Picture 6" descr="A white rectangular sign with blue and orange text&#10;&#10;AI-generated content may be incorrect.">
            <a:extLst>
              <a:ext uri="{FF2B5EF4-FFF2-40B4-BE49-F238E27FC236}">
                <a16:creationId xmlns:a16="http://schemas.microsoft.com/office/drawing/2014/main" id="{0BED1BEA-CA44-758C-9022-2D603945331A}"/>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8792219" y="5672404"/>
            <a:ext cx="3181190" cy="1183750"/>
          </a:xfrm>
          <a:prstGeom prst="rect">
            <a:avLst/>
          </a:prstGeom>
        </p:spPr>
      </p:pic>
      <p:sp>
        <p:nvSpPr>
          <p:cNvPr id="14" name="Subtitle 2">
            <a:extLst>
              <a:ext uri="{FF2B5EF4-FFF2-40B4-BE49-F238E27FC236}">
                <a16:creationId xmlns:a16="http://schemas.microsoft.com/office/drawing/2014/main" id="{A22D3700-A7A1-6B40-271C-97832B21E031}"/>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3">
                  <a:extLst>
                    <a:ext uri="{96DAC541-7B7A-43D3-8B79-37D633B846F1}">
                      <asvg:svgBlip xmlns:asvg="http://schemas.microsoft.com/office/drawing/2016/SVG/main" r:embed="rId4"/>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descr="A cartoon of a person with a smile&#10;&#10;AI-generated content may be incorrect.">
            <a:extLst>
              <a:ext uri="{FF2B5EF4-FFF2-40B4-BE49-F238E27FC236}">
                <a16:creationId xmlns:a16="http://schemas.microsoft.com/office/drawing/2014/main" id="{081CDF07-0F0F-5567-0323-564912EE992E}"/>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6297294" y="4649592"/>
            <a:ext cx="2418593" cy="3031302"/>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F7D81180-10EF-798E-B915-327B713212FA}"/>
              </a:ext>
            </a:extLst>
          </p:cNvPr>
          <p:cNvPicPr>
            <a:picLocks noChangeAspect="1"/>
          </p:cNvPicPr>
          <p:nvPr userDrawn="1"/>
        </p:nvPicPr>
        <p:blipFill>
          <a:blip r:embed="rId6" cstate="screen">
            <a:extLst>
              <a:ext uri="{28A0092B-C50C-407E-A947-70E740481C1C}">
                <a14:useLocalDpi xmlns:a14="http://schemas.microsoft.com/office/drawing/2010/main" val="0"/>
              </a:ext>
            </a:extLst>
          </a:blip>
          <a:srcRect/>
          <a:stretch>
            <a:fillRect/>
          </a:stretch>
        </p:blipFill>
        <p:spPr>
          <a:xfrm>
            <a:off x="-1868293" y="4553982"/>
            <a:ext cx="6560712" cy="1348957"/>
          </a:xfrm>
          <a:prstGeom prst="rect">
            <a:avLst/>
          </a:prstGeom>
        </p:spPr>
      </p:pic>
    </p:spTree>
    <p:extLst>
      <p:ext uri="{BB962C8B-B14F-4D97-AF65-F5344CB8AC3E}">
        <p14:creationId xmlns:p14="http://schemas.microsoft.com/office/powerpoint/2010/main" val="38996672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9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49042"/>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8522858" y="624947"/>
            <a:ext cx="2034446" cy="287875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spTree>
    <p:extLst>
      <p:ext uri="{BB962C8B-B14F-4D97-AF65-F5344CB8AC3E}">
        <p14:creationId xmlns:p14="http://schemas.microsoft.com/office/powerpoint/2010/main" val="214440917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0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49042"/>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561416" y="704470"/>
            <a:ext cx="3801908" cy="268763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spTree>
    <p:extLst>
      <p:ext uri="{BB962C8B-B14F-4D97-AF65-F5344CB8AC3E}">
        <p14:creationId xmlns:p14="http://schemas.microsoft.com/office/powerpoint/2010/main" val="351187249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9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49042"/>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376571" y="608910"/>
            <a:ext cx="2034446" cy="287875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graphicFrame>
        <p:nvGraphicFramePr>
          <p:cNvPr id="13" name="Object 12">
            <a:extLst>
              <a:ext uri="{FF2B5EF4-FFF2-40B4-BE49-F238E27FC236}">
                <a16:creationId xmlns:a16="http://schemas.microsoft.com/office/drawing/2014/main" id="{1BCD4506-A862-B2B9-A4FA-CF423A85F625}"/>
              </a:ext>
            </a:extLst>
          </p:cNvPr>
          <p:cNvGraphicFramePr>
            <a:graphicFrameLocks noChangeAspect="1"/>
          </p:cNvGraphicFramePr>
          <p:nvPr userDrawn="1">
            <p:extLst>
              <p:ext uri="{D42A27DB-BD31-4B8C-83A1-F6EECF244321}">
                <p14:modId xmlns:p14="http://schemas.microsoft.com/office/powerpoint/2010/main" val="2373032460"/>
              </p:ext>
            </p:extLst>
          </p:nvPr>
        </p:nvGraphicFramePr>
        <p:xfrm>
          <a:off x="9652364" y="608910"/>
          <a:ext cx="2034446" cy="2878759"/>
        </p:xfrm>
        <a:graphic>
          <a:graphicData uri="http://schemas.openxmlformats.org/presentationml/2006/ole">
            <mc:AlternateContent xmlns:mc="http://schemas.openxmlformats.org/markup-compatibility/2006">
              <mc:Choice xmlns:v="urn:schemas-microsoft-com:vml" Requires="v">
                <p:oleObj name="Acrobat Document" r:id="rId2" imgW="5667139" imgH="8019880" progId="Acrobat.Document.DC">
                  <p:embed/>
                </p:oleObj>
              </mc:Choice>
              <mc:Fallback>
                <p:oleObj name="Acrobat Document" r:id="rId2" imgW="5667139" imgH="8019880" progId="Acrobat.Document.DC">
                  <p:embed/>
                  <p:pic>
                    <p:nvPicPr>
                      <p:cNvPr id="13" name="Object 12">
                        <a:extLst>
                          <a:ext uri="{FF2B5EF4-FFF2-40B4-BE49-F238E27FC236}">
                            <a16:creationId xmlns:a16="http://schemas.microsoft.com/office/drawing/2014/main" id="{1BCD4506-A862-B2B9-A4FA-CF423A85F625}"/>
                          </a:ext>
                        </a:extLst>
                      </p:cNvPr>
                      <p:cNvPicPr/>
                      <p:nvPr/>
                    </p:nvPicPr>
                    <p:blipFill>
                      <a:blip r:embed="rId3"/>
                      <a:stretch>
                        <a:fillRect/>
                      </a:stretch>
                    </p:blipFill>
                    <p:spPr>
                      <a:xfrm>
                        <a:off x="9652364" y="608910"/>
                        <a:ext cx="2034446" cy="2878759"/>
                      </a:xfrm>
                      <a:prstGeom prst="rect">
                        <a:avLst/>
                      </a:prstGeom>
                    </p:spPr>
                  </p:pic>
                </p:oleObj>
              </mc:Fallback>
            </mc:AlternateContent>
          </a:graphicData>
        </a:graphic>
      </p:graphicFrame>
      <p:sp>
        <p:nvSpPr>
          <p:cNvPr id="14" name="Picture Placeholder 13">
            <a:extLst>
              <a:ext uri="{FF2B5EF4-FFF2-40B4-BE49-F238E27FC236}">
                <a16:creationId xmlns:a16="http://schemas.microsoft.com/office/drawing/2014/main" id="{4DCC721A-9D98-1310-AEC4-776AB7EA383E}"/>
              </a:ext>
            </a:extLst>
          </p:cNvPr>
          <p:cNvSpPr>
            <a:spLocks noGrp="1"/>
          </p:cNvSpPr>
          <p:nvPr>
            <p:ph type="pic" sz="quarter" idx="22" hasCustomPrompt="1"/>
          </p:nvPr>
        </p:nvSpPr>
        <p:spPr>
          <a:xfrm>
            <a:off x="9652364" y="603593"/>
            <a:ext cx="2034446" cy="2878758"/>
          </a:xfrm>
          <a:prstGeom prst="rect">
            <a:avLst/>
          </a:prstGeom>
          <a:solidFill>
            <a:schemeClr val="bg1">
              <a:lumMod val="85000"/>
            </a:schemeClr>
          </a:solidFill>
        </p:spPr>
        <p:txBody>
          <a:bodyPr anchor="ctr">
            <a:noAutofit/>
          </a:bodyPr>
          <a:lstStyle>
            <a:lvl1pPr algn="ctr">
              <a:defRPr sz="2000"/>
            </a:lvl1pPr>
          </a:lstStyle>
          <a:p>
            <a:r>
              <a:rPr lang="en-US"/>
              <a:t>ACTIVITY SHEET</a:t>
            </a:r>
          </a:p>
        </p:txBody>
      </p:sp>
    </p:spTree>
    <p:extLst>
      <p:ext uri="{BB962C8B-B14F-4D97-AF65-F5344CB8AC3E}">
        <p14:creationId xmlns:p14="http://schemas.microsoft.com/office/powerpoint/2010/main" val="106859467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1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1"/>
            <a:ext cx="5303837" cy="6349043"/>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561416" y="704470"/>
            <a:ext cx="3801908" cy="268763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spTree>
    <p:extLst>
      <p:ext uri="{BB962C8B-B14F-4D97-AF65-F5344CB8AC3E}">
        <p14:creationId xmlns:p14="http://schemas.microsoft.com/office/powerpoint/2010/main" val="241680565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2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66294"/>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376571" y="608910"/>
            <a:ext cx="2034446" cy="287875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graphicFrame>
        <p:nvGraphicFramePr>
          <p:cNvPr id="13" name="Object 12">
            <a:extLst>
              <a:ext uri="{FF2B5EF4-FFF2-40B4-BE49-F238E27FC236}">
                <a16:creationId xmlns:a16="http://schemas.microsoft.com/office/drawing/2014/main" id="{1BCD4506-A862-B2B9-A4FA-CF423A85F625}"/>
              </a:ext>
            </a:extLst>
          </p:cNvPr>
          <p:cNvGraphicFramePr>
            <a:graphicFrameLocks noChangeAspect="1"/>
          </p:cNvGraphicFramePr>
          <p:nvPr userDrawn="1">
            <p:extLst>
              <p:ext uri="{D42A27DB-BD31-4B8C-83A1-F6EECF244321}">
                <p14:modId xmlns:p14="http://schemas.microsoft.com/office/powerpoint/2010/main" val="2373032460"/>
              </p:ext>
            </p:extLst>
          </p:nvPr>
        </p:nvGraphicFramePr>
        <p:xfrm>
          <a:off x="9652364" y="608910"/>
          <a:ext cx="2034446" cy="2878759"/>
        </p:xfrm>
        <a:graphic>
          <a:graphicData uri="http://schemas.openxmlformats.org/presentationml/2006/ole">
            <mc:AlternateContent xmlns:mc="http://schemas.openxmlformats.org/markup-compatibility/2006">
              <mc:Choice xmlns:v="urn:schemas-microsoft-com:vml" Requires="v">
                <p:oleObj name="Acrobat Document" r:id="rId2" imgW="5667139" imgH="8019880" progId="Acrobat.Document.DC">
                  <p:embed/>
                </p:oleObj>
              </mc:Choice>
              <mc:Fallback>
                <p:oleObj name="Acrobat Document" r:id="rId2" imgW="5667139" imgH="8019880" progId="Acrobat.Document.DC">
                  <p:embed/>
                  <p:pic>
                    <p:nvPicPr>
                      <p:cNvPr id="13" name="Object 12">
                        <a:extLst>
                          <a:ext uri="{FF2B5EF4-FFF2-40B4-BE49-F238E27FC236}">
                            <a16:creationId xmlns:a16="http://schemas.microsoft.com/office/drawing/2014/main" id="{1BCD4506-A862-B2B9-A4FA-CF423A85F625}"/>
                          </a:ext>
                        </a:extLst>
                      </p:cNvPr>
                      <p:cNvPicPr/>
                      <p:nvPr/>
                    </p:nvPicPr>
                    <p:blipFill>
                      <a:blip r:embed="rId3"/>
                      <a:stretch>
                        <a:fillRect/>
                      </a:stretch>
                    </p:blipFill>
                    <p:spPr>
                      <a:xfrm>
                        <a:off x="9652364" y="608910"/>
                        <a:ext cx="2034446" cy="2878759"/>
                      </a:xfrm>
                      <a:prstGeom prst="rect">
                        <a:avLst/>
                      </a:prstGeom>
                    </p:spPr>
                  </p:pic>
                </p:oleObj>
              </mc:Fallback>
            </mc:AlternateContent>
          </a:graphicData>
        </a:graphic>
      </p:graphicFrame>
      <p:sp>
        <p:nvSpPr>
          <p:cNvPr id="14" name="Picture Placeholder 13">
            <a:extLst>
              <a:ext uri="{FF2B5EF4-FFF2-40B4-BE49-F238E27FC236}">
                <a16:creationId xmlns:a16="http://schemas.microsoft.com/office/drawing/2014/main" id="{4DCC721A-9D98-1310-AEC4-776AB7EA383E}"/>
              </a:ext>
            </a:extLst>
          </p:cNvPr>
          <p:cNvSpPr>
            <a:spLocks noGrp="1"/>
          </p:cNvSpPr>
          <p:nvPr>
            <p:ph type="pic" sz="quarter" idx="22" hasCustomPrompt="1"/>
          </p:nvPr>
        </p:nvSpPr>
        <p:spPr>
          <a:xfrm>
            <a:off x="9652364" y="603593"/>
            <a:ext cx="2034446" cy="2878758"/>
          </a:xfrm>
          <a:prstGeom prst="rect">
            <a:avLst/>
          </a:prstGeom>
          <a:solidFill>
            <a:schemeClr val="bg1">
              <a:lumMod val="85000"/>
            </a:schemeClr>
          </a:solidFill>
        </p:spPr>
        <p:txBody>
          <a:bodyPr anchor="ctr">
            <a:noAutofit/>
          </a:bodyPr>
          <a:lstStyle>
            <a:lvl1pPr algn="ctr">
              <a:defRPr sz="2000"/>
            </a:lvl1pPr>
          </a:lstStyle>
          <a:p>
            <a:r>
              <a:rPr lang="en-US"/>
              <a:t>ACTIVITY SHEET</a:t>
            </a:r>
          </a:p>
        </p:txBody>
      </p:sp>
    </p:spTree>
    <p:extLst>
      <p:ext uri="{BB962C8B-B14F-4D97-AF65-F5344CB8AC3E}">
        <p14:creationId xmlns:p14="http://schemas.microsoft.com/office/powerpoint/2010/main" val="167881073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3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66294"/>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561416" y="704470"/>
            <a:ext cx="3801908" cy="268763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spTree>
    <p:extLst>
      <p:ext uri="{BB962C8B-B14F-4D97-AF65-F5344CB8AC3E}">
        <p14:creationId xmlns:p14="http://schemas.microsoft.com/office/powerpoint/2010/main" val="91602497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4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1173"/>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 &amp;</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IMAGE</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587682"/>
            <a:ext cx="3203575" cy="1484323"/>
          </a:xfrm>
          <a:prstGeom prst="rect">
            <a:avLst/>
          </a:prstGeom>
        </p:spPr>
      </p:pic>
      <p:sp>
        <p:nvSpPr>
          <p:cNvPr id="2" name="TextBox 1">
            <a:extLst>
              <a:ext uri="{FF2B5EF4-FFF2-40B4-BE49-F238E27FC236}">
                <a16:creationId xmlns:a16="http://schemas.microsoft.com/office/drawing/2014/main" id="{11B4D251-7B35-C539-C9D3-71FDADC582E7}"/>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52844595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53176"/>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121636"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
        <p:nvSpPr>
          <p:cNvPr id="4" name="Text Placeholder 2">
            <a:extLst>
              <a:ext uri="{FF2B5EF4-FFF2-40B4-BE49-F238E27FC236}">
                <a16:creationId xmlns:a16="http://schemas.microsoft.com/office/drawing/2014/main" id="{B016154D-2535-3F74-7706-644E3EAD71BC}"/>
              </a:ext>
            </a:extLst>
          </p:cNvPr>
          <p:cNvSpPr>
            <a:spLocks noGrp="1"/>
          </p:cNvSpPr>
          <p:nvPr>
            <p:ph type="body" idx="1" hasCustomPrompt="1"/>
          </p:nvPr>
        </p:nvSpPr>
        <p:spPr>
          <a:xfrm>
            <a:off x="7669212" y="1614010"/>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1055688" y="1614010"/>
            <a:ext cx="520223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152263804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5_IMAGE 1 Column Text Left">
    <p:bg>
      <p:bgPr>
        <a:solidFill>
          <a:schemeClr val="bg1"/>
        </a:solid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121636"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1055688" y="1614010"/>
            <a:ext cx="251618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127600015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8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8102600" y="0"/>
            <a:ext cx="4089401" cy="6350000"/>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8596566" y="876204"/>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8596313" y="1614010"/>
            <a:ext cx="251618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ext Placeholder 6">
            <a:extLst>
              <a:ext uri="{FF2B5EF4-FFF2-40B4-BE49-F238E27FC236}">
                <a16:creationId xmlns:a16="http://schemas.microsoft.com/office/drawing/2014/main" id="{0AC3031F-A8D7-4EF7-4148-ED7E26C28B00}"/>
              </a:ext>
            </a:extLst>
          </p:cNvPr>
          <p:cNvSpPr>
            <a:spLocks noGrp="1"/>
          </p:cNvSpPr>
          <p:nvPr>
            <p:ph type="body" sz="quarter" idx="22" hasCustomPrompt="1"/>
          </p:nvPr>
        </p:nvSpPr>
        <p:spPr>
          <a:xfrm>
            <a:off x="8596313" y="628650"/>
            <a:ext cx="1121636"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Tree>
    <p:extLst>
      <p:ext uri="{BB962C8B-B14F-4D97-AF65-F5344CB8AC3E}">
        <p14:creationId xmlns:p14="http://schemas.microsoft.com/office/powerpoint/2010/main" val="18297530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 Master Image 4 with Image Top">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0"/>
            <a:ext cx="12192000" cy="3428996"/>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0" y="3428996"/>
            <a:ext cx="12192000" cy="3429004"/>
          </a:xfrm>
          <a:prstGeom prst="rect">
            <a:avLst/>
          </a:prstGeom>
          <a:solidFill>
            <a:srgbClr val="FBBD4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E027ADB-AE21-6579-0A48-8491F6C30AD2}"/>
              </a:ext>
            </a:extLst>
          </p:cNvPr>
          <p:cNvSpPr>
            <a:spLocks noGrp="1"/>
          </p:cNvSpPr>
          <p:nvPr>
            <p:ph type="ctrTitle" hasCustomPrompt="1"/>
          </p:nvPr>
        </p:nvSpPr>
        <p:spPr>
          <a:xfrm>
            <a:off x="1064653" y="4387302"/>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pic>
        <p:nvPicPr>
          <p:cNvPr id="3" name="Picture 2" descr="A white rectangular sign with blue and orange text&#10;&#10;AI-generated content may be incorrect.">
            <a:extLst>
              <a:ext uri="{FF2B5EF4-FFF2-40B4-BE49-F238E27FC236}">
                <a16:creationId xmlns:a16="http://schemas.microsoft.com/office/drawing/2014/main" id="{C3EFD0B8-0F52-FFBC-434B-B6DA538143D7}"/>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8792219" y="5672404"/>
            <a:ext cx="3181190" cy="1183750"/>
          </a:xfrm>
          <a:prstGeom prst="rect">
            <a:avLst/>
          </a:prstGeom>
        </p:spPr>
      </p:pic>
      <p:sp>
        <p:nvSpPr>
          <p:cNvPr id="9" name="Subtitle 2">
            <a:extLst>
              <a:ext uri="{FF2B5EF4-FFF2-40B4-BE49-F238E27FC236}">
                <a16:creationId xmlns:a16="http://schemas.microsoft.com/office/drawing/2014/main" id="{9F13EBC3-DC05-74B2-4FFC-0C573EB7EABE}"/>
              </a:ext>
            </a:extLst>
          </p:cNvPr>
          <p:cNvSpPr>
            <a:spLocks noGrp="1"/>
          </p:cNvSpPr>
          <p:nvPr>
            <p:ph type="subTitle" idx="1" hasCustomPrompt="1"/>
          </p:nvPr>
        </p:nvSpPr>
        <p:spPr>
          <a:xfrm>
            <a:off x="1064653" y="5438321"/>
            <a:ext cx="7060710" cy="405102"/>
          </a:xfrm>
          <a:prstGeom prst="rect">
            <a:avLst/>
          </a:prstGeom>
          <a:solidFill>
            <a:schemeClr val="tx1"/>
          </a:solidFill>
        </p:spPr>
        <p:txBody>
          <a:bodyPr wrap="none" lIns="0" tIns="36000" rIns="36000" bIns="36000"/>
          <a:lstStyle>
            <a:lvl1pPr marL="342900" indent="-342900" algn="l">
              <a:buFontTx/>
              <a:buBlip>
                <a:blip r:embed="rId3">
                  <a:extLst>
                    <a:ext uri="{96DAC541-7B7A-43D3-8B79-37D633B846F1}">
                      <asvg:svgBlip xmlns:asvg="http://schemas.microsoft.com/office/drawing/2016/SVG/main" r:embed="rId4"/>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a:extLst>
              <a:ext uri="{FF2B5EF4-FFF2-40B4-BE49-F238E27FC236}">
                <a16:creationId xmlns:a16="http://schemas.microsoft.com/office/drawing/2014/main" id="{9A11397D-7776-88AE-3944-3FAC6B997D36}"/>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9739625" y="3429000"/>
            <a:ext cx="1936437" cy="1862002"/>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8AE795B1-0B7D-6FA0-1A1C-AE36493E03F8}"/>
              </a:ext>
            </a:extLst>
          </p:cNvPr>
          <p:cNvPicPr>
            <a:picLocks noChangeAspect="1"/>
          </p:cNvPicPr>
          <p:nvPr userDrawn="1"/>
        </p:nvPicPr>
        <p:blipFill>
          <a:blip r:embed="rId6" cstate="screen">
            <a:extLst>
              <a:ext uri="{28A0092B-C50C-407E-A947-70E740481C1C}">
                <a14:useLocalDpi xmlns:a14="http://schemas.microsoft.com/office/drawing/2010/main" val="0"/>
              </a:ext>
            </a:extLst>
          </a:blip>
          <a:srcRect/>
          <a:stretch>
            <a:fillRect/>
          </a:stretch>
        </p:blipFill>
        <p:spPr>
          <a:xfrm>
            <a:off x="-1211497" y="6042773"/>
            <a:ext cx="6515335" cy="1339627"/>
          </a:xfrm>
          <a:prstGeom prst="rect">
            <a:avLst/>
          </a:prstGeom>
        </p:spPr>
      </p:pic>
    </p:spTree>
    <p:extLst>
      <p:ext uri="{BB962C8B-B14F-4D97-AF65-F5344CB8AC3E}">
        <p14:creationId xmlns:p14="http://schemas.microsoft.com/office/powerpoint/2010/main" val="236179864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7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8102600" y="0"/>
            <a:ext cx="4089401" cy="6350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8596566" y="876204"/>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8596313" y="1614010"/>
            <a:ext cx="251618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ext Placeholder 6">
            <a:extLst>
              <a:ext uri="{FF2B5EF4-FFF2-40B4-BE49-F238E27FC236}">
                <a16:creationId xmlns:a16="http://schemas.microsoft.com/office/drawing/2014/main" id="{0AC3031F-A8D7-4EF7-4148-ED7E26C28B00}"/>
              </a:ext>
            </a:extLst>
          </p:cNvPr>
          <p:cNvSpPr>
            <a:spLocks noGrp="1"/>
          </p:cNvSpPr>
          <p:nvPr>
            <p:ph type="body" sz="quarter" idx="22" hasCustomPrompt="1"/>
          </p:nvPr>
        </p:nvSpPr>
        <p:spPr>
          <a:xfrm>
            <a:off x="8596313" y="628650"/>
            <a:ext cx="1121636"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Tree>
    <p:extLst>
      <p:ext uri="{BB962C8B-B14F-4D97-AF65-F5344CB8AC3E}">
        <p14:creationId xmlns:p14="http://schemas.microsoft.com/office/powerpoint/2010/main" val="194315810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4_IMAGE 1 Column Text Left">
    <p:bg>
      <p:bgPr>
        <a:solidFill>
          <a:schemeClr val="bg1"/>
        </a:solid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8596566" y="876204"/>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7" name="Text Placeholder 6">
            <a:extLst>
              <a:ext uri="{FF2B5EF4-FFF2-40B4-BE49-F238E27FC236}">
                <a16:creationId xmlns:a16="http://schemas.microsoft.com/office/drawing/2014/main" id="{0AC3031F-A8D7-4EF7-4148-ED7E26C28B00}"/>
              </a:ext>
            </a:extLst>
          </p:cNvPr>
          <p:cNvSpPr>
            <a:spLocks noGrp="1"/>
          </p:cNvSpPr>
          <p:nvPr>
            <p:ph type="body" sz="quarter" idx="22" hasCustomPrompt="1"/>
          </p:nvPr>
        </p:nvSpPr>
        <p:spPr>
          <a:xfrm>
            <a:off x="8596313" y="628650"/>
            <a:ext cx="1121636"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
        <p:nvSpPr>
          <p:cNvPr id="2" name="Text Placeholder 2">
            <a:extLst>
              <a:ext uri="{FF2B5EF4-FFF2-40B4-BE49-F238E27FC236}">
                <a16:creationId xmlns:a16="http://schemas.microsoft.com/office/drawing/2014/main" id="{BCB5DCED-64B4-7258-1937-46DE29C30B03}"/>
              </a:ext>
            </a:extLst>
          </p:cNvPr>
          <p:cNvSpPr>
            <a:spLocks noGrp="1"/>
          </p:cNvSpPr>
          <p:nvPr>
            <p:ph type="body" idx="21" hasCustomPrompt="1"/>
          </p:nvPr>
        </p:nvSpPr>
        <p:spPr>
          <a:xfrm>
            <a:off x="8596313" y="1614010"/>
            <a:ext cx="251618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384708648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4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50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121636"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
        <p:nvSpPr>
          <p:cNvPr id="4" name="Text Placeholder 2">
            <a:extLst>
              <a:ext uri="{FF2B5EF4-FFF2-40B4-BE49-F238E27FC236}">
                <a16:creationId xmlns:a16="http://schemas.microsoft.com/office/drawing/2014/main" id="{B016154D-2535-3F74-7706-644E3EAD71BC}"/>
              </a:ext>
            </a:extLst>
          </p:cNvPr>
          <p:cNvSpPr>
            <a:spLocks noGrp="1"/>
          </p:cNvSpPr>
          <p:nvPr>
            <p:ph type="body" idx="1" hasCustomPrompt="1"/>
          </p:nvPr>
        </p:nvSpPr>
        <p:spPr>
          <a:xfrm>
            <a:off x="7669212" y="1614010"/>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1055688" y="1614010"/>
            <a:ext cx="520223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296609133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5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50000"/>
          </a:xfrm>
          <a:prstGeom prst="rect">
            <a:avLst/>
          </a:prstGeom>
          <a:solidFill>
            <a:schemeClr val="accent3">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121636"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
        <p:nvSpPr>
          <p:cNvPr id="4" name="Text Placeholder 2">
            <a:extLst>
              <a:ext uri="{FF2B5EF4-FFF2-40B4-BE49-F238E27FC236}">
                <a16:creationId xmlns:a16="http://schemas.microsoft.com/office/drawing/2014/main" id="{B016154D-2535-3F74-7706-644E3EAD71BC}"/>
              </a:ext>
            </a:extLst>
          </p:cNvPr>
          <p:cNvSpPr>
            <a:spLocks noGrp="1"/>
          </p:cNvSpPr>
          <p:nvPr>
            <p:ph type="body" idx="1" hasCustomPrompt="1"/>
          </p:nvPr>
        </p:nvSpPr>
        <p:spPr>
          <a:xfrm>
            <a:off x="7669212" y="1614010"/>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1055688" y="1614010"/>
            <a:ext cx="520223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116466577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_TEXT 2 Column Text with images">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3" name="Picture Placeholder 9">
            <a:extLst>
              <a:ext uri="{FF2B5EF4-FFF2-40B4-BE49-F238E27FC236}">
                <a16:creationId xmlns:a16="http://schemas.microsoft.com/office/drawing/2014/main" id="{F9D2F94C-24D9-6409-1761-F8F214350568}"/>
              </a:ext>
            </a:extLst>
          </p:cNvPr>
          <p:cNvSpPr>
            <a:spLocks noGrp="1"/>
          </p:cNvSpPr>
          <p:nvPr>
            <p:ph type="pic" sz="quarter" idx="20" hasCustomPrompt="1"/>
          </p:nvPr>
        </p:nvSpPr>
        <p:spPr>
          <a:xfrm>
            <a:off x="1067391" y="1700213"/>
            <a:ext cx="1723707" cy="1728787"/>
          </a:xfrm>
          <a:prstGeom prst="rect">
            <a:avLst/>
          </a:prstGeom>
          <a:solidFill>
            <a:srgbClr val="F1EFED"/>
          </a:solidFill>
        </p:spPr>
        <p:txBody>
          <a:bodyPr anchor="ctr">
            <a:noAutofit/>
          </a:bodyPr>
          <a:lstStyle>
            <a:lvl1pPr algn="ctr">
              <a:defRPr sz="1200"/>
            </a:lvl1pPr>
          </a:lstStyle>
          <a:p>
            <a:r>
              <a:rPr lang="en-US"/>
              <a:t>Click to add image</a:t>
            </a:r>
          </a:p>
        </p:txBody>
      </p:sp>
      <p:sp>
        <p:nvSpPr>
          <p:cNvPr id="4" name="Picture Placeholder 9">
            <a:extLst>
              <a:ext uri="{FF2B5EF4-FFF2-40B4-BE49-F238E27FC236}">
                <a16:creationId xmlns:a16="http://schemas.microsoft.com/office/drawing/2014/main" id="{08798A64-B339-0352-B408-13FD2EF90B11}"/>
              </a:ext>
            </a:extLst>
          </p:cNvPr>
          <p:cNvSpPr>
            <a:spLocks noGrp="1"/>
          </p:cNvSpPr>
          <p:nvPr>
            <p:ph type="pic" sz="quarter" idx="21" hasCustomPrompt="1"/>
          </p:nvPr>
        </p:nvSpPr>
        <p:spPr>
          <a:xfrm>
            <a:off x="6240859" y="1700213"/>
            <a:ext cx="1723707" cy="1728787"/>
          </a:xfrm>
          <a:prstGeom prst="rect">
            <a:avLst/>
          </a:prstGeom>
          <a:solidFill>
            <a:srgbClr val="F1EFED"/>
          </a:solidFill>
        </p:spPr>
        <p:txBody>
          <a:bodyPr anchor="ctr">
            <a:noAutofit/>
          </a:bodyPr>
          <a:lstStyle>
            <a:lvl1pPr algn="ctr">
              <a:defRPr sz="1200"/>
            </a:lvl1pPr>
          </a:lstStyle>
          <a:p>
            <a:r>
              <a:rPr lang="en-US"/>
              <a:t>Click to add image</a:t>
            </a:r>
          </a:p>
        </p:txBody>
      </p:sp>
      <p:sp>
        <p:nvSpPr>
          <p:cNvPr id="13" name="Text Placeholder 5">
            <a:extLst>
              <a:ext uri="{FF2B5EF4-FFF2-40B4-BE49-F238E27FC236}">
                <a16:creationId xmlns:a16="http://schemas.microsoft.com/office/drawing/2014/main" id="{6ACDB1AE-9028-5F40-5F32-8078E06D436D}"/>
              </a:ext>
            </a:extLst>
          </p:cNvPr>
          <p:cNvSpPr>
            <a:spLocks noGrp="1"/>
          </p:cNvSpPr>
          <p:nvPr>
            <p:ph type="body" sz="quarter" idx="11" hasCustomPrompt="1"/>
          </p:nvPr>
        </p:nvSpPr>
        <p:spPr>
          <a:xfrm>
            <a:off x="1055687"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8" name="Text Placeholder 5">
            <a:extLst>
              <a:ext uri="{FF2B5EF4-FFF2-40B4-BE49-F238E27FC236}">
                <a16:creationId xmlns:a16="http://schemas.microsoft.com/office/drawing/2014/main" id="{07A78545-2B59-5DD2-00C8-E72FDBFAE41A}"/>
              </a:ext>
            </a:extLst>
          </p:cNvPr>
          <p:cNvSpPr>
            <a:spLocks noGrp="1"/>
          </p:cNvSpPr>
          <p:nvPr>
            <p:ph type="body" sz="quarter" idx="14" hasCustomPrompt="1"/>
          </p:nvPr>
        </p:nvSpPr>
        <p:spPr>
          <a:xfrm>
            <a:off x="6249172"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2" name="Text Placeholder 2">
            <a:extLst>
              <a:ext uri="{FF2B5EF4-FFF2-40B4-BE49-F238E27FC236}">
                <a16:creationId xmlns:a16="http://schemas.microsoft.com/office/drawing/2014/main" id="{FEE5FA85-5E1E-D5E0-57EA-1B0C3FC245F4}"/>
              </a:ext>
            </a:extLst>
          </p:cNvPr>
          <p:cNvSpPr>
            <a:spLocks noGrp="1"/>
          </p:cNvSpPr>
          <p:nvPr>
            <p:ph type="body" idx="1" hasCustomPrompt="1"/>
          </p:nvPr>
        </p:nvSpPr>
        <p:spPr>
          <a:xfrm>
            <a:off x="1055687"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7" name="Text Placeholder 2">
            <a:extLst>
              <a:ext uri="{FF2B5EF4-FFF2-40B4-BE49-F238E27FC236}">
                <a16:creationId xmlns:a16="http://schemas.microsoft.com/office/drawing/2014/main" id="{9CB2E053-4E9D-69EA-E32C-82E2FBC4BB05}"/>
              </a:ext>
            </a:extLst>
          </p:cNvPr>
          <p:cNvSpPr>
            <a:spLocks noGrp="1"/>
          </p:cNvSpPr>
          <p:nvPr>
            <p:ph type="body" idx="13" hasCustomPrompt="1"/>
          </p:nvPr>
        </p:nvSpPr>
        <p:spPr>
          <a:xfrm>
            <a:off x="6249172"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8" name="Picture 7">
            <a:extLst>
              <a:ext uri="{FF2B5EF4-FFF2-40B4-BE49-F238E27FC236}">
                <a16:creationId xmlns:a16="http://schemas.microsoft.com/office/drawing/2014/main" id="{D125369D-411E-BDD4-8864-97F0B6970EE9}"/>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10471637" y="0"/>
            <a:ext cx="843133" cy="810724"/>
          </a:xfrm>
          <a:prstGeom prst="rect">
            <a:avLst/>
          </a:prstGeom>
        </p:spPr>
      </p:pic>
      <p:sp>
        <p:nvSpPr>
          <p:cNvPr id="2" name="Title 1">
            <a:extLst>
              <a:ext uri="{FF2B5EF4-FFF2-40B4-BE49-F238E27FC236}">
                <a16:creationId xmlns:a16="http://schemas.microsoft.com/office/drawing/2014/main" id="{659D46FD-BD9D-2F11-1D0A-04A2C5FA74BA}"/>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5" name="Text Placeholder 6">
            <a:extLst>
              <a:ext uri="{FF2B5EF4-FFF2-40B4-BE49-F238E27FC236}">
                <a16:creationId xmlns:a16="http://schemas.microsoft.com/office/drawing/2014/main" id="{B20D384D-5255-0831-D0DC-15574EDB33AD}"/>
              </a:ext>
            </a:extLst>
          </p:cNvPr>
          <p:cNvSpPr>
            <a:spLocks noGrp="1"/>
          </p:cNvSpPr>
          <p:nvPr>
            <p:ph type="body" sz="quarter" idx="22"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55219787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_TEXT 3 Column Text with images">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24B40C0B-4024-D330-96C1-482C458F0CC6}"/>
              </a:ext>
            </a:extLst>
          </p:cNvPr>
          <p:cNvSpPr>
            <a:spLocks noGrp="1"/>
          </p:cNvSpPr>
          <p:nvPr>
            <p:ph type="pic" sz="quarter" idx="20" hasCustomPrompt="1"/>
          </p:nvPr>
        </p:nvSpPr>
        <p:spPr>
          <a:xfrm>
            <a:off x="1065213" y="1700213"/>
            <a:ext cx="3194050" cy="1728787"/>
          </a:xfrm>
          <a:prstGeom prst="rect">
            <a:avLst/>
          </a:prstGeom>
          <a:solidFill>
            <a:srgbClr val="F1EFED"/>
          </a:solidFill>
        </p:spPr>
        <p:txBody>
          <a:bodyPr anchor="ctr">
            <a:noAutofit/>
          </a:bodyPr>
          <a:lstStyle>
            <a:lvl1pPr algn="ctr">
              <a:defRPr sz="2000"/>
            </a:lvl1pPr>
          </a:lstStyle>
          <a:p>
            <a:r>
              <a:rPr lang="en-US"/>
              <a:t>Click to add image</a:t>
            </a:r>
          </a:p>
        </p:txBody>
      </p:sp>
      <p:sp>
        <p:nvSpPr>
          <p:cNvPr id="12" name="Picture Placeholder 9">
            <a:extLst>
              <a:ext uri="{FF2B5EF4-FFF2-40B4-BE49-F238E27FC236}">
                <a16:creationId xmlns:a16="http://schemas.microsoft.com/office/drawing/2014/main" id="{ED824BC8-91A2-C7F2-37A1-36932B9157F0}"/>
              </a:ext>
            </a:extLst>
          </p:cNvPr>
          <p:cNvSpPr>
            <a:spLocks noGrp="1"/>
          </p:cNvSpPr>
          <p:nvPr>
            <p:ph type="pic" sz="quarter" idx="21" hasCustomPrompt="1"/>
          </p:nvPr>
        </p:nvSpPr>
        <p:spPr>
          <a:xfrm>
            <a:off x="4516852" y="1700213"/>
            <a:ext cx="3163473" cy="1728786"/>
          </a:xfrm>
          <a:prstGeom prst="rect">
            <a:avLst/>
          </a:prstGeom>
          <a:solidFill>
            <a:srgbClr val="F1EFED"/>
          </a:solidFill>
        </p:spPr>
        <p:txBody>
          <a:bodyPr anchor="ctr">
            <a:noAutofit/>
          </a:bodyPr>
          <a:lstStyle>
            <a:lvl1pPr algn="ctr">
              <a:defRPr sz="2000"/>
            </a:lvl1pPr>
          </a:lstStyle>
          <a:p>
            <a:r>
              <a:rPr lang="en-US"/>
              <a:t>Click to add image</a:t>
            </a:r>
          </a:p>
        </p:txBody>
      </p:sp>
      <p:sp>
        <p:nvSpPr>
          <p:cNvPr id="13" name="Picture Placeholder 9">
            <a:extLst>
              <a:ext uri="{FF2B5EF4-FFF2-40B4-BE49-F238E27FC236}">
                <a16:creationId xmlns:a16="http://schemas.microsoft.com/office/drawing/2014/main" id="{9E8BF5A6-5734-F66B-0937-C3DABEC1C86F}"/>
              </a:ext>
            </a:extLst>
          </p:cNvPr>
          <p:cNvSpPr>
            <a:spLocks noGrp="1"/>
          </p:cNvSpPr>
          <p:nvPr>
            <p:ph type="pic" sz="quarter" idx="22" hasCustomPrompt="1"/>
          </p:nvPr>
        </p:nvSpPr>
        <p:spPr>
          <a:xfrm>
            <a:off x="7938842" y="1700213"/>
            <a:ext cx="3194050" cy="1728785"/>
          </a:xfrm>
          <a:prstGeom prst="rect">
            <a:avLst/>
          </a:prstGeom>
          <a:solidFill>
            <a:srgbClr val="F1EFED"/>
          </a:solidFill>
        </p:spPr>
        <p:txBody>
          <a:bodyPr anchor="ctr">
            <a:noAutofit/>
          </a:bodyPr>
          <a:lstStyle>
            <a:lvl1pPr algn="ctr">
              <a:defRPr sz="2000"/>
            </a:lvl1pPr>
          </a:lstStyle>
          <a:p>
            <a:r>
              <a:rPr lang="en-US"/>
              <a:t>Click to add image</a:t>
            </a:r>
          </a:p>
        </p:txBody>
      </p:sp>
      <p:sp>
        <p:nvSpPr>
          <p:cNvPr id="15" name="Text Placeholder 5">
            <a:extLst>
              <a:ext uri="{FF2B5EF4-FFF2-40B4-BE49-F238E27FC236}">
                <a16:creationId xmlns:a16="http://schemas.microsoft.com/office/drawing/2014/main" id="{7AC3DD0B-7994-7806-C0D8-1040A7EE8DEA}"/>
              </a:ext>
            </a:extLst>
          </p:cNvPr>
          <p:cNvSpPr>
            <a:spLocks noGrp="1"/>
          </p:cNvSpPr>
          <p:nvPr>
            <p:ph type="body" sz="quarter" idx="11" hasCustomPrompt="1"/>
          </p:nvPr>
        </p:nvSpPr>
        <p:spPr>
          <a:xfrm>
            <a:off x="1055687"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0" name="Text Placeholder 5">
            <a:extLst>
              <a:ext uri="{FF2B5EF4-FFF2-40B4-BE49-F238E27FC236}">
                <a16:creationId xmlns:a16="http://schemas.microsoft.com/office/drawing/2014/main" id="{C1E3AEA2-CB8A-C217-8B38-9E5CDEF943D0}"/>
              </a:ext>
            </a:extLst>
          </p:cNvPr>
          <p:cNvSpPr>
            <a:spLocks noGrp="1"/>
          </p:cNvSpPr>
          <p:nvPr>
            <p:ph type="body" sz="quarter" idx="14" hasCustomPrompt="1"/>
          </p:nvPr>
        </p:nvSpPr>
        <p:spPr>
          <a:xfrm>
            <a:off x="4511676" y="3660407"/>
            <a:ext cx="317044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3" name="Text Placeholder 5">
            <a:extLst>
              <a:ext uri="{FF2B5EF4-FFF2-40B4-BE49-F238E27FC236}">
                <a16:creationId xmlns:a16="http://schemas.microsoft.com/office/drawing/2014/main" id="{4E95EB5B-23E2-3089-6F17-DD6942B113C7}"/>
              </a:ext>
            </a:extLst>
          </p:cNvPr>
          <p:cNvSpPr>
            <a:spLocks noGrp="1"/>
          </p:cNvSpPr>
          <p:nvPr>
            <p:ph type="body" sz="quarter" idx="17" hasCustomPrompt="1"/>
          </p:nvPr>
        </p:nvSpPr>
        <p:spPr>
          <a:xfrm>
            <a:off x="7939269"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4" name="Text Placeholder 2">
            <a:extLst>
              <a:ext uri="{FF2B5EF4-FFF2-40B4-BE49-F238E27FC236}">
                <a16:creationId xmlns:a16="http://schemas.microsoft.com/office/drawing/2014/main" id="{5E1AC239-6B44-ED82-9801-F80F0530995E}"/>
              </a:ext>
            </a:extLst>
          </p:cNvPr>
          <p:cNvSpPr>
            <a:spLocks noGrp="1"/>
          </p:cNvSpPr>
          <p:nvPr>
            <p:ph type="body" idx="1" hasCustomPrompt="1"/>
          </p:nvPr>
        </p:nvSpPr>
        <p:spPr>
          <a:xfrm>
            <a:off x="1055688"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9FF5F328-DC88-905C-2A2B-2BFCA551BBB2}"/>
              </a:ext>
            </a:extLst>
          </p:cNvPr>
          <p:cNvSpPr>
            <a:spLocks noGrp="1"/>
          </p:cNvSpPr>
          <p:nvPr>
            <p:ph type="body" idx="13" hasCustomPrompt="1"/>
          </p:nvPr>
        </p:nvSpPr>
        <p:spPr>
          <a:xfrm>
            <a:off x="4511676" y="4285692"/>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68E02920-09A5-465C-BEFC-CCB3E905360A}"/>
              </a:ext>
            </a:extLst>
          </p:cNvPr>
          <p:cNvSpPr>
            <a:spLocks noGrp="1"/>
          </p:cNvSpPr>
          <p:nvPr>
            <p:ph type="body" idx="16" hasCustomPrompt="1"/>
          </p:nvPr>
        </p:nvSpPr>
        <p:spPr>
          <a:xfrm>
            <a:off x="7939270"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 name="Title 1">
            <a:extLst>
              <a:ext uri="{FF2B5EF4-FFF2-40B4-BE49-F238E27FC236}">
                <a16:creationId xmlns:a16="http://schemas.microsoft.com/office/drawing/2014/main" id="{5DE3FAEE-0E42-60B9-F1C0-25C6F6B8CF4D}"/>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3" name="Text Placeholder 6">
            <a:extLst>
              <a:ext uri="{FF2B5EF4-FFF2-40B4-BE49-F238E27FC236}">
                <a16:creationId xmlns:a16="http://schemas.microsoft.com/office/drawing/2014/main" id="{7C34745C-96EA-C3A9-5F95-EA382831024E}"/>
              </a:ext>
            </a:extLst>
          </p:cNvPr>
          <p:cNvSpPr>
            <a:spLocks noGrp="1"/>
          </p:cNvSpPr>
          <p:nvPr>
            <p:ph type="body" sz="quarter" idx="23"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403668734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2_IMAGE 1 Column Text Left">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7932738" y="-3176"/>
            <a:ext cx="4259262" cy="6353175"/>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pic>
        <p:nvPicPr>
          <p:cNvPr id="5" name="Picture 4" descr="A cartoon of a robot arm&#10;&#10;AI-generated content may be incorrect.">
            <a:extLst>
              <a:ext uri="{FF2B5EF4-FFF2-40B4-BE49-F238E27FC236}">
                <a16:creationId xmlns:a16="http://schemas.microsoft.com/office/drawing/2014/main" id="{450B7326-6BEA-A9CE-ABFB-83AE831B8CD2}"/>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528638" y="4582909"/>
            <a:ext cx="1839853" cy="1767090"/>
          </a:xfrm>
          <a:prstGeom prst="rect">
            <a:avLst/>
          </a:prstGeom>
        </p:spPr>
      </p:pic>
      <p:sp>
        <p:nvSpPr>
          <p:cNvPr id="4" name="Text Placeholder 5">
            <a:extLst>
              <a:ext uri="{FF2B5EF4-FFF2-40B4-BE49-F238E27FC236}">
                <a16:creationId xmlns:a16="http://schemas.microsoft.com/office/drawing/2014/main" id="{F3F3D2C2-860E-6AB3-1A3C-BFA09C60C56A}"/>
              </a:ext>
            </a:extLst>
          </p:cNvPr>
          <p:cNvSpPr>
            <a:spLocks noGrp="1"/>
          </p:cNvSpPr>
          <p:nvPr>
            <p:ph type="body" sz="quarter" idx="11" hasCustomPrompt="1"/>
          </p:nvPr>
        </p:nvSpPr>
        <p:spPr>
          <a:xfrm>
            <a:off x="1055687"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42A19493-31CA-B26F-7612-C1FFF707AD7C}"/>
              </a:ext>
            </a:extLst>
          </p:cNvPr>
          <p:cNvSpPr>
            <a:spLocks noGrp="1"/>
          </p:cNvSpPr>
          <p:nvPr>
            <p:ph type="body" idx="1" hasCustomPrompt="1"/>
          </p:nvPr>
        </p:nvSpPr>
        <p:spPr>
          <a:xfrm>
            <a:off x="1055687"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08478726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6_IMAGE 1 Column Text Left">
    <p:bg>
      <p:bgPr>
        <a:solidFill>
          <a:schemeClr val="bg1"/>
        </a:solidFill>
        <a:effectLst/>
      </p:bgPr>
    </p:bg>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F3F3D2C2-860E-6AB3-1A3C-BFA09C60C56A}"/>
              </a:ext>
            </a:extLst>
          </p:cNvPr>
          <p:cNvSpPr>
            <a:spLocks noGrp="1"/>
          </p:cNvSpPr>
          <p:nvPr>
            <p:ph type="body" sz="quarter" idx="11" hasCustomPrompt="1"/>
          </p:nvPr>
        </p:nvSpPr>
        <p:spPr>
          <a:xfrm>
            <a:off x="1055687"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42A19493-31CA-B26F-7612-C1FFF707AD7C}"/>
              </a:ext>
            </a:extLst>
          </p:cNvPr>
          <p:cNvSpPr>
            <a:spLocks noGrp="1"/>
          </p:cNvSpPr>
          <p:nvPr>
            <p:ph type="body" idx="1" hasCustomPrompt="1"/>
          </p:nvPr>
        </p:nvSpPr>
        <p:spPr>
          <a:xfrm>
            <a:off x="1055687"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413843302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_IMAGE 1 Column Text Right">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0" y="-3176"/>
            <a:ext cx="4259264" cy="6357339"/>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3" name="Text Placeholder 5">
            <a:extLst>
              <a:ext uri="{FF2B5EF4-FFF2-40B4-BE49-F238E27FC236}">
                <a16:creationId xmlns:a16="http://schemas.microsoft.com/office/drawing/2014/main" id="{D8F6A88A-E06A-552D-4703-FD9D74427217}"/>
              </a:ext>
            </a:extLst>
          </p:cNvPr>
          <p:cNvSpPr>
            <a:spLocks noGrp="1"/>
          </p:cNvSpPr>
          <p:nvPr>
            <p:ph type="body" sz="quarter" idx="11" hasCustomPrompt="1"/>
          </p:nvPr>
        </p:nvSpPr>
        <p:spPr>
          <a:xfrm>
            <a:off x="4527430"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09FBA178-8A86-759C-671F-0213E48AF9C0}"/>
              </a:ext>
            </a:extLst>
          </p:cNvPr>
          <p:cNvSpPr>
            <a:spLocks noGrp="1"/>
          </p:cNvSpPr>
          <p:nvPr>
            <p:ph type="body" idx="1" hasCustomPrompt="1"/>
          </p:nvPr>
        </p:nvSpPr>
        <p:spPr>
          <a:xfrm>
            <a:off x="4527430"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9C4C4760-D72F-4182-0F35-A9EE84C667F6}"/>
              </a:ext>
            </a:extLst>
          </p:cNvPr>
          <p:cNvSpPr>
            <a:spLocks noGrp="1"/>
          </p:cNvSpPr>
          <p:nvPr>
            <p:ph type="title" hasCustomPrompt="1"/>
          </p:nvPr>
        </p:nvSpPr>
        <p:spPr>
          <a:xfrm>
            <a:off x="4511928"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5" name="Picture 4" descr="A cartoon of a person in a helmet&#10;&#10;AI-generated content may be incorrect.">
            <a:extLst>
              <a:ext uri="{FF2B5EF4-FFF2-40B4-BE49-F238E27FC236}">
                <a16:creationId xmlns:a16="http://schemas.microsoft.com/office/drawing/2014/main" id="{B857F73E-A20B-5ED1-0CA3-CEC4717C728E}"/>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9478963" y="5007964"/>
            <a:ext cx="2197100" cy="1473200"/>
          </a:xfrm>
          <a:prstGeom prst="rect">
            <a:avLst/>
          </a:prstGeom>
        </p:spPr>
      </p:pic>
      <p:sp>
        <p:nvSpPr>
          <p:cNvPr id="4" name="Text Placeholder 6">
            <a:extLst>
              <a:ext uri="{FF2B5EF4-FFF2-40B4-BE49-F238E27FC236}">
                <a16:creationId xmlns:a16="http://schemas.microsoft.com/office/drawing/2014/main" id="{C82C25E0-0DC5-1EB2-1506-42A4051C15DD}"/>
              </a:ext>
            </a:extLst>
          </p:cNvPr>
          <p:cNvSpPr>
            <a:spLocks noGrp="1"/>
          </p:cNvSpPr>
          <p:nvPr>
            <p:ph type="body" sz="quarter" idx="20" hasCustomPrompt="1"/>
          </p:nvPr>
        </p:nvSpPr>
        <p:spPr>
          <a:xfrm>
            <a:off x="4511928" y="606522"/>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87699293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_IMAGE 2 Column Text Left">
    <p:spTree>
      <p:nvGrpSpPr>
        <p:cNvPr id="1" name=""/>
        <p:cNvGrpSpPr/>
        <p:nvPr/>
      </p:nvGrpSpPr>
      <p:grpSpPr>
        <a:xfrm>
          <a:off x="0" y="0"/>
          <a:ext cx="0" cy="0"/>
          <a:chOff x="0" y="0"/>
          <a:chExt cx="0" cy="0"/>
        </a:xfrm>
      </p:grpSpPr>
      <p:sp>
        <p:nvSpPr>
          <p:cNvPr id="9" name="Picture Placeholder 13">
            <a:extLst>
              <a:ext uri="{FF2B5EF4-FFF2-40B4-BE49-F238E27FC236}">
                <a16:creationId xmlns:a16="http://schemas.microsoft.com/office/drawing/2014/main" id="{24A65451-FB54-7FC9-102E-D0FFC25D20D0}"/>
              </a:ext>
            </a:extLst>
          </p:cNvPr>
          <p:cNvSpPr>
            <a:spLocks noGrp="1"/>
          </p:cNvSpPr>
          <p:nvPr>
            <p:ph type="pic" sz="quarter" idx="10" hasCustomPrompt="1"/>
          </p:nvPr>
        </p:nvSpPr>
        <p:spPr>
          <a:xfrm>
            <a:off x="7941060" y="-3176"/>
            <a:ext cx="4251949" cy="636855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7" name="Text Placeholder 5">
            <a:extLst>
              <a:ext uri="{FF2B5EF4-FFF2-40B4-BE49-F238E27FC236}">
                <a16:creationId xmlns:a16="http://schemas.microsoft.com/office/drawing/2014/main" id="{D4A2D10C-2188-21CF-93DA-7D457A547ECA}"/>
              </a:ext>
            </a:extLst>
          </p:cNvPr>
          <p:cNvSpPr>
            <a:spLocks noGrp="1"/>
          </p:cNvSpPr>
          <p:nvPr>
            <p:ph type="body" sz="quarter" idx="14" hasCustomPrompt="1"/>
          </p:nvPr>
        </p:nvSpPr>
        <p:spPr>
          <a:xfrm>
            <a:off x="1062219" y="1708680"/>
            <a:ext cx="319704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4" name="Text Placeholder 5">
            <a:extLst>
              <a:ext uri="{FF2B5EF4-FFF2-40B4-BE49-F238E27FC236}">
                <a16:creationId xmlns:a16="http://schemas.microsoft.com/office/drawing/2014/main" id="{53EF37CE-23DE-D365-58AD-941DF5EC1D6E}"/>
              </a:ext>
            </a:extLst>
          </p:cNvPr>
          <p:cNvSpPr>
            <a:spLocks noGrp="1"/>
          </p:cNvSpPr>
          <p:nvPr>
            <p:ph type="body" sz="quarter" idx="17" hasCustomPrompt="1"/>
          </p:nvPr>
        </p:nvSpPr>
        <p:spPr>
          <a:xfrm>
            <a:off x="4518207" y="1708680"/>
            <a:ext cx="3163910"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16CF93E8-C6C4-6A6D-BED9-9870011F1E69}"/>
              </a:ext>
            </a:extLst>
          </p:cNvPr>
          <p:cNvSpPr>
            <a:spLocks noGrp="1"/>
          </p:cNvSpPr>
          <p:nvPr>
            <p:ph type="body" idx="13" hasCustomPrompt="1"/>
          </p:nvPr>
        </p:nvSpPr>
        <p:spPr>
          <a:xfrm>
            <a:off x="1062219" y="2335496"/>
            <a:ext cx="320357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63850AB2-DB2B-537A-035F-AE29215CACEE}"/>
              </a:ext>
            </a:extLst>
          </p:cNvPr>
          <p:cNvSpPr>
            <a:spLocks noGrp="1"/>
          </p:cNvSpPr>
          <p:nvPr>
            <p:ph type="body" idx="16" hasCustomPrompt="1"/>
          </p:nvPr>
        </p:nvSpPr>
        <p:spPr>
          <a:xfrm>
            <a:off x="4518207" y="2335496"/>
            <a:ext cx="316211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5" name="Title 1">
            <a:extLst>
              <a:ext uri="{FF2B5EF4-FFF2-40B4-BE49-F238E27FC236}">
                <a16:creationId xmlns:a16="http://schemas.microsoft.com/office/drawing/2014/main" id="{6F02EE06-7653-95FA-8B6C-EEF5AC49230F}"/>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2" name="Picture 1" descr="A cartoon of a person and a striped object&#10;&#10;AI-generated content may be incorrect.">
            <a:extLst>
              <a:ext uri="{FF2B5EF4-FFF2-40B4-BE49-F238E27FC236}">
                <a16:creationId xmlns:a16="http://schemas.microsoft.com/office/drawing/2014/main" id="{7B7E40A6-56F2-019C-87D4-996D879BD671}"/>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0" y="4935219"/>
            <a:ext cx="1137374" cy="1430163"/>
          </a:xfrm>
          <a:prstGeom prst="rect">
            <a:avLst/>
          </a:prstGeom>
        </p:spPr>
      </p:pic>
      <p:sp>
        <p:nvSpPr>
          <p:cNvPr id="3" name="Text Placeholder 6">
            <a:extLst>
              <a:ext uri="{FF2B5EF4-FFF2-40B4-BE49-F238E27FC236}">
                <a16:creationId xmlns:a16="http://schemas.microsoft.com/office/drawing/2014/main" id="{A2395895-09D5-6437-D4E6-4CD60412E851}"/>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4800260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Slide Master 5 Image Option Left">
    <p:bg>
      <p:bgPr>
        <a:solidFill>
          <a:schemeClr val="tx1"/>
        </a:solidFill>
        <a:effectLst/>
      </p:bgPr>
    </p:bg>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1"/>
            <a:ext cx="6096000" cy="6858001"/>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6096000" y="0"/>
            <a:ext cx="6096000" cy="6858000"/>
          </a:xfrm>
          <a:prstGeom prst="rect">
            <a:avLst/>
          </a:prstGeom>
          <a:solidFill>
            <a:srgbClr val="FBBD4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ubtitle 2">
            <a:extLst>
              <a:ext uri="{FF2B5EF4-FFF2-40B4-BE49-F238E27FC236}">
                <a16:creationId xmlns:a16="http://schemas.microsoft.com/office/drawing/2014/main" id="{F2902EC9-5B24-3FD8-4FED-6B2EAAD935FD}"/>
              </a:ext>
            </a:extLst>
          </p:cNvPr>
          <p:cNvSpPr txBox="1">
            <a:spLocks/>
          </p:cNvSpPr>
          <p:nvPr userDrawn="1"/>
        </p:nvSpPr>
        <p:spPr>
          <a:xfrm>
            <a:off x="6888162" y="3556754"/>
            <a:ext cx="4787899" cy="664797"/>
          </a:xfrm>
          <a:prstGeom prst="rect">
            <a:avLst/>
          </a:prstGeom>
        </p:spPr>
        <p:txBody>
          <a:bodyPr vert="horz" wrap="square" lIns="0" tIns="0" rIns="0" bIns="0" rtlCol="0">
            <a:spAutoFit/>
          </a:bodyPr>
          <a:lstStyle>
            <a:lvl1pPr marL="342900" indent="-342900" algn="l" defTabSz="914400" rtl="0" eaLnBrk="1" latinLnBrk="0" hangingPunct="1">
              <a:lnSpc>
                <a:spcPct val="90000"/>
              </a:lnSpc>
              <a:spcBef>
                <a:spcPts val="1000"/>
              </a:spcBef>
              <a:buFontTx/>
              <a:buBlip>
                <a:blip r:embed="rId2">
                  <a:extLst>
                    <a:ext uri="{96DAC541-7B7A-43D3-8B79-37D633B846F1}">
                      <asvg:svgBlip xmlns:asvg="http://schemas.microsoft.com/office/drawing/2016/SVG/main" r:embed="rId3"/>
                    </a:ext>
                  </a:extLst>
                </a:blip>
              </a:buBlip>
              <a:defRPr sz="2400" b="1" i="0" kern="1200">
                <a:solidFill>
                  <a:srgbClr val="FFFFFF"/>
                </a:solidFill>
                <a:latin typeface="Myriad Pro Light" panose="020B0403030403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Myriad Pro" panose="020B0503030403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Myriad Pro" panose="020B0503030403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a:latin typeface="Arial" panose="020B0604020202020204" pitchFamily="34" charset="0"/>
                <a:cs typeface="Arial" panose="020B0604020202020204" pitchFamily="34" charset="0"/>
              </a:rPr>
              <a:t>Sample heading which is of a standard length</a:t>
            </a:r>
            <a:endParaRPr lang="en-AU">
              <a:latin typeface="Arial" panose="020B0604020202020204" pitchFamily="34" charset="0"/>
              <a:cs typeface="Arial" panose="020B0604020202020204" pitchFamily="34" charset="0"/>
            </a:endParaRPr>
          </a:p>
        </p:txBody>
      </p:sp>
      <p:sp>
        <p:nvSpPr>
          <p:cNvPr id="9" name="Title 1">
            <a:extLst>
              <a:ext uri="{FF2B5EF4-FFF2-40B4-BE49-F238E27FC236}">
                <a16:creationId xmlns:a16="http://schemas.microsoft.com/office/drawing/2014/main" id="{EBC3E8A0-602B-DE68-6339-7DBD216AA763}"/>
              </a:ext>
            </a:extLst>
          </p:cNvPr>
          <p:cNvSpPr txBox="1">
            <a:spLocks/>
          </p:cNvSpPr>
          <p:nvPr userDrawn="1"/>
        </p:nvSpPr>
        <p:spPr>
          <a:xfrm>
            <a:off x="6888162" y="2822962"/>
            <a:ext cx="4560645" cy="557451"/>
          </a:xfrm>
          <a:prstGeom prst="rect">
            <a:avLst/>
          </a:prstGeom>
          <a:solidFill>
            <a:schemeClr val="bg1"/>
          </a:solidFill>
        </p:spPr>
        <p:txBody>
          <a:bodyPr vert="horz" wrap="none" lIns="108000" tIns="72000" rIns="108000" bIns="0" rtlCol="0" anchor="ctr" anchorCtr="0">
            <a:spAutoFit/>
          </a:bodyPr>
          <a:lstStyle>
            <a:lvl1pPr algn="l" defTabSz="914400" rtl="0" eaLnBrk="1" latinLnBrk="0" hangingPunct="1">
              <a:lnSpc>
                <a:spcPct val="90000"/>
              </a:lnSpc>
              <a:spcBef>
                <a:spcPct val="0"/>
              </a:spcBef>
              <a:buNone/>
              <a:defRPr sz="6000" b="1" i="0" kern="1200">
                <a:solidFill>
                  <a:schemeClr val="tx1"/>
                </a:solidFill>
                <a:latin typeface="Myriad Pro" panose="020B0503030403020204" pitchFamily="34" charset="0"/>
                <a:ea typeface="+mj-ea"/>
                <a:cs typeface="+mj-cs"/>
              </a:defRPr>
            </a:lvl1pPr>
          </a:lstStyle>
          <a:p>
            <a:r>
              <a:rPr lang="en-US" sz="3500">
                <a:latin typeface="Arial" panose="020B0604020202020204" pitchFamily="34" charset="0"/>
                <a:cs typeface="Arial" panose="020B0604020202020204" pitchFamily="34" charset="0"/>
              </a:rPr>
              <a:t>Click to edit line two</a:t>
            </a:r>
            <a:endParaRPr lang="en-AU" sz="3500">
              <a:latin typeface="Arial" panose="020B0604020202020204" pitchFamily="34" charset="0"/>
              <a:cs typeface="Arial" panose="020B0604020202020204" pitchFamily="34" charset="0"/>
            </a:endParaRPr>
          </a:p>
        </p:txBody>
      </p:sp>
      <p:sp>
        <p:nvSpPr>
          <p:cNvPr id="10" name="Text Placeholder 11">
            <a:extLst>
              <a:ext uri="{FF2B5EF4-FFF2-40B4-BE49-F238E27FC236}">
                <a16:creationId xmlns:a16="http://schemas.microsoft.com/office/drawing/2014/main" id="{5F906650-2DBE-4CA3-3C9F-CF5E97671A7C}"/>
              </a:ext>
            </a:extLst>
          </p:cNvPr>
          <p:cNvSpPr>
            <a:spLocks noGrp="1"/>
          </p:cNvSpPr>
          <p:nvPr>
            <p:ph type="body" sz="quarter" idx="12" hasCustomPrompt="1"/>
          </p:nvPr>
        </p:nvSpPr>
        <p:spPr>
          <a:xfrm>
            <a:off x="6888162" y="2177340"/>
            <a:ext cx="4038066" cy="557451"/>
          </a:xfrm>
          <a:prstGeom prst="rect">
            <a:avLst/>
          </a:prstGeom>
          <a:solidFill>
            <a:schemeClr val="bg1"/>
          </a:solidFill>
        </p:spPr>
        <p:txBody>
          <a:bodyPr wrap="none" lIns="108000" tIns="72000" rIns="108000" anchor="ctr" anchorCtr="0"/>
          <a:lstStyle>
            <a:lvl1pPr marL="0" indent="0">
              <a:buNone/>
              <a:defRPr sz="35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5" name="Picture 4" descr="A white rectangular sign with blue and orange text&#10;&#10;AI-generated content may be incorrect.">
            <a:extLst>
              <a:ext uri="{FF2B5EF4-FFF2-40B4-BE49-F238E27FC236}">
                <a16:creationId xmlns:a16="http://schemas.microsoft.com/office/drawing/2014/main" id="{F86060B5-E4AC-CC68-E5DA-EC41CBAFD4D4}"/>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8792219" y="5672404"/>
            <a:ext cx="3181190" cy="1183750"/>
          </a:xfrm>
          <a:prstGeom prst="rect">
            <a:avLst/>
          </a:prstGeom>
        </p:spPr>
      </p:pic>
      <p:pic>
        <p:nvPicPr>
          <p:cNvPr id="2" name="Picture 1" descr="A cartoon of a person with a bag of money and a basket&#10;&#10;AI-generated content may be incorrect.">
            <a:extLst>
              <a:ext uri="{FF2B5EF4-FFF2-40B4-BE49-F238E27FC236}">
                <a16:creationId xmlns:a16="http://schemas.microsoft.com/office/drawing/2014/main" id="{25B4EBDD-2F3D-C81A-FEBD-1C372E3B70CF}"/>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6437633" y="4553339"/>
            <a:ext cx="2354585" cy="2291516"/>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BD1E4948-AEC6-C4DE-8A1F-7CED992964C7}"/>
              </a:ext>
            </a:extLst>
          </p:cNvPr>
          <p:cNvPicPr>
            <a:picLocks noChangeAspect="1"/>
          </p:cNvPicPr>
          <p:nvPr userDrawn="1"/>
        </p:nvPicPr>
        <p:blipFill>
          <a:blip r:embed="rId6" cstate="screen">
            <a:extLst>
              <a:ext uri="{28A0092B-C50C-407E-A947-70E740481C1C}">
                <a14:useLocalDpi xmlns:a14="http://schemas.microsoft.com/office/drawing/2010/main" val="0"/>
              </a:ext>
            </a:extLst>
          </a:blip>
          <a:srcRect/>
          <a:stretch>
            <a:fillRect/>
          </a:stretch>
        </p:blipFill>
        <p:spPr>
          <a:xfrm>
            <a:off x="7614925" y="123814"/>
            <a:ext cx="6515335" cy="1339627"/>
          </a:xfrm>
          <a:prstGeom prst="rect">
            <a:avLst/>
          </a:prstGeom>
        </p:spPr>
      </p:pic>
    </p:spTree>
    <p:extLst>
      <p:ext uri="{BB962C8B-B14F-4D97-AF65-F5344CB8AC3E}">
        <p14:creationId xmlns:p14="http://schemas.microsoft.com/office/powerpoint/2010/main" val="418654950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_IMAGE 2 Column Text Right">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7" name="Text Placeholder 5">
            <a:extLst>
              <a:ext uri="{FF2B5EF4-FFF2-40B4-BE49-F238E27FC236}">
                <a16:creationId xmlns:a16="http://schemas.microsoft.com/office/drawing/2014/main" id="{4EA18569-5472-72C7-10D6-D0B4EA57A90D}"/>
              </a:ext>
            </a:extLst>
          </p:cNvPr>
          <p:cNvSpPr>
            <a:spLocks noGrp="1"/>
          </p:cNvSpPr>
          <p:nvPr>
            <p:ph type="body" sz="quarter" idx="14" hasCustomPrompt="1"/>
          </p:nvPr>
        </p:nvSpPr>
        <p:spPr>
          <a:xfrm>
            <a:off x="4518051" y="1708680"/>
            <a:ext cx="3164066"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0" name="Text Placeholder 5">
            <a:extLst>
              <a:ext uri="{FF2B5EF4-FFF2-40B4-BE49-F238E27FC236}">
                <a16:creationId xmlns:a16="http://schemas.microsoft.com/office/drawing/2014/main" id="{7AA1F8AA-31EE-11A5-9895-2AD12DD2519E}"/>
              </a:ext>
            </a:extLst>
          </p:cNvPr>
          <p:cNvSpPr>
            <a:spLocks noGrp="1"/>
          </p:cNvSpPr>
          <p:nvPr>
            <p:ph type="body" sz="quarter" idx="17" hasCustomPrompt="1"/>
          </p:nvPr>
        </p:nvSpPr>
        <p:spPr>
          <a:xfrm>
            <a:off x="7944048" y="1708680"/>
            <a:ext cx="319407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6" name="Text Placeholder 2">
            <a:extLst>
              <a:ext uri="{FF2B5EF4-FFF2-40B4-BE49-F238E27FC236}">
                <a16:creationId xmlns:a16="http://schemas.microsoft.com/office/drawing/2014/main" id="{1A97007A-AF47-AD09-CD4F-0B2E929C6919}"/>
              </a:ext>
            </a:extLst>
          </p:cNvPr>
          <p:cNvSpPr>
            <a:spLocks noGrp="1"/>
          </p:cNvSpPr>
          <p:nvPr>
            <p:ph type="body" idx="13" hasCustomPrompt="1"/>
          </p:nvPr>
        </p:nvSpPr>
        <p:spPr>
          <a:xfrm>
            <a:off x="4518052" y="2335496"/>
            <a:ext cx="316227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1F812936-A24A-6A27-3412-D25ED962453D}"/>
              </a:ext>
            </a:extLst>
          </p:cNvPr>
          <p:cNvSpPr>
            <a:spLocks noGrp="1"/>
          </p:cNvSpPr>
          <p:nvPr>
            <p:ph type="body" idx="16" hasCustomPrompt="1"/>
          </p:nvPr>
        </p:nvSpPr>
        <p:spPr>
          <a:xfrm>
            <a:off x="7944047" y="2335496"/>
            <a:ext cx="319226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5" name="Title 1">
            <a:extLst>
              <a:ext uri="{FF2B5EF4-FFF2-40B4-BE49-F238E27FC236}">
                <a16:creationId xmlns:a16="http://schemas.microsoft.com/office/drawing/2014/main" id="{91B92DD2-8082-7CE8-8838-16404491436C}"/>
              </a:ext>
            </a:extLst>
          </p:cNvPr>
          <p:cNvSpPr>
            <a:spLocks noGrp="1"/>
          </p:cNvSpPr>
          <p:nvPr>
            <p:ph type="title" hasCustomPrompt="1"/>
          </p:nvPr>
        </p:nvSpPr>
        <p:spPr>
          <a:xfrm>
            <a:off x="4511675"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2" name="Picture 1" descr="A cartoon of a person holding a basket&#10;&#10;AI-generated content may be incorrect.">
            <a:extLst>
              <a:ext uri="{FF2B5EF4-FFF2-40B4-BE49-F238E27FC236}">
                <a16:creationId xmlns:a16="http://schemas.microsoft.com/office/drawing/2014/main" id="{03887CC5-4D08-F391-95A8-6AC96A4CCD9A}"/>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9115131" y="4657809"/>
            <a:ext cx="6560712" cy="1348957"/>
          </a:xfrm>
          <a:prstGeom prst="rect">
            <a:avLst/>
          </a:prstGeom>
        </p:spPr>
      </p:pic>
      <p:pic>
        <p:nvPicPr>
          <p:cNvPr id="3" name="Picture 2" descr="A cartoon of a person holding a medal and a bag of money&#10;&#10;AI-generated content may be incorrect.">
            <a:extLst>
              <a:ext uri="{FF2B5EF4-FFF2-40B4-BE49-F238E27FC236}">
                <a16:creationId xmlns:a16="http://schemas.microsoft.com/office/drawing/2014/main" id="{AA347455-D87F-25EA-8D5B-26C7C7A9FC3C}"/>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11136312" y="5462940"/>
            <a:ext cx="873427" cy="905618"/>
          </a:xfrm>
          <a:prstGeom prst="rect">
            <a:avLst/>
          </a:prstGeom>
        </p:spPr>
      </p:pic>
      <p:sp>
        <p:nvSpPr>
          <p:cNvPr id="4" name="Text Placeholder 6">
            <a:extLst>
              <a:ext uri="{FF2B5EF4-FFF2-40B4-BE49-F238E27FC236}">
                <a16:creationId xmlns:a16="http://schemas.microsoft.com/office/drawing/2014/main" id="{ED1972AC-97AB-68A9-A53B-F5930F951B71}"/>
              </a:ext>
            </a:extLst>
          </p:cNvPr>
          <p:cNvSpPr>
            <a:spLocks noGrp="1"/>
          </p:cNvSpPr>
          <p:nvPr>
            <p:ph type="body" sz="quarter" idx="20" hasCustomPrompt="1"/>
          </p:nvPr>
        </p:nvSpPr>
        <p:spPr>
          <a:xfrm>
            <a:off x="4511928" y="606522"/>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
        <p:nvSpPr>
          <p:cNvPr id="6" name="Picture Placeholder 13">
            <a:extLst>
              <a:ext uri="{FF2B5EF4-FFF2-40B4-BE49-F238E27FC236}">
                <a16:creationId xmlns:a16="http://schemas.microsoft.com/office/drawing/2014/main" id="{C9FD8046-0349-0813-D258-8E6AC1A3FDF2}"/>
              </a:ext>
            </a:extLst>
          </p:cNvPr>
          <p:cNvSpPr>
            <a:spLocks noGrp="1"/>
          </p:cNvSpPr>
          <p:nvPr>
            <p:ph type="pic" sz="quarter" idx="10" hasCustomPrompt="1"/>
          </p:nvPr>
        </p:nvSpPr>
        <p:spPr>
          <a:xfrm>
            <a:off x="2381" y="0"/>
            <a:ext cx="4251949" cy="636855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43326309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_IMAGE Text Inline Top">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2752725"/>
            <a:ext cx="12192000" cy="3590925"/>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10" name="Text Placeholder 5">
            <a:extLst>
              <a:ext uri="{FF2B5EF4-FFF2-40B4-BE49-F238E27FC236}">
                <a16:creationId xmlns:a16="http://schemas.microsoft.com/office/drawing/2014/main" id="{82E2E8EE-EC1D-BD5A-F1A4-2811232052BB}"/>
              </a:ext>
            </a:extLst>
          </p:cNvPr>
          <p:cNvSpPr>
            <a:spLocks noGrp="1"/>
          </p:cNvSpPr>
          <p:nvPr>
            <p:ph type="body" sz="quarter" idx="18" hasCustomPrompt="1"/>
          </p:nvPr>
        </p:nvSpPr>
        <p:spPr>
          <a:xfrm>
            <a:off x="4518207" y="881362"/>
            <a:ext cx="6618106"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9" name="Text Placeholder 2">
            <a:extLst>
              <a:ext uri="{FF2B5EF4-FFF2-40B4-BE49-F238E27FC236}">
                <a16:creationId xmlns:a16="http://schemas.microsoft.com/office/drawing/2014/main" id="{6837D6B5-431F-7351-1F80-7FA7704C54E2}"/>
              </a:ext>
            </a:extLst>
          </p:cNvPr>
          <p:cNvSpPr>
            <a:spLocks noGrp="1"/>
          </p:cNvSpPr>
          <p:nvPr>
            <p:ph type="body" idx="17" hasCustomPrompt="1"/>
          </p:nvPr>
        </p:nvSpPr>
        <p:spPr>
          <a:xfrm>
            <a:off x="4518207" y="1193239"/>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itle 1">
            <a:extLst>
              <a:ext uri="{FF2B5EF4-FFF2-40B4-BE49-F238E27FC236}">
                <a16:creationId xmlns:a16="http://schemas.microsoft.com/office/drawing/2014/main" id="{9B6A5ABB-1F6F-CA24-F94C-FF4C3F225EC3}"/>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2" name="Title 1">
            <a:extLst>
              <a:ext uri="{FF2B5EF4-FFF2-40B4-BE49-F238E27FC236}">
                <a16:creationId xmlns:a16="http://schemas.microsoft.com/office/drawing/2014/main" id="{172D8F46-B0EF-10B6-E6E0-56587D48BCF8}"/>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2" name="Text Placeholder 6">
            <a:extLst>
              <a:ext uri="{FF2B5EF4-FFF2-40B4-BE49-F238E27FC236}">
                <a16:creationId xmlns:a16="http://schemas.microsoft.com/office/drawing/2014/main" id="{7BBB22B7-7E43-B056-93D8-2D14778C1390}"/>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94303755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_IMAGE Text Inline Bottom">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F4866098-1E5F-22BE-0791-F6C77D1C998F}"/>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2375829" y="4790761"/>
            <a:ext cx="6560712" cy="1348957"/>
          </a:xfrm>
          <a:prstGeom prst="rect">
            <a:avLst/>
          </a:prstGeom>
        </p:spPr>
      </p:pic>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39195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7" name="Text Placeholder 5">
            <a:extLst>
              <a:ext uri="{FF2B5EF4-FFF2-40B4-BE49-F238E27FC236}">
                <a16:creationId xmlns:a16="http://schemas.microsoft.com/office/drawing/2014/main" id="{421007CB-C434-13FC-8ED1-34A79A4E72B6}"/>
              </a:ext>
            </a:extLst>
          </p:cNvPr>
          <p:cNvSpPr>
            <a:spLocks noGrp="1"/>
          </p:cNvSpPr>
          <p:nvPr>
            <p:ph type="body" sz="quarter" idx="18" hasCustomPrompt="1"/>
          </p:nvPr>
        </p:nvSpPr>
        <p:spPr>
          <a:xfrm>
            <a:off x="4518207" y="4421487"/>
            <a:ext cx="6618106"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DCC47E0F-DB41-80B9-3750-8D0F7ED847CD}"/>
              </a:ext>
            </a:extLst>
          </p:cNvPr>
          <p:cNvSpPr>
            <a:spLocks noGrp="1"/>
          </p:cNvSpPr>
          <p:nvPr>
            <p:ph type="body" idx="17" hasCustomPrompt="1"/>
          </p:nvPr>
        </p:nvSpPr>
        <p:spPr>
          <a:xfrm>
            <a:off x="4518207" y="4733364"/>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itle 1">
            <a:extLst>
              <a:ext uri="{FF2B5EF4-FFF2-40B4-BE49-F238E27FC236}">
                <a16:creationId xmlns:a16="http://schemas.microsoft.com/office/drawing/2014/main" id="{AFCE2CDE-7FD8-21C4-4045-96A988337AC7}"/>
              </a:ext>
            </a:extLst>
          </p:cNvPr>
          <p:cNvSpPr>
            <a:spLocks noGrp="1"/>
          </p:cNvSpPr>
          <p:nvPr>
            <p:ph type="title" hasCustomPrompt="1"/>
          </p:nvPr>
        </p:nvSpPr>
        <p:spPr>
          <a:xfrm>
            <a:off x="1058692" y="4428652"/>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2" name="Title 1">
            <a:extLst>
              <a:ext uri="{FF2B5EF4-FFF2-40B4-BE49-F238E27FC236}">
                <a16:creationId xmlns:a16="http://schemas.microsoft.com/office/drawing/2014/main" id="{32B1D323-B127-1A73-B496-F6DF4C411CC8}"/>
              </a:ext>
            </a:extLst>
          </p:cNvPr>
          <p:cNvSpPr txBox="1">
            <a:spLocks/>
          </p:cNvSpPr>
          <p:nvPr userDrawn="1"/>
        </p:nvSpPr>
        <p:spPr>
          <a:xfrm>
            <a:off x="1058692" y="4977039"/>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1673159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5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2080047" cy="3426579"/>
          </a:xfrm>
          <a:prstGeom prst="rect">
            <a:avLst/>
          </a:prstGeom>
          <a:noFill/>
        </p:spPr>
        <p:txBody>
          <a:bodyPr wrap="square" rtlCol="0">
            <a:spAutoFit/>
          </a:bodyPr>
          <a:lstStyle/>
          <a:p>
            <a:pPr>
              <a:lnSpc>
                <a:spcPts val="13000"/>
              </a:lnSpc>
            </a:pPr>
            <a:r>
              <a:rPr lang="en-US" sz="13000" b="1" i="0">
                <a:solidFill>
                  <a:schemeClr val="bg1"/>
                </a:solidFill>
                <a:latin typeface="Arial" panose="020B0604020202020204" pitchFamily="34" charset="0"/>
                <a:cs typeface="Arial" panose="020B0604020202020204" pitchFamily="34" charset="0"/>
              </a:rPr>
              <a:t>TEXT </a:t>
            </a:r>
          </a:p>
          <a:p>
            <a:pPr>
              <a:lnSpc>
                <a:spcPts val="13000"/>
              </a:lnSpc>
            </a:pPr>
            <a:endParaRPr lang="en-US" sz="13000" b="1" i="0">
              <a:solidFill>
                <a:schemeClr val="accent3"/>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C1064970-D2C1-2052-2131-01099E6270B7}"/>
              </a:ext>
            </a:extLst>
          </p:cNvPr>
          <p:cNvPicPr>
            <a:picLocks noChangeAspect="1"/>
          </p:cNvPicPr>
          <p:nvPr userDrawn="1"/>
        </p:nvPicPr>
        <p:blipFill>
          <a:blip r:embed="rId2"/>
          <a:stretch>
            <a:fillRect/>
          </a:stretch>
        </p:blipFill>
        <p:spPr>
          <a:xfrm>
            <a:off x="1055688" y="4354018"/>
            <a:ext cx="3203575" cy="1484323"/>
          </a:xfrm>
          <a:prstGeom prst="rect">
            <a:avLst/>
          </a:prstGeom>
        </p:spPr>
      </p:pic>
      <p:sp>
        <p:nvSpPr>
          <p:cNvPr id="2" name="TextBox 1">
            <a:extLst>
              <a:ext uri="{FF2B5EF4-FFF2-40B4-BE49-F238E27FC236}">
                <a16:creationId xmlns:a16="http://schemas.microsoft.com/office/drawing/2014/main" id="{D7EAFB15-AAB9-5A1C-B2B9-BEF5FDFF026F}"/>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30437727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2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pic>
        <p:nvPicPr>
          <p:cNvPr id="4" name="Picture 3" descr="A blue object with a wrench in the middle&#10;&#10;AI-generated content may be incorrect.">
            <a:extLst>
              <a:ext uri="{FF2B5EF4-FFF2-40B4-BE49-F238E27FC236}">
                <a16:creationId xmlns:a16="http://schemas.microsoft.com/office/drawing/2014/main" id="{49A214D5-A20F-B698-AABD-30DD7416D1C1}"/>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1204893" y="4821392"/>
            <a:ext cx="758507" cy="1614886"/>
          </a:xfrm>
          <a:prstGeom prst="rect">
            <a:avLst/>
          </a:prstGeom>
        </p:spPr>
      </p:pic>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33760666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6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32344750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7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73573764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8_TEXT 1 Column">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38958502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9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9762165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20_TEXT 1 Column">
    <p:bg>
      <p:bgPr>
        <a:solidFill>
          <a:schemeClr val="bg2"/>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702162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ITLE Slide Master 1">
    <p:bg>
      <p:bgPr>
        <a:solidFill>
          <a:srgbClr val="FBBD46"/>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F487EF8-61D3-B6F1-B2A8-1C9D9DC484FB}"/>
              </a:ext>
            </a:extLst>
          </p:cNvPr>
          <p:cNvSpPr>
            <a:spLocks/>
          </p:cNvSpPr>
          <p:nvPr userDrawn="1"/>
        </p:nvSpPr>
        <p:spPr>
          <a:xfrm>
            <a:off x="0" y="-26270"/>
            <a:ext cx="12192000" cy="6884269"/>
          </a:xfrm>
          <a:prstGeom prst="rect">
            <a:avLst/>
          </a:prstGeom>
          <a:solidFill>
            <a:schemeClr val="accent4">
              <a:lumMod val="20000"/>
              <a:lumOff val="8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prstGeom prst="rect">
            <a:avLst/>
          </a:prstGeo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5" name="Picture 4" descr="A cartoon of a wrench and a tool&#10;&#10;AI-generated content may be incorrect.">
            <a:extLst>
              <a:ext uri="{FF2B5EF4-FFF2-40B4-BE49-F238E27FC236}">
                <a16:creationId xmlns:a16="http://schemas.microsoft.com/office/drawing/2014/main" id="{CBADFEF3-6324-DE6E-900B-39493C2707A4}"/>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4076362" y="4271246"/>
            <a:ext cx="1449739" cy="3053707"/>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67005AC2-7DE1-2D7A-997B-52894806F08F}"/>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1749738" y="-572509"/>
            <a:ext cx="6515335" cy="1339627"/>
          </a:xfrm>
          <a:prstGeom prst="rect">
            <a:avLst/>
          </a:prstGeom>
        </p:spPr>
      </p:pic>
      <p:pic>
        <p:nvPicPr>
          <p:cNvPr id="10" name="Picture 9" descr="A blue orange and white sign&#10;&#10;AI-generated content may be incorrect.">
            <a:extLst>
              <a:ext uri="{FF2B5EF4-FFF2-40B4-BE49-F238E27FC236}">
                <a16:creationId xmlns:a16="http://schemas.microsoft.com/office/drawing/2014/main" id="{1434E7EF-9FF9-1B4A-FCE5-7748B4B66B98}"/>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764413" y="5677988"/>
            <a:ext cx="3143905" cy="1169876"/>
          </a:xfrm>
          <a:prstGeom prst="rect">
            <a:avLst/>
          </a:prstGeom>
        </p:spPr>
      </p:pic>
    </p:spTree>
    <p:extLst>
      <p:ext uri="{BB962C8B-B14F-4D97-AF65-F5344CB8AC3E}">
        <p14:creationId xmlns:p14="http://schemas.microsoft.com/office/powerpoint/2010/main" val="48260253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2_TEXT 2 Column">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1F254D0-E3DA-29E2-B384-ED3864E9E1D7}"/>
              </a:ext>
            </a:extLst>
          </p:cNvPr>
          <p:cNvSpPr>
            <a:spLocks noGrp="1"/>
          </p:cNvSpPr>
          <p:nvPr>
            <p:ph type="body" sz="quarter" idx="11" hasCustomPrompt="1"/>
          </p:nvPr>
        </p:nvSpPr>
        <p:spPr>
          <a:xfrm>
            <a:off x="1064154"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9" name="Text Placeholder 5">
            <a:extLst>
              <a:ext uri="{FF2B5EF4-FFF2-40B4-BE49-F238E27FC236}">
                <a16:creationId xmlns:a16="http://schemas.microsoft.com/office/drawing/2014/main" id="{7E9EC2F6-221E-C40D-C562-1D405B92E60A}"/>
              </a:ext>
            </a:extLst>
          </p:cNvPr>
          <p:cNvSpPr>
            <a:spLocks noGrp="1"/>
          </p:cNvSpPr>
          <p:nvPr>
            <p:ph type="body" sz="quarter" idx="14" hasCustomPrompt="1"/>
          </p:nvPr>
        </p:nvSpPr>
        <p:spPr>
          <a:xfrm>
            <a:off x="6240463"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7" name="Text Placeholder 2">
            <a:extLst>
              <a:ext uri="{FF2B5EF4-FFF2-40B4-BE49-F238E27FC236}">
                <a16:creationId xmlns:a16="http://schemas.microsoft.com/office/drawing/2014/main" id="{79D16E7E-98E2-BC93-5FD5-4E0581AC07D3}"/>
              </a:ext>
            </a:extLst>
          </p:cNvPr>
          <p:cNvSpPr>
            <a:spLocks noGrp="1"/>
          </p:cNvSpPr>
          <p:nvPr>
            <p:ph type="body" idx="13" hasCustomPrompt="1"/>
          </p:nvPr>
        </p:nvSpPr>
        <p:spPr>
          <a:xfrm>
            <a:off x="6240463"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2">
            <a:extLst>
              <a:ext uri="{FF2B5EF4-FFF2-40B4-BE49-F238E27FC236}">
                <a16:creationId xmlns:a16="http://schemas.microsoft.com/office/drawing/2014/main" id="{127F52A5-FE0E-61E7-44B3-9C6AF4B470FF}"/>
              </a:ext>
            </a:extLst>
          </p:cNvPr>
          <p:cNvSpPr>
            <a:spLocks noGrp="1"/>
          </p:cNvSpPr>
          <p:nvPr>
            <p:ph type="body" idx="1" hasCustomPrompt="1"/>
          </p:nvPr>
        </p:nvSpPr>
        <p:spPr>
          <a:xfrm>
            <a:off x="1064154"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2" name="Title 1">
            <a:extLst>
              <a:ext uri="{FF2B5EF4-FFF2-40B4-BE49-F238E27FC236}">
                <a16:creationId xmlns:a16="http://schemas.microsoft.com/office/drawing/2014/main" id="{129629DF-8E5C-DEA8-2F90-A2E856B892CE}"/>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2" name="Picture 1" descr="A cartoon of a person holding a basket&#10;&#10;AI-generated content may be incorrect.">
            <a:extLst>
              <a:ext uri="{FF2B5EF4-FFF2-40B4-BE49-F238E27FC236}">
                <a16:creationId xmlns:a16="http://schemas.microsoft.com/office/drawing/2014/main" id="{EA72FDD8-3A67-9C89-B92F-4FEDAAB73F14}"/>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2049037" y="4541599"/>
            <a:ext cx="6560712" cy="1348957"/>
          </a:xfrm>
          <a:prstGeom prst="rect">
            <a:avLst/>
          </a:prstGeom>
        </p:spPr>
      </p:pic>
      <p:sp>
        <p:nvSpPr>
          <p:cNvPr id="5" name="Text Placeholder 6">
            <a:extLst>
              <a:ext uri="{FF2B5EF4-FFF2-40B4-BE49-F238E27FC236}">
                <a16:creationId xmlns:a16="http://schemas.microsoft.com/office/drawing/2014/main" id="{E2938C58-630D-0623-A78A-289AAAB964BE}"/>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72720069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2_TEXT 3 Column Text">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3A5B9AF1-B60F-A8B6-0F56-209C8B4A6615}"/>
              </a:ext>
            </a:extLst>
          </p:cNvPr>
          <p:cNvSpPr>
            <a:spLocks noGrp="1"/>
          </p:cNvSpPr>
          <p:nvPr>
            <p:ph type="body" sz="quarter" idx="14" hasCustomPrompt="1"/>
          </p:nvPr>
        </p:nvSpPr>
        <p:spPr>
          <a:xfrm>
            <a:off x="4511795" y="170021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9" name="Text Placeholder 5">
            <a:extLst>
              <a:ext uri="{FF2B5EF4-FFF2-40B4-BE49-F238E27FC236}">
                <a16:creationId xmlns:a16="http://schemas.microsoft.com/office/drawing/2014/main" id="{FCE1823B-3C73-9BE9-364D-36563FF91190}"/>
              </a:ext>
            </a:extLst>
          </p:cNvPr>
          <p:cNvSpPr>
            <a:spLocks noGrp="1"/>
          </p:cNvSpPr>
          <p:nvPr>
            <p:ph type="body" sz="quarter" idx="17" hasCustomPrompt="1"/>
          </p:nvPr>
        </p:nvSpPr>
        <p:spPr>
          <a:xfrm>
            <a:off x="7939388"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 name="Text Placeholder 5">
            <a:extLst>
              <a:ext uri="{FF2B5EF4-FFF2-40B4-BE49-F238E27FC236}">
                <a16:creationId xmlns:a16="http://schemas.microsoft.com/office/drawing/2014/main" id="{E65F584A-DDDF-BC7A-9292-AB3F32A7835F}"/>
              </a:ext>
            </a:extLst>
          </p:cNvPr>
          <p:cNvSpPr>
            <a:spLocks noGrp="1"/>
          </p:cNvSpPr>
          <p:nvPr>
            <p:ph type="body" sz="quarter" idx="18" hasCustomPrompt="1"/>
          </p:nvPr>
        </p:nvSpPr>
        <p:spPr>
          <a:xfrm>
            <a:off x="1065861" y="1700213"/>
            <a:ext cx="3193402"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8" name="Text Placeholder 2">
            <a:extLst>
              <a:ext uri="{FF2B5EF4-FFF2-40B4-BE49-F238E27FC236}">
                <a16:creationId xmlns:a16="http://schemas.microsoft.com/office/drawing/2014/main" id="{2F2C3E46-A109-DF50-FCAE-271F5D85FD8E}"/>
              </a:ext>
            </a:extLst>
          </p:cNvPr>
          <p:cNvSpPr>
            <a:spLocks noGrp="1"/>
          </p:cNvSpPr>
          <p:nvPr>
            <p:ph type="body" idx="16" hasCustomPrompt="1"/>
          </p:nvPr>
        </p:nvSpPr>
        <p:spPr>
          <a:xfrm>
            <a:off x="7939389" y="2319955"/>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F53F6635-3DCB-2CD4-190B-9462C020914F}"/>
              </a:ext>
            </a:extLst>
          </p:cNvPr>
          <p:cNvSpPr>
            <a:spLocks noGrp="1"/>
          </p:cNvSpPr>
          <p:nvPr>
            <p:ph type="body" idx="13" hasCustomPrompt="1"/>
          </p:nvPr>
        </p:nvSpPr>
        <p:spPr>
          <a:xfrm>
            <a:off x="4511795" y="2319955"/>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4" name="Text Placeholder 2">
            <a:extLst>
              <a:ext uri="{FF2B5EF4-FFF2-40B4-BE49-F238E27FC236}">
                <a16:creationId xmlns:a16="http://schemas.microsoft.com/office/drawing/2014/main" id="{725C163B-3D86-6C59-751D-D19C07880C6C}"/>
              </a:ext>
            </a:extLst>
          </p:cNvPr>
          <p:cNvSpPr>
            <a:spLocks noGrp="1"/>
          </p:cNvSpPr>
          <p:nvPr>
            <p:ph type="body" idx="19" hasCustomPrompt="1"/>
          </p:nvPr>
        </p:nvSpPr>
        <p:spPr>
          <a:xfrm>
            <a:off x="1065861" y="2319955"/>
            <a:ext cx="319159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9B6FAEC6-EF9A-9B80-58FA-95FC2D90C566}"/>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5" name="Picture 4" descr="A cartoon of a person in a hat and a basket&#10;&#10;AI-generated content may be incorrect.">
            <a:extLst>
              <a:ext uri="{FF2B5EF4-FFF2-40B4-BE49-F238E27FC236}">
                <a16:creationId xmlns:a16="http://schemas.microsoft.com/office/drawing/2014/main" id="{11D17545-0BE5-D819-70AF-826D17EE10A9}"/>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10541416" y="4730770"/>
            <a:ext cx="1447800" cy="1663700"/>
          </a:xfrm>
          <a:prstGeom prst="rect">
            <a:avLst/>
          </a:prstGeom>
        </p:spPr>
      </p:pic>
      <p:sp>
        <p:nvSpPr>
          <p:cNvPr id="3" name="Text Placeholder 6">
            <a:extLst>
              <a:ext uri="{FF2B5EF4-FFF2-40B4-BE49-F238E27FC236}">
                <a16:creationId xmlns:a16="http://schemas.microsoft.com/office/drawing/2014/main" id="{A560BDE9-7DDD-927C-8AB7-CFC75279FAB7}"/>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6650224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2_TEXT 3 Column Text 4 points">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DA2E9E57-0724-01E7-D3CF-D45CA857FFE8}"/>
              </a:ext>
            </a:extLst>
          </p:cNvPr>
          <p:cNvSpPr>
            <a:spLocks noGrp="1"/>
          </p:cNvSpPr>
          <p:nvPr>
            <p:ph type="body" sz="quarter" idx="14" hasCustomPrompt="1"/>
          </p:nvPr>
        </p:nvSpPr>
        <p:spPr>
          <a:xfrm>
            <a:off x="4511676" y="170375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0" name="Text Placeholder 5">
            <a:extLst>
              <a:ext uri="{FF2B5EF4-FFF2-40B4-BE49-F238E27FC236}">
                <a16:creationId xmlns:a16="http://schemas.microsoft.com/office/drawing/2014/main" id="{1FBC4E8A-5133-9EE5-A109-708B3C45535C}"/>
              </a:ext>
            </a:extLst>
          </p:cNvPr>
          <p:cNvSpPr>
            <a:spLocks noGrp="1"/>
          </p:cNvSpPr>
          <p:nvPr>
            <p:ph type="body" sz="quarter" idx="17" hasCustomPrompt="1"/>
          </p:nvPr>
        </p:nvSpPr>
        <p:spPr>
          <a:xfrm>
            <a:off x="7939269"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3" name="Text Placeholder 5">
            <a:extLst>
              <a:ext uri="{FF2B5EF4-FFF2-40B4-BE49-F238E27FC236}">
                <a16:creationId xmlns:a16="http://schemas.microsoft.com/office/drawing/2014/main" id="{B15BA61C-14E0-F633-860C-CE9769D6C9B6}"/>
              </a:ext>
            </a:extLst>
          </p:cNvPr>
          <p:cNvSpPr>
            <a:spLocks noGrp="1"/>
          </p:cNvSpPr>
          <p:nvPr>
            <p:ph type="body" sz="quarter" idx="20" hasCustomPrompt="1"/>
          </p:nvPr>
        </p:nvSpPr>
        <p:spPr>
          <a:xfrm>
            <a:off x="4511676" y="3894721"/>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8" name="Text Placeholder 5">
            <a:extLst>
              <a:ext uri="{FF2B5EF4-FFF2-40B4-BE49-F238E27FC236}">
                <a16:creationId xmlns:a16="http://schemas.microsoft.com/office/drawing/2014/main" id="{DC251D1C-A661-DEF2-6551-E012A4CB951E}"/>
              </a:ext>
            </a:extLst>
          </p:cNvPr>
          <p:cNvSpPr>
            <a:spLocks noGrp="1"/>
          </p:cNvSpPr>
          <p:nvPr>
            <p:ph type="body" sz="quarter" idx="23" hasCustomPrompt="1"/>
          </p:nvPr>
        </p:nvSpPr>
        <p:spPr>
          <a:xfrm>
            <a:off x="7939269" y="3894721"/>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7" name="Text Placeholder 2">
            <a:extLst>
              <a:ext uri="{FF2B5EF4-FFF2-40B4-BE49-F238E27FC236}">
                <a16:creationId xmlns:a16="http://schemas.microsoft.com/office/drawing/2014/main" id="{05351DFF-3180-6BD8-D5D1-8A98B55C734F}"/>
              </a:ext>
            </a:extLst>
          </p:cNvPr>
          <p:cNvSpPr>
            <a:spLocks noGrp="1"/>
          </p:cNvSpPr>
          <p:nvPr>
            <p:ph type="body" idx="22" hasCustomPrompt="1"/>
          </p:nvPr>
        </p:nvSpPr>
        <p:spPr>
          <a:xfrm>
            <a:off x="7939270" y="4516340"/>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23CD6A68-11EA-5F2B-6B82-EE6636FC0C49}"/>
              </a:ext>
            </a:extLst>
          </p:cNvPr>
          <p:cNvSpPr>
            <a:spLocks noGrp="1"/>
          </p:cNvSpPr>
          <p:nvPr>
            <p:ph type="body" idx="19" hasCustomPrompt="1"/>
          </p:nvPr>
        </p:nvSpPr>
        <p:spPr>
          <a:xfrm>
            <a:off x="4511676" y="4516340"/>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08B2C91C-379F-094E-2B57-8EC8402DA0FB}"/>
              </a:ext>
            </a:extLst>
          </p:cNvPr>
          <p:cNvSpPr>
            <a:spLocks noGrp="1"/>
          </p:cNvSpPr>
          <p:nvPr>
            <p:ph type="body" idx="13" hasCustomPrompt="1"/>
          </p:nvPr>
        </p:nvSpPr>
        <p:spPr>
          <a:xfrm>
            <a:off x="4511676" y="2320329"/>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559E4678-3892-9694-C330-75F3760E3517}"/>
              </a:ext>
            </a:extLst>
          </p:cNvPr>
          <p:cNvSpPr>
            <a:spLocks noGrp="1"/>
          </p:cNvSpPr>
          <p:nvPr>
            <p:ph type="body" idx="16" hasCustomPrompt="1"/>
          </p:nvPr>
        </p:nvSpPr>
        <p:spPr>
          <a:xfrm>
            <a:off x="7939270" y="2320329"/>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itle 1">
            <a:extLst>
              <a:ext uri="{FF2B5EF4-FFF2-40B4-BE49-F238E27FC236}">
                <a16:creationId xmlns:a16="http://schemas.microsoft.com/office/drawing/2014/main" id="{F303A928-1877-7AB5-05FA-FFFEBF36DF9B}"/>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5" name="Title 1">
            <a:extLst>
              <a:ext uri="{FF2B5EF4-FFF2-40B4-BE49-F238E27FC236}">
                <a16:creationId xmlns:a16="http://schemas.microsoft.com/office/drawing/2014/main" id="{B17850F3-3B81-4C36-89EF-ACF74D9303E0}"/>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6" name="Title 1">
            <a:extLst>
              <a:ext uri="{FF2B5EF4-FFF2-40B4-BE49-F238E27FC236}">
                <a16:creationId xmlns:a16="http://schemas.microsoft.com/office/drawing/2014/main" id="{D09B47BE-E83E-CB41-2467-BAAA5A9CDE86}"/>
              </a:ext>
            </a:extLst>
          </p:cNvPr>
          <p:cNvSpPr txBox="1">
            <a:spLocks/>
          </p:cNvSpPr>
          <p:nvPr userDrawn="1"/>
        </p:nvSpPr>
        <p:spPr>
          <a:xfrm>
            <a:off x="1058692" y="1988468"/>
            <a:ext cx="2918084"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three</a:t>
            </a:r>
            <a:endParaRPr lang="en-AU">
              <a:latin typeface="Arial" panose="020B0604020202020204" pitchFamily="34" charset="0"/>
              <a:cs typeface="Arial" panose="020B0604020202020204" pitchFamily="34" charset="0"/>
            </a:endParaRPr>
          </a:p>
        </p:txBody>
      </p:sp>
      <p:pic>
        <p:nvPicPr>
          <p:cNvPr id="4" name="Picture 3" descr="A cartoon of a person holding a basket and a drone&#10;&#10;AI-generated content may be incorrect.">
            <a:extLst>
              <a:ext uri="{FF2B5EF4-FFF2-40B4-BE49-F238E27FC236}">
                <a16:creationId xmlns:a16="http://schemas.microsoft.com/office/drawing/2014/main" id="{18A5DBC7-8AFD-DDDC-D5AF-904AA6A40B2B}"/>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1044437" y="3093241"/>
            <a:ext cx="2975685" cy="3182091"/>
          </a:xfrm>
          <a:prstGeom prst="rect">
            <a:avLst/>
          </a:prstGeom>
        </p:spPr>
      </p:pic>
      <p:pic>
        <p:nvPicPr>
          <p:cNvPr id="2" name="Picture 1" descr="A cartoon of a person holding a basket&#10;&#10;AI-generated content may be incorrect.">
            <a:extLst>
              <a:ext uri="{FF2B5EF4-FFF2-40B4-BE49-F238E27FC236}">
                <a16:creationId xmlns:a16="http://schemas.microsoft.com/office/drawing/2014/main" id="{CF55D3B4-E903-CA90-9BA3-07FF827D1BDD}"/>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8395707" y="83125"/>
            <a:ext cx="6560712" cy="1348957"/>
          </a:xfrm>
          <a:prstGeom prst="rect">
            <a:avLst/>
          </a:prstGeom>
        </p:spPr>
      </p:pic>
      <p:sp>
        <p:nvSpPr>
          <p:cNvPr id="7" name="Text Placeholder 6">
            <a:extLst>
              <a:ext uri="{FF2B5EF4-FFF2-40B4-BE49-F238E27FC236}">
                <a16:creationId xmlns:a16="http://schemas.microsoft.com/office/drawing/2014/main" id="{08066DEA-ED09-AAAC-EC21-3CF6B40C6351}"/>
              </a:ext>
            </a:extLst>
          </p:cNvPr>
          <p:cNvSpPr>
            <a:spLocks noGrp="1"/>
          </p:cNvSpPr>
          <p:nvPr>
            <p:ph type="body" sz="quarter" idx="24"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59053028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6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66419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 &amp;</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VIDEO</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699194"/>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36355349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3_VIDEO 1 Column">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4514207" y="1700213"/>
            <a:ext cx="7161856" cy="4087523"/>
          </a:xfrm>
          <a:prstGeom prst="rect">
            <a:avLst/>
          </a:prstGeo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3203577"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8" y="2333957"/>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5" name="Picture 4" descr="A cartoon of a person holding a basket&#10;&#10;AI-generated content may be incorrect.">
            <a:extLst>
              <a:ext uri="{FF2B5EF4-FFF2-40B4-BE49-F238E27FC236}">
                <a16:creationId xmlns:a16="http://schemas.microsoft.com/office/drawing/2014/main" id="{A144336D-EA30-6FB8-84E2-815ABD47FC60}"/>
              </a:ext>
            </a:extLst>
          </p:cNvPr>
          <p:cNvPicPr>
            <a:picLocks noChangeAspect="1"/>
          </p:cNvPicPr>
          <p:nvPr userDrawn="1"/>
        </p:nvPicPr>
        <p:blipFill>
          <a:blip r:embed="rId2">
            <a:extLst>
              <a:ext uri="{28A0092B-C50C-407E-A947-70E740481C1C}">
                <a14:useLocalDpi xmlns:a14="http://schemas.microsoft.com/office/drawing/2010/main" val="0"/>
              </a:ext>
            </a:extLst>
          </a:blip>
          <a:srcRect l="6911" t="89952" r="64994" b="183"/>
          <a:stretch>
            <a:fillRect/>
          </a:stretch>
        </p:blipFill>
        <p:spPr>
          <a:xfrm>
            <a:off x="7693805" y="-221162"/>
            <a:ext cx="6560712" cy="1348957"/>
          </a:xfrm>
          <a:prstGeom prst="rect">
            <a:avLst/>
          </a:prstGeom>
        </p:spPr>
      </p:pic>
      <p:sp>
        <p:nvSpPr>
          <p:cNvPr id="2" name="Text Placeholder 6">
            <a:extLst>
              <a:ext uri="{FF2B5EF4-FFF2-40B4-BE49-F238E27FC236}">
                <a16:creationId xmlns:a16="http://schemas.microsoft.com/office/drawing/2014/main" id="{7B0E2D82-A843-15D1-B51D-29BF1AAB6A04}"/>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0053616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4_VIDEO 1 Column">
    <p:bg>
      <p:bgPr>
        <a:solidFill>
          <a:schemeClr val="bg1"/>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5" name="Picture 4" descr="A cartoon of a person holding a basket&#10;&#10;AI-generated content may be incorrect.">
            <a:extLst>
              <a:ext uri="{FF2B5EF4-FFF2-40B4-BE49-F238E27FC236}">
                <a16:creationId xmlns:a16="http://schemas.microsoft.com/office/drawing/2014/main" id="{A144336D-EA30-6FB8-84E2-815ABD47FC6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7693805" y="-221162"/>
            <a:ext cx="6560712" cy="1348957"/>
          </a:xfrm>
          <a:prstGeom prst="rect">
            <a:avLst/>
          </a:prstGeom>
        </p:spPr>
      </p:pic>
      <p:sp>
        <p:nvSpPr>
          <p:cNvPr id="2" name="Text Placeholder 6">
            <a:extLst>
              <a:ext uri="{FF2B5EF4-FFF2-40B4-BE49-F238E27FC236}">
                <a16:creationId xmlns:a16="http://schemas.microsoft.com/office/drawing/2014/main" id="{C1865D6E-596F-1502-730C-8FB609197EC5}"/>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
        <p:nvSpPr>
          <p:cNvPr id="4" name="Media Placeholder 4">
            <a:extLst>
              <a:ext uri="{FF2B5EF4-FFF2-40B4-BE49-F238E27FC236}">
                <a16:creationId xmlns:a16="http://schemas.microsoft.com/office/drawing/2014/main" id="{A07A3591-BA6A-9613-A18A-5E41ED975343}"/>
              </a:ext>
            </a:extLst>
          </p:cNvPr>
          <p:cNvSpPr>
            <a:spLocks noGrp="1"/>
          </p:cNvSpPr>
          <p:nvPr>
            <p:ph type="media" sz="quarter" idx="19" hasCustomPrompt="1"/>
          </p:nvPr>
        </p:nvSpPr>
        <p:spPr>
          <a:xfrm>
            <a:off x="4514207" y="1700213"/>
            <a:ext cx="7161856" cy="4087523"/>
          </a:xfrm>
          <a:prstGeom prst="rect">
            <a:avLst/>
          </a:prstGeo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0DDB7C58-9ECE-3A21-A7A0-831648DAD9ED}"/>
              </a:ext>
            </a:extLst>
          </p:cNvPr>
          <p:cNvSpPr>
            <a:spLocks noGrp="1"/>
          </p:cNvSpPr>
          <p:nvPr>
            <p:ph type="body" sz="quarter" idx="11" hasCustomPrompt="1"/>
          </p:nvPr>
        </p:nvSpPr>
        <p:spPr>
          <a:xfrm>
            <a:off x="1055687" y="1707141"/>
            <a:ext cx="3203577"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8" name="Text Placeholder 2">
            <a:extLst>
              <a:ext uri="{FF2B5EF4-FFF2-40B4-BE49-F238E27FC236}">
                <a16:creationId xmlns:a16="http://schemas.microsoft.com/office/drawing/2014/main" id="{35FE058C-21E1-0411-B1A7-CE992B94B138}"/>
              </a:ext>
            </a:extLst>
          </p:cNvPr>
          <p:cNvSpPr>
            <a:spLocks noGrp="1"/>
          </p:cNvSpPr>
          <p:nvPr>
            <p:ph type="body" idx="1" hasCustomPrompt="1"/>
          </p:nvPr>
        </p:nvSpPr>
        <p:spPr>
          <a:xfrm>
            <a:off x="1055688" y="2333957"/>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2936571864"/>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2_VIDEO 1 Column">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6888163" y="278296"/>
            <a:ext cx="4787900" cy="5690703"/>
          </a:xfrm>
          <a:prstGeom prst="rect">
            <a:avLst/>
          </a:prstGeo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5040313"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2333957"/>
            <a:ext cx="504031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2" name="Text Placeholder 6">
            <a:extLst>
              <a:ext uri="{FF2B5EF4-FFF2-40B4-BE49-F238E27FC236}">
                <a16:creationId xmlns:a16="http://schemas.microsoft.com/office/drawing/2014/main" id="{DA57E265-7483-8185-1D4D-7B2598E8011F}"/>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00048844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6_VIDEO 1 Column">
    <p:bg>
      <p:bgPr>
        <a:solidFill>
          <a:schemeClr val="bg1"/>
        </a:solidFill>
        <a:effectLst/>
      </p:bgPr>
    </p:bg>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6888163" y="278296"/>
            <a:ext cx="4787900" cy="5690703"/>
          </a:xfrm>
          <a:prstGeom prst="rect">
            <a:avLst/>
          </a:prstGeo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5040313"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2333957"/>
            <a:ext cx="504031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2" name="Text Placeholder 6">
            <a:extLst>
              <a:ext uri="{FF2B5EF4-FFF2-40B4-BE49-F238E27FC236}">
                <a16:creationId xmlns:a16="http://schemas.microsoft.com/office/drawing/2014/main" id="{0C2BB71C-148C-83CF-A787-14D52D81D82D}"/>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036642791"/>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7_VIDEO 1 Column">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6888163" y="278296"/>
            <a:ext cx="4787900" cy="5690703"/>
          </a:xfrm>
          <a:prstGeom prst="rect">
            <a:avLst/>
          </a:prstGeo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5040313"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2333957"/>
            <a:ext cx="504031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2" name="Text Placeholder 6">
            <a:extLst>
              <a:ext uri="{FF2B5EF4-FFF2-40B4-BE49-F238E27FC236}">
                <a16:creationId xmlns:a16="http://schemas.microsoft.com/office/drawing/2014/main" id="{76F8B878-E146-85EF-631A-CE987C7A15FA}"/>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582632381"/>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17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MYTH BUSTING</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56538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3231046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ITLE Slide Master 2 Date and Presenter">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userDrawn="1"/>
        </p:nvSpPr>
        <p:spPr>
          <a:xfrm>
            <a:off x="0" y="0"/>
            <a:ext cx="12192000" cy="685800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prstGeom prst="rect">
            <a:avLst/>
          </a:prstGeo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sp>
        <p:nvSpPr>
          <p:cNvPr id="14" name="Subtitle 2">
            <a:extLst>
              <a:ext uri="{FF2B5EF4-FFF2-40B4-BE49-F238E27FC236}">
                <a16:creationId xmlns:a16="http://schemas.microsoft.com/office/drawing/2014/main" id="{A22D3700-A7A1-6B40-271C-97832B21E031}"/>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3" name="Picture 2" descr="A cartoon of a person holding a basket&#10;&#10;AI-generated content may be incorrect.">
            <a:extLst>
              <a:ext uri="{FF2B5EF4-FFF2-40B4-BE49-F238E27FC236}">
                <a16:creationId xmlns:a16="http://schemas.microsoft.com/office/drawing/2014/main" id="{F7D81180-10EF-798E-B915-327B713212FA}"/>
              </a:ext>
            </a:extLst>
          </p:cNvPr>
          <p:cNvPicPr>
            <a:picLocks noChangeAspect="1"/>
          </p:cNvPicPr>
          <p:nvPr userDrawn="1"/>
        </p:nvPicPr>
        <p:blipFill>
          <a:blip r:embed="rId4" cstate="screen">
            <a:extLst>
              <a:ext uri="{28A0092B-C50C-407E-A947-70E740481C1C}">
                <a14:useLocalDpi xmlns:a14="http://schemas.microsoft.com/office/drawing/2010/main" val="0"/>
              </a:ext>
            </a:extLst>
          </a:blip>
          <a:srcRect/>
          <a:stretch>
            <a:fillRect/>
          </a:stretch>
        </p:blipFill>
        <p:spPr>
          <a:xfrm>
            <a:off x="-1868293" y="4553982"/>
            <a:ext cx="6560712" cy="1348957"/>
          </a:xfrm>
          <a:prstGeom prst="rect">
            <a:avLst/>
          </a:prstGeom>
        </p:spPr>
      </p:pic>
      <p:pic>
        <p:nvPicPr>
          <p:cNvPr id="13" name="Picture 12" descr="A blue orange and white sign&#10;&#10;AI-generated content may be incorrect.">
            <a:extLst>
              <a:ext uri="{FF2B5EF4-FFF2-40B4-BE49-F238E27FC236}">
                <a16:creationId xmlns:a16="http://schemas.microsoft.com/office/drawing/2014/main" id="{1D36459F-1BA7-4922-346C-2F4ABAF9CAD5}"/>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pic>
        <p:nvPicPr>
          <p:cNvPr id="7" name="Picture 6" descr="A cartoon of a person in a hat and a basket&#10;&#10;AI-generated content may be incorrect.">
            <a:extLst>
              <a:ext uri="{FF2B5EF4-FFF2-40B4-BE49-F238E27FC236}">
                <a16:creationId xmlns:a16="http://schemas.microsoft.com/office/drawing/2014/main" id="{89CBF1B6-9118-02FA-4734-67F8B4E973D7}"/>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0" y="4271246"/>
            <a:ext cx="2251456" cy="2573655"/>
          </a:xfrm>
          <a:prstGeom prst="rect">
            <a:avLst/>
          </a:prstGeom>
        </p:spPr>
      </p:pic>
    </p:spTree>
    <p:extLst>
      <p:ext uri="{BB962C8B-B14F-4D97-AF65-F5344CB8AC3E}">
        <p14:creationId xmlns:p14="http://schemas.microsoft.com/office/powerpoint/2010/main" val="102396904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3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pic>
        <p:nvPicPr>
          <p:cNvPr id="4" name="Picture 3" descr="A blue object with a wrench in the middle&#10;&#10;AI-generated content may be incorrect.">
            <a:extLst>
              <a:ext uri="{FF2B5EF4-FFF2-40B4-BE49-F238E27FC236}">
                <a16:creationId xmlns:a16="http://schemas.microsoft.com/office/drawing/2014/main" id="{49A214D5-A20F-B698-AABD-30DD7416D1C1}"/>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1331445" y="4918074"/>
            <a:ext cx="689235" cy="1467403"/>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Tree>
    <p:extLst>
      <p:ext uri="{BB962C8B-B14F-4D97-AF65-F5344CB8AC3E}">
        <p14:creationId xmlns:p14="http://schemas.microsoft.com/office/powerpoint/2010/main" val="235378978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4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5" name="Picture 4" descr="A blue object with a wrench in the middle&#10;&#10;AI-generated content may be incorrect.">
            <a:extLst>
              <a:ext uri="{FF2B5EF4-FFF2-40B4-BE49-F238E27FC236}">
                <a16:creationId xmlns:a16="http://schemas.microsoft.com/office/drawing/2014/main" id="{F37F9A81-997A-AC4B-07EA-570EECBB436B}"/>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1331445" y="4918074"/>
            <a:ext cx="689235" cy="1467403"/>
          </a:xfrm>
          <a:prstGeom prst="rect">
            <a:avLst/>
          </a:prstGeom>
        </p:spPr>
      </p:pic>
    </p:spTree>
    <p:extLst>
      <p:ext uri="{BB962C8B-B14F-4D97-AF65-F5344CB8AC3E}">
        <p14:creationId xmlns:p14="http://schemas.microsoft.com/office/powerpoint/2010/main" val="2157082544"/>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8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Tree>
    <p:extLst>
      <p:ext uri="{BB962C8B-B14F-4D97-AF65-F5344CB8AC3E}">
        <p14:creationId xmlns:p14="http://schemas.microsoft.com/office/powerpoint/2010/main" val="339266828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9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2156062883"/>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5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pic>
        <p:nvPicPr>
          <p:cNvPr id="3" name="Picture 2" descr="A cartoon of a person in a blue robe&#10;&#10;AI-generated content may be incorrect.">
            <a:extLst>
              <a:ext uri="{FF2B5EF4-FFF2-40B4-BE49-F238E27FC236}">
                <a16:creationId xmlns:a16="http://schemas.microsoft.com/office/drawing/2014/main" id="{D0B34F7B-0A11-D3EF-C3CA-4E881F0DC62C}"/>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01616" y="4858815"/>
            <a:ext cx="1132834" cy="1564762"/>
          </a:xfrm>
          <a:prstGeom prst="rect">
            <a:avLst/>
          </a:prstGeom>
        </p:spPr>
      </p:pic>
    </p:spTree>
    <p:extLst>
      <p:ext uri="{BB962C8B-B14F-4D97-AF65-F5344CB8AC3E}">
        <p14:creationId xmlns:p14="http://schemas.microsoft.com/office/powerpoint/2010/main" val="362707328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6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9" name="Picture 8" descr="A cartoon of a person in a blue robe&#10;&#10;AI-generated content may be incorrect.">
            <a:extLst>
              <a:ext uri="{FF2B5EF4-FFF2-40B4-BE49-F238E27FC236}">
                <a16:creationId xmlns:a16="http://schemas.microsoft.com/office/drawing/2014/main" id="{6F51F033-60D1-7F7D-4864-448438C0C4AB}"/>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01616" y="4858815"/>
            <a:ext cx="1132834" cy="1564762"/>
          </a:xfrm>
          <a:prstGeom prst="rect">
            <a:avLst/>
          </a:prstGeom>
        </p:spPr>
      </p:pic>
    </p:spTree>
    <p:extLst>
      <p:ext uri="{BB962C8B-B14F-4D97-AF65-F5344CB8AC3E}">
        <p14:creationId xmlns:p14="http://schemas.microsoft.com/office/powerpoint/2010/main" val="1097732973"/>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7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Tree>
    <p:extLst>
      <p:ext uri="{BB962C8B-B14F-4D97-AF65-F5344CB8AC3E}">
        <p14:creationId xmlns:p14="http://schemas.microsoft.com/office/powerpoint/2010/main" val="1482828594"/>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10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3147300495"/>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11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pic>
        <p:nvPicPr>
          <p:cNvPr id="4" name="Picture 3" descr="A cartoon of a person wearing a white coat&#10;&#10;AI-generated content may be incorrect.">
            <a:extLst>
              <a:ext uri="{FF2B5EF4-FFF2-40B4-BE49-F238E27FC236}">
                <a16:creationId xmlns:a16="http://schemas.microsoft.com/office/drawing/2014/main" id="{8482B304-79C4-3373-F615-C0D01D0148A2}"/>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1212477" y="4920722"/>
            <a:ext cx="979523" cy="1937278"/>
          </a:xfrm>
          <a:prstGeom prst="rect">
            <a:avLst/>
          </a:prstGeom>
        </p:spPr>
      </p:pic>
    </p:spTree>
    <p:extLst>
      <p:ext uri="{BB962C8B-B14F-4D97-AF65-F5344CB8AC3E}">
        <p14:creationId xmlns:p14="http://schemas.microsoft.com/office/powerpoint/2010/main" val="697482493"/>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12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5" name="Picture 4" descr="A cartoon of a person wearing a white coat&#10;&#10;AI-generated content may be incorrect.">
            <a:extLst>
              <a:ext uri="{FF2B5EF4-FFF2-40B4-BE49-F238E27FC236}">
                <a16:creationId xmlns:a16="http://schemas.microsoft.com/office/drawing/2014/main" id="{F6553CB3-6C53-9992-475E-5B13974B7E31}"/>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1212477" y="4920722"/>
            <a:ext cx="979523" cy="1937278"/>
          </a:xfrm>
          <a:prstGeom prst="rect">
            <a:avLst/>
          </a:prstGeom>
        </p:spPr>
      </p:pic>
    </p:spTree>
    <p:extLst>
      <p:ext uri="{BB962C8B-B14F-4D97-AF65-F5344CB8AC3E}">
        <p14:creationId xmlns:p14="http://schemas.microsoft.com/office/powerpoint/2010/main" val="7524956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TITLE Slide Master Image 4 with Image Top">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0"/>
            <a:ext cx="12192000" cy="3428996"/>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0" y="3428996"/>
            <a:ext cx="12192000" cy="3429004"/>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E027ADB-AE21-6579-0A48-8491F6C30AD2}"/>
              </a:ext>
            </a:extLst>
          </p:cNvPr>
          <p:cNvSpPr>
            <a:spLocks noGrp="1"/>
          </p:cNvSpPr>
          <p:nvPr>
            <p:ph type="ctrTitle" hasCustomPrompt="1"/>
          </p:nvPr>
        </p:nvSpPr>
        <p:spPr>
          <a:xfrm>
            <a:off x="1064653" y="4387302"/>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9" name="Subtitle 2">
            <a:extLst>
              <a:ext uri="{FF2B5EF4-FFF2-40B4-BE49-F238E27FC236}">
                <a16:creationId xmlns:a16="http://schemas.microsoft.com/office/drawing/2014/main" id="{9F13EBC3-DC05-74B2-4FFC-0C573EB7EABE}"/>
              </a:ext>
            </a:extLst>
          </p:cNvPr>
          <p:cNvSpPr>
            <a:spLocks noGrp="1"/>
          </p:cNvSpPr>
          <p:nvPr>
            <p:ph type="subTitle" idx="1" hasCustomPrompt="1"/>
          </p:nvPr>
        </p:nvSpPr>
        <p:spPr>
          <a:xfrm>
            <a:off x="1064653" y="5438321"/>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a:extLst>
              <a:ext uri="{FF2B5EF4-FFF2-40B4-BE49-F238E27FC236}">
                <a16:creationId xmlns:a16="http://schemas.microsoft.com/office/drawing/2014/main" id="{9A11397D-7776-88AE-3944-3FAC6B997D36}"/>
              </a:ext>
            </a:extLst>
          </p:cNvPr>
          <p:cNvPicPr>
            <a:picLocks noChangeAspect="1"/>
          </p:cNvPicPr>
          <p:nvPr userDrawn="1"/>
        </p:nvPicPr>
        <p:blipFill>
          <a:blip r:embed="rId4" cstate="screen">
            <a:extLst>
              <a:ext uri="{28A0092B-C50C-407E-A947-70E740481C1C}">
                <a14:useLocalDpi xmlns:a14="http://schemas.microsoft.com/office/drawing/2010/main" val="0"/>
              </a:ext>
            </a:extLst>
          </a:blip>
          <a:srcRect/>
          <a:stretch>
            <a:fillRect/>
          </a:stretch>
        </p:blipFill>
        <p:spPr>
          <a:xfrm>
            <a:off x="9739625" y="3429000"/>
            <a:ext cx="1936437" cy="1862002"/>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8AE795B1-0B7D-6FA0-1A1C-AE36493E03F8}"/>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1211497" y="6042773"/>
            <a:ext cx="6515335" cy="1339627"/>
          </a:xfrm>
          <a:prstGeom prst="rect">
            <a:avLst/>
          </a:prstGeom>
        </p:spPr>
      </p:pic>
      <p:pic>
        <p:nvPicPr>
          <p:cNvPr id="10" name="Picture 9" descr="A blue orange and white sign&#10;&#10;AI-generated content may be incorrect.">
            <a:extLst>
              <a:ext uri="{FF2B5EF4-FFF2-40B4-BE49-F238E27FC236}">
                <a16:creationId xmlns:a16="http://schemas.microsoft.com/office/drawing/2014/main" id="{2C391086-5E30-7C29-328A-58546DD61355}"/>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3184700422"/>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13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pic>
        <p:nvPicPr>
          <p:cNvPr id="4" name="Picture 3" descr="A cartoon of a person with a white face&#10;&#10;AI-generated content may be incorrect.">
            <a:extLst>
              <a:ext uri="{FF2B5EF4-FFF2-40B4-BE49-F238E27FC236}">
                <a16:creationId xmlns:a16="http://schemas.microsoft.com/office/drawing/2014/main" id="{8C3E8D8A-6005-4B75-973F-84746F45A51C}"/>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flipH="1">
            <a:off x="11373877" y="5509043"/>
            <a:ext cx="604371" cy="1348957"/>
          </a:xfrm>
          <a:prstGeom prst="rect">
            <a:avLst/>
          </a:prstGeom>
        </p:spPr>
      </p:pic>
    </p:spTree>
    <p:extLst>
      <p:ext uri="{BB962C8B-B14F-4D97-AF65-F5344CB8AC3E}">
        <p14:creationId xmlns:p14="http://schemas.microsoft.com/office/powerpoint/2010/main" val="1187782906"/>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14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5" name="Picture 4" descr="A cartoon of a person with a white face&#10;&#10;AI-generated content may be incorrect.">
            <a:extLst>
              <a:ext uri="{FF2B5EF4-FFF2-40B4-BE49-F238E27FC236}">
                <a16:creationId xmlns:a16="http://schemas.microsoft.com/office/drawing/2014/main" id="{44091BDD-AA7C-12C0-EF14-FB0EF0D4F15B}"/>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flipH="1">
            <a:off x="11373877" y="5509043"/>
            <a:ext cx="604371" cy="1348957"/>
          </a:xfrm>
          <a:prstGeom prst="rect">
            <a:avLst/>
          </a:prstGeom>
        </p:spPr>
      </p:pic>
    </p:spTree>
    <p:extLst>
      <p:ext uri="{BB962C8B-B14F-4D97-AF65-F5344CB8AC3E}">
        <p14:creationId xmlns:p14="http://schemas.microsoft.com/office/powerpoint/2010/main" val="4141299191"/>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15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Tree>
    <p:extLst>
      <p:ext uri="{BB962C8B-B14F-4D97-AF65-F5344CB8AC3E}">
        <p14:creationId xmlns:p14="http://schemas.microsoft.com/office/powerpoint/2010/main" val="124585155"/>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21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1535643750"/>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18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IMAGE ONLY</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56538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877606870"/>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1_IMAGE Full Page">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6350000"/>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377892118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1_IMAGE 2 Column">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6096000" cy="6362700"/>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2" name="Picture Placeholder 13">
            <a:extLst>
              <a:ext uri="{FF2B5EF4-FFF2-40B4-BE49-F238E27FC236}">
                <a16:creationId xmlns:a16="http://schemas.microsoft.com/office/drawing/2014/main" id="{FFD985B3-01C9-19CE-0E34-8EBA9E270B28}"/>
              </a:ext>
            </a:extLst>
          </p:cNvPr>
          <p:cNvSpPr>
            <a:spLocks noGrp="1"/>
          </p:cNvSpPr>
          <p:nvPr>
            <p:ph type="pic" sz="quarter" idx="11" hasCustomPrompt="1"/>
          </p:nvPr>
        </p:nvSpPr>
        <p:spPr>
          <a:xfrm>
            <a:off x="6096000" y="0"/>
            <a:ext cx="6096000" cy="6362700"/>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3511069429"/>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1_IMAGE 3 Column">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4108174" cy="6362700"/>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8" name="Picture Placeholder 13">
            <a:extLst>
              <a:ext uri="{FF2B5EF4-FFF2-40B4-BE49-F238E27FC236}">
                <a16:creationId xmlns:a16="http://schemas.microsoft.com/office/drawing/2014/main" id="{4414A110-4862-386E-C5BC-355818DDFD08}"/>
              </a:ext>
            </a:extLst>
          </p:cNvPr>
          <p:cNvSpPr>
            <a:spLocks noGrp="1"/>
          </p:cNvSpPr>
          <p:nvPr>
            <p:ph type="pic" sz="quarter" idx="11" hasCustomPrompt="1"/>
          </p:nvPr>
        </p:nvSpPr>
        <p:spPr>
          <a:xfrm>
            <a:off x="4108174" y="0"/>
            <a:ext cx="4108174" cy="6362700"/>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
        <p:nvSpPr>
          <p:cNvPr id="9" name="Picture Placeholder 13">
            <a:extLst>
              <a:ext uri="{FF2B5EF4-FFF2-40B4-BE49-F238E27FC236}">
                <a16:creationId xmlns:a16="http://schemas.microsoft.com/office/drawing/2014/main" id="{9C8D7AA9-17EC-B6CD-F957-E04322E8CE62}"/>
              </a:ext>
            </a:extLst>
          </p:cNvPr>
          <p:cNvSpPr>
            <a:spLocks noGrp="1"/>
          </p:cNvSpPr>
          <p:nvPr>
            <p:ph type="pic" sz="quarter" idx="12" hasCustomPrompt="1"/>
          </p:nvPr>
        </p:nvSpPr>
        <p:spPr>
          <a:xfrm>
            <a:off x="8216348" y="0"/>
            <a:ext cx="4108174" cy="6362700"/>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1486442513"/>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19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VIDEO</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ONLY</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66645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60801264"/>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1_VIDEO Full Page">
    <p:spTree>
      <p:nvGrpSpPr>
        <p:cNvPr id="1" name=""/>
        <p:cNvGrpSpPr/>
        <p:nvPr/>
      </p:nvGrpSpPr>
      <p:grpSpPr>
        <a:xfrm>
          <a:off x="0" y="0"/>
          <a:ext cx="0" cy="0"/>
          <a:chOff x="0" y="0"/>
          <a:chExt cx="0" cy="0"/>
        </a:xfrm>
      </p:grpSpPr>
      <p:sp>
        <p:nvSpPr>
          <p:cNvPr id="4" name="Media Placeholder 3">
            <a:extLst>
              <a:ext uri="{FF2B5EF4-FFF2-40B4-BE49-F238E27FC236}">
                <a16:creationId xmlns:a16="http://schemas.microsoft.com/office/drawing/2014/main" id="{4D7C2592-D070-D325-A386-163CEF980AB9}"/>
              </a:ext>
            </a:extLst>
          </p:cNvPr>
          <p:cNvSpPr>
            <a:spLocks noGrp="1"/>
          </p:cNvSpPr>
          <p:nvPr>
            <p:ph type="media" sz="quarter" idx="10" hasCustomPrompt="1"/>
          </p:nvPr>
        </p:nvSpPr>
        <p:spPr>
          <a:xfrm>
            <a:off x="0" y="-6350"/>
            <a:ext cx="12192000" cy="6356350"/>
          </a:xfrm>
          <a:prstGeom prst="rect">
            <a:avLst/>
          </a:prstGeom>
          <a:solidFill>
            <a:schemeClr val="bg1">
              <a:lumMod val="95000"/>
            </a:schemeClr>
          </a:solidFill>
        </p:spPr>
        <p:txBody>
          <a:bodyPr anchor="ctr">
            <a:noAutofit/>
          </a:bodyPr>
          <a:lstStyle>
            <a:lvl1pPr algn="ctr">
              <a:defRPr sz="2000"/>
            </a:lvl1pPr>
          </a:lstStyle>
          <a:p>
            <a:r>
              <a:rPr lang="en-US"/>
              <a:t>Click to add video</a:t>
            </a:r>
          </a:p>
        </p:txBody>
      </p:sp>
    </p:spTree>
    <p:extLst>
      <p:ext uri="{BB962C8B-B14F-4D97-AF65-F5344CB8AC3E}">
        <p14:creationId xmlns:p14="http://schemas.microsoft.com/office/powerpoint/2010/main" val="15893428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TITLE Slide Master 5 Image Option Left">
    <p:bg>
      <p:bgPr>
        <a:solidFill>
          <a:schemeClr val="tx1"/>
        </a:solidFill>
        <a:effectLst/>
      </p:bgPr>
    </p:bg>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1"/>
            <a:ext cx="6096000" cy="6858001"/>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6096000" y="0"/>
            <a:ext cx="6096000" cy="6858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EBC3E8A0-602B-DE68-6339-7DBD216AA763}"/>
              </a:ext>
            </a:extLst>
          </p:cNvPr>
          <p:cNvSpPr txBox="1">
            <a:spLocks/>
          </p:cNvSpPr>
          <p:nvPr userDrawn="1"/>
        </p:nvSpPr>
        <p:spPr>
          <a:xfrm>
            <a:off x="6888162" y="2822962"/>
            <a:ext cx="4560645" cy="557451"/>
          </a:xfrm>
          <a:prstGeom prst="rect">
            <a:avLst/>
          </a:prstGeom>
          <a:solidFill>
            <a:schemeClr val="bg1"/>
          </a:solidFill>
        </p:spPr>
        <p:txBody>
          <a:bodyPr vert="horz" wrap="none" lIns="108000" tIns="72000" rIns="108000" bIns="0" rtlCol="0" anchor="ctr" anchorCtr="0">
            <a:spAutoFit/>
          </a:bodyPr>
          <a:lstStyle>
            <a:lvl1pPr algn="l" defTabSz="914400" rtl="0" eaLnBrk="1" latinLnBrk="0" hangingPunct="1">
              <a:lnSpc>
                <a:spcPct val="90000"/>
              </a:lnSpc>
              <a:spcBef>
                <a:spcPct val="0"/>
              </a:spcBef>
              <a:buNone/>
              <a:defRPr sz="6000" b="1" i="0" kern="1200">
                <a:solidFill>
                  <a:schemeClr val="tx1"/>
                </a:solidFill>
                <a:latin typeface="Myriad Pro" panose="020B0503030403020204" pitchFamily="34" charset="0"/>
                <a:ea typeface="+mj-ea"/>
                <a:cs typeface="+mj-cs"/>
              </a:defRPr>
            </a:lvl1pPr>
          </a:lstStyle>
          <a:p>
            <a:r>
              <a:rPr lang="en-US" sz="3500">
                <a:latin typeface="Arial" panose="020B0604020202020204" pitchFamily="34" charset="0"/>
                <a:cs typeface="Arial" panose="020B0604020202020204" pitchFamily="34" charset="0"/>
              </a:rPr>
              <a:t>Click to edit line two</a:t>
            </a:r>
            <a:endParaRPr lang="en-AU" sz="3500">
              <a:latin typeface="Arial" panose="020B0604020202020204" pitchFamily="34" charset="0"/>
              <a:cs typeface="Arial" panose="020B0604020202020204" pitchFamily="34" charset="0"/>
            </a:endParaRPr>
          </a:p>
        </p:txBody>
      </p:sp>
      <p:sp>
        <p:nvSpPr>
          <p:cNvPr id="10" name="Text Placeholder 11">
            <a:extLst>
              <a:ext uri="{FF2B5EF4-FFF2-40B4-BE49-F238E27FC236}">
                <a16:creationId xmlns:a16="http://schemas.microsoft.com/office/drawing/2014/main" id="{5F906650-2DBE-4CA3-3C9F-CF5E97671A7C}"/>
              </a:ext>
            </a:extLst>
          </p:cNvPr>
          <p:cNvSpPr>
            <a:spLocks noGrp="1"/>
          </p:cNvSpPr>
          <p:nvPr>
            <p:ph type="body" sz="quarter" idx="12" hasCustomPrompt="1"/>
          </p:nvPr>
        </p:nvSpPr>
        <p:spPr>
          <a:xfrm>
            <a:off x="6888162" y="2177340"/>
            <a:ext cx="4038066" cy="557451"/>
          </a:xfrm>
          <a:prstGeom prst="rect">
            <a:avLst/>
          </a:prstGeom>
          <a:solidFill>
            <a:schemeClr val="bg1"/>
          </a:solidFill>
        </p:spPr>
        <p:txBody>
          <a:bodyPr wrap="none" lIns="108000" tIns="72000" rIns="108000" anchor="ctr" anchorCtr="0"/>
          <a:lstStyle>
            <a:lvl1pPr marL="0" indent="0">
              <a:buNone/>
              <a:defRPr sz="35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2" name="Picture 1" descr="A cartoon of a person with a bag of money and a basket&#10;&#10;AI-generated content may be incorrect.">
            <a:extLst>
              <a:ext uri="{FF2B5EF4-FFF2-40B4-BE49-F238E27FC236}">
                <a16:creationId xmlns:a16="http://schemas.microsoft.com/office/drawing/2014/main" id="{25B4EBDD-2F3D-C81A-FEBD-1C372E3B70CF}"/>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6437633" y="4553339"/>
            <a:ext cx="2354585" cy="2291516"/>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BD1E4948-AEC6-C4DE-8A1F-7CED992964C7}"/>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7614925" y="123814"/>
            <a:ext cx="6515335" cy="1339627"/>
          </a:xfrm>
          <a:prstGeom prst="rect">
            <a:avLst/>
          </a:prstGeom>
        </p:spPr>
      </p:pic>
      <p:pic>
        <p:nvPicPr>
          <p:cNvPr id="11" name="Picture 10" descr="A blue orange and white sign&#10;&#10;AI-generated content may be incorrect.">
            <a:extLst>
              <a:ext uri="{FF2B5EF4-FFF2-40B4-BE49-F238E27FC236}">
                <a16:creationId xmlns:a16="http://schemas.microsoft.com/office/drawing/2014/main" id="{E94EE0F6-5D3E-A40C-35EB-22252A4091E4}"/>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
        <p:nvSpPr>
          <p:cNvPr id="12" name="Subtitle 2">
            <a:extLst>
              <a:ext uri="{FF2B5EF4-FFF2-40B4-BE49-F238E27FC236}">
                <a16:creationId xmlns:a16="http://schemas.microsoft.com/office/drawing/2014/main" id="{32B3C016-703E-D804-8678-C07F2D3903AB}"/>
              </a:ext>
            </a:extLst>
          </p:cNvPr>
          <p:cNvSpPr>
            <a:spLocks noGrp="1"/>
          </p:cNvSpPr>
          <p:nvPr>
            <p:ph type="subTitle" idx="1" hasCustomPrompt="1"/>
          </p:nvPr>
        </p:nvSpPr>
        <p:spPr>
          <a:xfrm>
            <a:off x="6888163" y="3539821"/>
            <a:ext cx="4037447" cy="405102"/>
          </a:xfrm>
          <a:prstGeom prst="rect">
            <a:avLst/>
          </a:prstGeom>
          <a:solidFill>
            <a:schemeClr val="tx1"/>
          </a:solidFill>
        </p:spPr>
        <p:txBody>
          <a:bodyPr wrap="none" lIns="0" tIns="36000" rIns="36000" bIns="36000"/>
          <a:lstStyle>
            <a:lvl1pPr marL="342900" indent="-342900" algn="l">
              <a:buFontTx/>
              <a:buBlip>
                <a:blip r:embed="rId5">
                  <a:extLst>
                    <a:ext uri="{96DAC541-7B7A-43D3-8B79-37D633B846F1}">
                      <asvg:svgBlip xmlns:asvg="http://schemas.microsoft.com/office/drawing/2016/SVG/main" r:embed="rId6"/>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a:t>
            </a:r>
            <a:endParaRPr lang="en-AU"/>
          </a:p>
        </p:txBody>
      </p:sp>
      <p:sp>
        <p:nvSpPr>
          <p:cNvPr id="13" name="Subtitle 2">
            <a:extLst>
              <a:ext uri="{FF2B5EF4-FFF2-40B4-BE49-F238E27FC236}">
                <a16:creationId xmlns:a16="http://schemas.microsoft.com/office/drawing/2014/main" id="{900F08F1-3FF1-C6E5-F898-BB3B092CE1CB}"/>
              </a:ext>
            </a:extLst>
          </p:cNvPr>
          <p:cNvSpPr txBox="1">
            <a:spLocks/>
          </p:cNvSpPr>
          <p:nvPr userDrawn="1"/>
        </p:nvSpPr>
        <p:spPr>
          <a:xfrm>
            <a:off x="6896872" y="4033516"/>
            <a:ext cx="3095967" cy="405102"/>
          </a:xfrm>
          <a:prstGeom prst="rect">
            <a:avLst/>
          </a:prstGeom>
          <a:solidFill>
            <a:schemeClr val="tx1"/>
          </a:solidFill>
        </p:spPr>
        <p:txBody>
          <a:bodyPr vert="horz" wrap="none" lIns="108000" tIns="36000" rIns="36000" bIns="36000" rtlCol="0">
            <a:spAutoFit/>
          </a:bodyPr>
          <a:lstStyle>
            <a:lvl1pPr marL="342900" indent="-342900" algn="l" defTabSz="914400" rtl="0" eaLnBrk="1" latinLnBrk="0" hangingPunct="1">
              <a:lnSpc>
                <a:spcPct val="90000"/>
              </a:lnSpc>
              <a:spcBef>
                <a:spcPts val="1000"/>
              </a:spcBef>
              <a:buFontTx/>
              <a:buBlip>
                <a:blip r:embed="rId5">
                  <a:extLst>
                    <a:ext uri="{96DAC541-7B7A-43D3-8B79-37D633B846F1}">
                      <asvg:svgBlip xmlns:asvg="http://schemas.microsoft.com/office/drawing/2016/SVG/main" r:embed="rId6"/>
                    </a:ext>
                  </a:extLst>
                </a:blip>
              </a:buBlip>
              <a:defRPr sz="2400" b="1" i="0" kern="1200">
                <a:solidFill>
                  <a:srgbClr val="FFFFFF"/>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Arial" panose="020B0604020202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Arial" panose="020B0604020202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Arial" panose="020B0604020202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Arial" panose="020B0604020202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indent="0">
              <a:buNone/>
            </a:pPr>
            <a:r>
              <a:rPr lang="en-US"/>
              <a:t>of a standard length</a:t>
            </a:r>
            <a:endParaRPr lang="en-AU"/>
          </a:p>
        </p:txBody>
      </p:sp>
    </p:spTree>
    <p:extLst>
      <p:ext uri="{BB962C8B-B14F-4D97-AF65-F5344CB8AC3E}">
        <p14:creationId xmlns:p14="http://schemas.microsoft.com/office/powerpoint/2010/main" val="611541807"/>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20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PULL QUOTES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60255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971135885"/>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1_QUOTE With Image Righ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4259263" y="-149866"/>
            <a:ext cx="7932738" cy="6510196"/>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5303838" y="1700212"/>
            <a:ext cx="5271971" cy="4151947"/>
          </a:xfrm>
          <a:prstGeom prst="rect">
            <a:avLst/>
          </a:prstGeom>
        </p:spPr>
        <p:txBody>
          <a:bodyPr wrap="square" anchor="t">
            <a:normAutofit/>
          </a:bodyPr>
          <a:lstStyle>
            <a:lvl1pPr>
              <a:defRPr sz="5000">
                <a:solidFill>
                  <a:srgbClr val="F1EFED"/>
                </a:solidFill>
              </a:defRPr>
            </a:lvl1pPr>
          </a:lstStyle>
          <a:p>
            <a:r>
              <a:rPr lang="en-US"/>
              <a:t>Click to edit text. This is a pull quote, this is a pull quote.”</a:t>
            </a:r>
            <a:endParaRPr lang="en-AU"/>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5303839"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0" y="-12700"/>
            <a:ext cx="4259263" cy="6373030"/>
          </a:xfrm>
          <a:prstGeom prst="rect">
            <a:avLst/>
          </a:prstGeom>
          <a:solidFill>
            <a:schemeClr val="bg1">
              <a:lumMod val="95000"/>
            </a:schemeClr>
          </a:solidFill>
        </p:spPr>
        <p:txBody>
          <a:bodyPr anchor="ctr">
            <a:noAutofit/>
          </a:bodyPr>
          <a:lstStyle>
            <a:lvl1pPr algn="ctr">
              <a:defRPr sz="2000"/>
            </a:lvl1pPr>
          </a:lstStyle>
          <a:p>
            <a:endParaRPr lang="en-US"/>
          </a:p>
        </p:txBody>
      </p:sp>
      <p:pic>
        <p:nvPicPr>
          <p:cNvPr id="4" name="Picture 3" descr="A cartoon of a person holding a basket&#10;&#10;AI-generated content may be incorrect.">
            <a:extLst>
              <a:ext uri="{FF2B5EF4-FFF2-40B4-BE49-F238E27FC236}">
                <a16:creationId xmlns:a16="http://schemas.microsoft.com/office/drawing/2014/main" id="{D0EBA16A-1270-FD96-7DEE-8E3167725F8B}"/>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7693805" y="-221162"/>
            <a:ext cx="6560712" cy="1348957"/>
          </a:xfrm>
          <a:prstGeom prst="rect">
            <a:avLst/>
          </a:prstGeom>
        </p:spPr>
      </p:pic>
      <p:pic>
        <p:nvPicPr>
          <p:cNvPr id="7" name="Picture 6" descr="A cartoon of a person and a striped object&#10;&#10;AI-generated content may be incorrect.">
            <a:extLst>
              <a:ext uri="{FF2B5EF4-FFF2-40B4-BE49-F238E27FC236}">
                <a16:creationId xmlns:a16="http://schemas.microsoft.com/office/drawing/2014/main" id="{C066F92D-4F02-BACA-427E-046E2EC27EC8}"/>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698230" y="4773126"/>
            <a:ext cx="1371349" cy="1724370"/>
          </a:xfrm>
          <a:prstGeom prst="rect">
            <a:avLst/>
          </a:prstGeom>
        </p:spPr>
      </p:pic>
    </p:spTree>
    <p:extLst>
      <p:ext uri="{BB962C8B-B14F-4D97-AF65-F5344CB8AC3E}">
        <p14:creationId xmlns:p14="http://schemas.microsoft.com/office/powerpoint/2010/main" val="2085628404"/>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1_QUOTE With Image Left">
    <p:bg>
      <p:bgPr>
        <a:solidFill>
          <a:schemeClr val="accent3"/>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0" y="-3175"/>
            <a:ext cx="8029575" cy="6232525"/>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689" y="1700212"/>
            <a:ext cx="5510004" cy="4151947"/>
          </a:xfrm>
          <a:prstGeom prst="rect">
            <a:avLst/>
          </a:prstGeom>
        </p:spPr>
        <p:txBody>
          <a:bodyPr wrap="square" anchor="t">
            <a:normAutofit/>
          </a:bodyPr>
          <a:lstStyle>
            <a:lvl1pPr>
              <a:defRPr sz="5000">
                <a:solidFill>
                  <a:schemeClr val="bg1"/>
                </a:solidFill>
              </a:defRPr>
            </a:lvl1pPr>
          </a:lstStyle>
          <a:p>
            <a:r>
              <a:rPr lang="en-US"/>
              <a:t>Click to edit text. This is a pull quote, this is a pull quote.”</a:t>
            </a:r>
            <a:endParaRPr lang="en-AU"/>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1038225"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8011937" y="-3175"/>
            <a:ext cx="4189265" cy="6232525"/>
          </a:xfrm>
          <a:prstGeom prst="rect">
            <a:avLst/>
          </a:prstGeom>
          <a:solidFill>
            <a:schemeClr val="bg1">
              <a:lumMod val="95000"/>
            </a:schemeClr>
          </a:solidFill>
        </p:spPr>
        <p:txBody>
          <a:bodyPr anchor="ctr">
            <a:noAutofit/>
          </a:bodyPr>
          <a:lstStyle>
            <a:lvl1pPr algn="ctr">
              <a:defRPr sz="2000"/>
            </a:lvl1pPr>
          </a:lstStyle>
          <a:p>
            <a:endParaRPr lang="en-US"/>
          </a:p>
        </p:txBody>
      </p:sp>
      <p:pic>
        <p:nvPicPr>
          <p:cNvPr id="6" name="Picture 5" descr="A cartoon of a person in a blue robe&#10;&#10;AI-generated content may be incorrect.">
            <a:extLst>
              <a:ext uri="{FF2B5EF4-FFF2-40B4-BE49-F238E27FC236}">
                <a16:creationId xmlns:a16="http://schemas.microsoft.com/office/drawing/2014/main" id="{3FE01BEC-CB8F-9131-F265-475D9E84C7E3}"/>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6150523" y="3949959"/>
            <a:ext cx="1644418" cy="2279391"/>
          </a:xfrm>
          <a:prstGeom prst="rect">
            <a:avLst/>
          </a:prstGeom>
        </p:spPr>
      </p:pic>
      <p:pic>
        <p:nvPicPr>
          <p:cNvPr id="4" name="Picture 3" descr="A cartoon of a person holding a basket&#10;&#10;AI-generated content may be incorrect.">
            <a:extLst>
              <a:ext uri="{FF2B5EF4-FFF2-40B4-BE49-F238E27FC236}">
                <a16:creationId xmlns:a16="http://schemas.microsoft.com/office/drawing/2014/main" id="{AB8B6C07-8093-42C3-89CD-802E00E0702C}"/>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1937629" y="4784665"/>
            <a:ext cx="6560712" cy="1348957"/>
          </a:xfrm>
          <a:prstGeom prst="rect">
            <a:avLst/>
          </a:prstGeom>
        </p:spPr>
      </p:pic>
    </p:spTree>
    <p:extLst>
      <p:ext uri="{BB962C8B-B14F-4D97-AF65-F5344CB8AC3E}">
        <p14:creationId xmlns:p14="http://schemas.microsoft.com/office/powerpoint/2010/main" val="59758791"/>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2_QUOTE With Image Righ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4259262" y="0"/>
            <a:ext cx="7932738" cy="6400800"/>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5303839" y="1700212"/>
            <a:ext cx="5159296" cy="4151947"/>
          </a:xfrm>
          <a:prstGeom prst="rect">
            <a:avLst/>
          </a:prstGeom>
        </p:spPr>
        <p:txBody>
          <a:bodyPr wrap="square" anchor="t">
            <a:normAutofit/>
          </a:bodyPr>
          <a:lstStyle>
            <a:lvl1pPr>
              <a:defRPr sz="5000">
                <a:solidFill>
                  <a:srgbClr val="F1EFED"/>
                </a:solidFill>
              </a:defRPr>
            </a:lvl1pPr>
          </a:lstStyle>
          <a:p>
            <a:r>
              <a:rPr lang="en-US"/>
              <a:t>Click to edit text. This is a pull quote, this is a pull quote.”</a:t>
            </a:r>
            <a:endParaRPr lang="en-AU"/>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5303839"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0" y="0"/>
            <a:ext cx="4259263" cy="6400800"/>
          </a:xfrm>
          <a:prstGeom prst="rect">
            <a:avLst/>
          </a:prstGeom>
          <a:solidFill>
            <a:schemeClr val="bg1">
              <a:lumMod val="95000"/>
            </a:schemeClr>
          </a:solidFill>
        </p:spPr>
        <p:txBody>
          <a:bodyPr anchor="ctr">
            <a:noAutofit/>
          </a:bodyPr>
          <a:lstStyle>
            <a:lvl1pPr algn="ctr">
              <a:defRPr sz="2000"/>
            </a:lvl1pPr>
          </a:lstStyle>
          <a:p>
            <a:endParaRPr lang="en-US"/>
          </a:p>
        </p:txBody>
      </p:sp>
      <p:pic>
        <p:nvPicPr>
          <p:cNvPr id="4" name="Picture 3" descr="A cartoon of a person and a striped object&#10;&#10;AI-generated content may be incorrect.">
            <a:extLst>
              <a:ext uri="{FF2B5EF4-FFF2-40B4-BE49-F238E27FC236}">
                <a16:creationId xmlns:a16="http://schemas.microsoft.com/office/drawing/2014/main" id="{7B46D111-13AA-9390-9310-E6E8470A5568}"/>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10698230" y="4564664"/>
            <a:ext cx="1371349" cy="1724370"/>
          </a:xfrm>
          <a:prstGeom prst="rect">
            <a:avLst/>
          </a:prstGeom>
        </p:spPr>
      </p:pic>
      <p:pic>
        <p:nvPicPr>
          <p:cNvPr id="6" name="Picture 5" descr="A cartoon of a person holding a basket&#10;&#10;AI-generated content may be incorrect.">
            <a:extLst>
              <a:ext uri="{FF2B5EF4-FFF2-40B4-BE49-F238E27FC236}">
                <a16:creationId xmlns:a16="http://schemas.microsoft.com/office/drawing/2014/main" id="{BC7EB836-9AA2-C9D2-9C3B-967A9681E424}"/>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7693805" y="-221162"/>
            <a:ext cx="6560712" cy="1348957"/>
          </a:xfrm>
          <a:prstGeom prst="rect">
            <a:avLst/>
          </a:prstGeom>
        </p:spPr>
      </p:pic>
    </p:spTree>
    <p:extLst>
      <p:ext uri="{BB962C8B-B14F-4D97-AF65-F5344CB8AC3E}">
        <p14:creationId xmlns:p14="http://schemas.microsoft.com/office/powerpoint/2010/main" val="4157413329"/>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2_QUOTE With Image Lef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0" y="-6350"/>
            <a:ext cx="8011937" cy="6356350"/>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1038225"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8011937" y="-6350"/>
            <a:ext cx="4180063" cy="6356350"/>
          </a:xfrm>
          <a:prstGeom prst="rect">
            <a:avLst/>
          </a:prstGeom>
          <a:solidFill>
            <a:schemeClr val="bg1">
              <a:lumMod val="95000"/>
            </a:schemeClr>
          </a:solidFill>
        </p:spPr>
        <p:txBody>
          <a:bodyPr anchor="ctr">
            <a:noAutofit/>
          </a:bodyPr>
          <a:lstStyle>
            <a:lvl1pPr algn="ctr">
              <a:defRPr sz="2000"/>
            </a:lvl1pPr>
          </a:lstStyle>
          <a:p>
            <a:endParaRPr lang="en-US"/>
          </a:p>
        </p:txBody>
      </p:sp>
      <p:sp>
        <p:nvSpPr>
          <p:cNvPr id="4" name="Title 1">
            <a:extLst>
              <a:ext uri="{FF2B5EF4-FFF2-40B4-BE49-F238E27FC236}">
                <a16:creationId xmlns:a16="http://schemas.microsoft.com/office/drawing/2014/main" id="{019D1F86-31F8-B4D0-7077-6FABB7FE1F4F}"/>
              </a:ext>
            </a:extLst>
          </p:cNvPr>
          <p:cNvSpPr>
            <a:spLocks noGrp="1"/>
          </p:cNvSpPr>
          <p:nvPr>
            <p:ph type="title" hasCustomPrompt="1"/>
          </p:nvPr>
        </p:nvSpPr>
        <p:spPr>
          <a:xfrm>
            <a:off x="1055689" y="1700212"/>
            <a:ext cx="5510004" cy="4151947"/>
          </a:xfrm>
          <a:prstGeom prst="rect">
            <a:avLst/>
          </a:prstGeom>
        </p:spPr>
        <p:txBody>
          <a:bodyPr wrap="square" anchor="t">
            <a:normAutofit/>
          </a:bodyPr>
          <a:lstStyle>
            <a:lvl1pPr>
              <a:defRPr sz="5000">
                <a:solidFill>
                  <a:schemeClr val="bg1"/>
                </a:solidFill>
              </a:defRPr>
            </a:lvl1pPr>
          </a:lstStyle>
          <a:p>
            <a:r>
              <a:rPr lang="en-US"/>
              <a:t>Click to edit text. This is a pull quote, this is a pull quote.”</a:t>
            </a:r>
            <a:endParaRPr lang="en-AU"/>
          </a:p>
        </p:txBody>
      </p:sp>
      <p:pic>
        <p:nvPicPr>
          <p:cNvPr id="6" name="Picture 5" descr="A cartoon of a person in a blue robe&#10;&#10;AI-generated content may be incorrect.">
            <a:extLst>
              <a:ext uri="{FF2B5EF4-FFF2-40B4-BE49-F238E27FC236}">
                <a16:creationId xmlns:a16="http://schemas.microsoft.com/office/drawing/2014/main" id="{4B23FF76-8C62-6847-8AD4-44B77CA92EEA}"/>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6189097" y="4169797"/>
            <a:ext cx="1644418" cy="2279391"/>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10797A55-6EE5-0378-CC71-3A0A20B18913}"/>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1937629" y="4784665"/>
            <a:ext cx="6560712" cy="1348957"/>
          </a:xfrm>
          <a:prstGeom prst="rect">
            <a:avLst/>
          </a:prstGeom>
        </p:spPr>
      </p:pic>
    </p:spTree>
    <p:extLst>
      <p:ext uri="{BB962C8B-B14F-4D97-AF65-F5344CB8AC3E}">
        <p14:creationId xmlns:p14="http://schemas.microsoft.com/office/powerpoint/2010/main" val="3777401291"/>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21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ICONS</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TAGS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60255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684552681"/>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3_QUOTE With Image Left">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2BCA7B22-A14F-031E-74E4-CBCA0F796AE0}"/>
              </a:ext>
            </a:extLst>
          </p:cNvPr>
          <p:cNvSpPr txBox="1">
            <a:spLocks/>
          </p:cNvSpPr>
          <p:nvPr userDrawn="1"/>
        </p:nvSpPr>
        <p:spPr>
          <a:xfrm>
            <a:off x="0" y="336632"/>
            <a:ext cx="339305" cy="1355674"/>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a:t>HOMEWORK</a:t>
            </a:r>
          </a:p>
        </p:txBody>
      </p:sp>
      <p:sp>
        <p:nvSpPr>
          <p:cNvPr id="6" name="Rectangle 5">
            <a:extLst>
              <a:ext uri="{FF2B5EF4-FFF2-40B4-BE49-F238E27FC236}">
                <a16:creationId xmlns:a16="http://schemas.microsoft.com/office/drawing/2014/main" id="{80B78F25-387E-7F58-B15D-F57C4DE4EE57}"/>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7" name="Title 11">
            <a:extLst>
              <a:ext uri="{FF2B5EF4-FFF2-40B4-BE49-F238E27FC236}">
                <a16:creationId xmlns:a16="http://schemas.microsoft.com/office/drawing/2014/main" id="{CF06E796-C619-E7FD-1756-923B4BB0C19F}"/>
              </a:ext>
            </a:extLst>
          </p:cNvPr>
          <p:cNvSpPr>
            <a:spLocks noGrp="1"/>
          </p:cNvSpPr>
          <p:nvPr>
            <p:ph type="title"/>
          </p:nvPr>
        </p:nvSpPr>
        <p:spPr>
          <a:xfrm>
            <a:off x="1055941" y="873125"/>
            <a:ext cx="6589281" cy="524553"/>
          </a:xfrm>
          <a:prstGeom prst="rect">
            <a:avLst/>
          </a:prstGeom>
        </p:spPr>
        <p:txBody>
          <a:bodyPr/>
          <a:lstStyle/>
          <a:p>
            <a:r>
              <a:rPr lang="en-US"/>
              <a:t>TAG HOMEWORK ICONS FOR USE</a:t>
            </a:r>
          </a:p>
        </p:txBody>
      </p:sp>
      <p:pic>
        <p:nvPicPr>
          <p:cNvPr id="8" name="Picture 7">
            <a:extLst>
              <a:ext uri="{FF2B5EF4-FFF2-40B4-BE49-F238E27FC236}">
                <a16:creationId xmlns:a16="http://schemas.microsoft.com/office/drawing/2014/main" id="{6573FA37-FE01-48C0-C9B9-7B5851489AAB}"/>
              </a:ext>
            </a:extLst>
          </p:cNvPr>
          <p:cNvPicPr>
            <a:picLocks noChangeAspect="1"/>
          </p:cNvPicPr>
          <p:nvPr userDrawn="1"/>
        </p:nvPicPr>
        <p:blipFill>
          <a:blip r:embed="rId2"/>
          <a:stretch>
            <a:fillRect/>
          </a:stretch>
        </p:blipFill>
        <p:spPr>
          <a:xfrm>
            <a:off x="55128" y="62360"/>
            <a:ext cx="241528" cy="201224"/>
          </a:xfrm>
          <a:prstGeom prst="rect">
            <a:avLst/>
          </a:prstGeom>
        </p:spPr>
      </p:pic>
    </p:spTree>
    <p:extLst>
      <p:ext uri="{BB962C8B-B14F-4D97-AF65-F5344CB8AC3E}">
        <p14:creationId xmlns:p14="http://schemas.microsoft.com/office/powerpoint/2010/main" val="3823857099"/>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5_QUOTE With Image Left">
    <p:spTree>
      <p:nvGrpSpPr>
        <p:cNvPr id="1" name=""/>
        <p:cNvGrpSpPr/>
        <p:nvPr/>
      </p:nvGrpSpPr>
      <p:grpSpPr>
        <a:xfrm>
          <a:off x="0" y="0"/>
          <a:ext cx="0" cy="0"/>
          <a:chOff x="0" y="0"/>
          <a:chExt cx="0" cy="0"/>
        </a:xfrm>
      </p:grpSpPr>
      <p:sp>
        <p:nvSpPr>
          <p:cNvPr id="7" name="Title 11">
            <a:extLst>
              <a:ext uri="{FF2B5EF4-FFF2-40B4-BE49-F238E27FC236}">
                <a16:creationId xmlns:a16="http://schemas.microsoft.com/office/drawing/2014/main" id="{CF06E796-C619-E7FD-1756-923B4BB0C19F}"/>
              </a:ext>
            </a:extLst>
          </p:cNvPr>
          <p:cNvSpPr>
            <a:spLocks noGrp="1"/>
          </p:cNvSpPr>
          <p:nvPr>
            <p:ph type="title" hasCustomPrompt="1"/>
          </p:nvPr>
        </p:nvSpPr>
        <p:spPr>
          <a:xfrm>
            <a:off x="1055941" y="927652"/>
            <a:ext cx="6589281" cy="415498"/>
          </a:xfrm>
          <a:prstGeom prst="rect">
            <a:avLst/>
          </a:prstGeom>
        </p:spPr>
        <p:txBody>
          <a:bodyPr/>
          <a:lstStyle/>
          <a:p>
            <a:r>
              <a:rPr lang="en-US"/>
              <a:t>TAG SUMMARY ICONS FOR USE</a:t>
            </a:r>
          </a:p>
        </p:txBody>
      </p:sp>
      <p:sp>
        <p:nvSpPr>
          <p:cNvPr id="2" name="Text Placeholder 6">
            <a:extLst>
              <a:ext uri="{FF2B5EF4-FFF2-40B4-BE49-F238E27FC236}">
                <a16:creationId xmlns:a16="http://schemas.microsoft.com/office/drawing/2014/main" id="{1437D37C-18D6-C573-6944-4DD21E7287A8}"/>
              </a:ext>
            </a:extLst>
          </p:cNvPr>
          <p:cNvSpPr txBox="1">
            <a:spLocks/>
          </p:cNvSpPr>
          <p:nvPr userDrawn="1"/>
        </p:nvSpPr>
        <p:spPr>
          <a:xfrm>
            <a:off x="0" y="336632"/>
            <a:ext cx="339305" cy="1156644"/>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a:t>SUMMARY</a:t>
            </a:r>
          </a:p>
        </p:txBody>
      </p:sp>
      <p:sp>
        <p:nvSpPr>
          <p:cNvPr id="3" name="Rectangle 2">
            <a:extLst>
              <a:ext uri="{FF2B5EF4-FFF2-40B4-BE49-F238E27FC236}">
                <a16:creationId xmlns:a16="http://schemas.microsoft.com/office/drawing/2014/main" id="{F91491EB-2353-CA9F-7239-80DAA4007DF8}"/>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07C496C1-2B51-736B-1A90-8512CF33ECA3}"/>
              </a:ext>
            </a:extLst>
          </p:cNvPr>
          <p:cNvPicPr>
            <a:picLocks noChangeAspect="1"/>
          </p:cNvPicPr>
          <p:nvPr userDrawn="1"/>
        </p:nvPicPr>
        <p:blipFill>
          <a:blip r:embed="rId2"/>
          <a:stretch>
            <a:fillRect/>
          </a:stretch>
        </p:blipFill>
        <p:spPr>
          <a:xfrm>
            <a:off x="75358" y="45909"/>
            <a:ext cx="187932" cy="251236"/>
          </a:xfrm>
          <a:prstGeom prst="rect">
            <a:avLst/>
          </a:prstGeom>
        </p:spPr>
      </p:pic>
    </p:spTree>
    <p:extLst>
      <p:ext uri="{BB962C8B-B14F-4D97-AF65-F5344CB8AC3E}">
        <p14:creationId xmlns:p14="http://schemas.microsoft.com/office/powerpoint/2010/main" val="3851482852"/>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4_QUOTE With Image Left">
    <p:spTree>
      <p:nvGrpSpPr>
        <p:cNvPr id="1" name=""/>
        <p:cNvGrpSpPr/>
        <p:nvPr/>
      </p:nvGrpSpPr>
      <p:grpSpPr>
        <a:xfrm>
          <a:off x="0" y="0"/>
          <a:ext cx="0" cy="0"/>
          <a:chOff x="0" y="0"/>
          <a:chExt cx="0" cy="0"/>
        </a:xfrm>
      </p:grpSpPr>
      <p:sp>
        <p:nvSpPr>
          <p:cNvPr id="2" name="Text Placeholder 6">
            <a:extLst>
              <a:ext uri="{FF2B5EF4-FFF2-40B4-BE49-F238E27FC236}">
                <a16:creationId xmlns:a16="http://schemas.microsoft.com/office/drawing/2014/main" id="{58366C13-1CBA-EBB7-FBEE-B0D09D6599F4}"/>
              </a:ext>
            </a:extLst>
          </p:cNvPr>
          <p:cNvSpPr txBox="1">
            <a:spLocks/>
          </p:cNvSpPr>
          <p:nvPr userDrawn="1"/>
        </p:nvSpPr>
        <p:spPr>
          <a:xfrm>
            <a:off x="0" y="336632"/>
            <a:ext cx="339305" cy="1355674"/>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a:t>HOMEWORK</a:t>
            </a:r>
          </a:p>
        </p:txBody>
      </p:sp>
      <p:sp>
        <p:nvSpPr>
          <p:cNvPr id="3" name="Rectangle 2">
            <a:extLst>
              <a:ext uri="{FF2B5EF4-FFF2-40B4-BE49-F238E27FC236}">
                <a16:creationId xmlns:a16="http://schemas.microsoft.com/office/drawing/2014/main" id="{ECAF6B76-723D-ECE1-D39F-773F63A88033}"/>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D4192B3F-5040-CE7F-D82B-B6A64F67B814}"/>
              </a:ext>
            </a:extLst>
          </p:cNvPr>
          <p:cNvPicPr>
            <a:picLocks noChangeAspect="1"/>
          </p:cNvPicPr>
          <p:nvPr userDrawn="1"/>
        </p:nvPicPr>
        <p:blipFill>
          <a:blip r:embed="rId2"/>
          <a:stretch>
            <a:fillRect/>
          </a:stretch>
        </p:blipFill>
        <p:spPr>
          <a:xfrm>
            <a:off x="75358" y="45909"/>
            <a:ext cx="187932" cy="251236"/>
          </a:xfrm>
          <a:prstGeom prst="rect">
            <a:avLst/>
          </a:prstGeom>
        </p:spPr>
      </p:pic>
      <p:sp>
        <p:nvSpPr>
          <p:cNvPr id="9" name="Text Placeholder 6">
            <a:extLst>
              <a:ext uri="{FF2B5EF4-FFF2-40B4-BE49-F238E27FC236}">
                <a16:creationId xmlns:a16="http://schemas.microsoft.com/office/drawing/2014/main" id="{9DC6DE9D-2F7A-7499-4615-92F2EA8A2ED5}"/>
              </a:ext>
            </a:extLst>
          </p:cNvPr>
          <p:cNvSpPr txBox="1">
            <a:spLocks/>
          </p:cNvSpPr>
          <p:nvPr userDrawn="1"/>
        </p:nvSpPr>
        <p:spPr>
          <a:xfrm>
            <a:off x="0" y="336632"/>
            <a:ext cx="339305" cy="2326453"/>
          </a:xfrm>
          <a:prstGeom prst="rect">
            <a:avLst/>
          </a:prstGeom>
          <a:solidFill>
            <a:schemeClr val="accent3"/>
          </a:solidFill>
        </p:spPr>
        <p:txBody>
          <a:bodyPr vert="vert270" wrap="none" lIns="72000" tIns="72000" rIns="72000" bIns="72000"/>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t>ACTIVITY - &lt;Tag Title&gt;</a:t>
            </a:r>
          </a:p>
        </p:txBody>
      </p:sp>
      <p:sp>
        <p:nvSpPr>
          <p:cNvPr id="10" name="Rectangle 9">
            <a:extLst>
              <a:ext uri="{FF2B5EF4-FFF2-40B4-BE49-F238E27FC236}">
                <a16:creationId xmlns:a16="http://schemas.microsoft.com/office/drawing/2014/main" id="{A7C6B737-7AA5-7E35-4F22-B1A60BF9313E}"/>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AAFF24A6-585A-8E8A-C3E2-2B39C791A350}"/>
              </a:ext>
            </a:extLst>
          </p:cNvPr>
          <p:cNvPicPr>
            <a:picLocks noChangeAspect="1"/>
          </p:cNvPicPr>
          <p:nvPr userDrawn="1"/>
        </p:nvPicPr>
        <p:blipFill>
          <a:blip r:embed="rId3"/>
          <a:stretch>
            <a:fillRect/>
          </a:stretch>
        </p:blipFill>
        <p:spPr>
          <a:xfrm>
            <a:off x="43930" y="63259"/>
            <a:ext cx="240137" cy="198609"/>
          </a:xfrm>
          <a:prstGeom prst="rect">
            <a:avLst/>
          </a:prstGeom>
        </p:spPr>
      </p:pic>
      <p:sp>
        <p:nvSpPr>
          <p:cNvPr id="12" name="Title 11">
            <a:extLst>
              <a:ext uri="{FF2B5EF4-FFF2-40B4-BE49-F238E27FC236}">
                <a16:creationId xmlns:a16="http://schemas.microsoft.com/office/drawing/2014/main" id="{AD34475A-1F8B-D988-634A-7753F2D394F4}"/>
              </a:ext>
            </a:extLst>
          </p:cNvPr>
          <p:cNvSpPr>
            <a:spLocks noGrp="1"/>
          </p:cNvSpPr>
          <p:nvPr>
            <p:ph type="title"/>
          </p:nvPr>
        </p:nvSpPr>
        <p:spPr>
          <a:xfrm>
            <a:off x="1055941" y="873125"/>
            <a:ext cx="5949299" cy="524553"/>
          </a:xfrm>
          <a:prstGeom prst="rect">
            <a:avLst/>
          </a:prstGeom>
        </p:spPr>
        <p:txBody>
          <a:bodyPr/>
          <a:lstStyle/>
          <a:p>
            <a:r>
              <a:rPr lang="en-US"/>
              <a:t>TAG ACTIVITY ICONS FOR USE</a:t>
            </a:r>
          </a:p>
        </p:txBody>
      </p:sp>
    </p:spTree>
    <p:extLst>
      <p:ext uri="{BB962C8B-B14F-4D97-AF65-F5344CB8AC3E}">
        <p14:creationId xmlns:p14="http://schemas.microsoft.com/office/powerpoint/2010/main" val="3848418603"/>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6_QUOTE With Image Left">
    <p:spTree>
      <p:nvGrpSpPr>
        <p:cNvPr id="1" name=""/>
        <p:cNvGrpSpPr/>
        <p:nvPr/>
      </p:nvGrpSpPr>
      <p:grpSpPr>
        <a:xfrm>
          <a:off x="0" y="0"/>
          <a:ext cx="0" cy="0"/>
          <a:chOff x="0" y="0"/>
          <a:chExt cx="0" cy="0"/>
        </a:xfrm>
      </p:grpSpPr>
      <p:sp>
        <p:nvSpPr>
          <p:cNvPr id="2" name="Text Placeholder 6">
            <a:extLst>
              <a:ext uri="{FF2B5EF4-FFF2-40B4-BE49-F238E27FC236}">
                <a16:creationId xmlns:a16="http://schemas.microsoft.com/office/drawing/2014/main" id="{13FD353D-43FD-8070-73C8-A4EE79FFD20F}"/>
              </a:ext>
            </a:extLst>
          </p:cNvPr>
          <p:cNvSpPr txBox="1">
            <a:spLocks/>
          </p:cNvSpPr>
          <p:nvPr userDrawn="1"/>
        </p:nvSpPr>
        <p:spPr>
          <a:xfrm>
            <a:off x="0" y="336632"/>
            <a:ext cx="339305" cy="1430502"/>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a:t>INSPIRATION</a:t>
            </a:r>
          </a:p>
        </p:txBody>
      </p:sp>
      <p:sp>
        <p:nvSpPr>
          <p:cNvPr id="3" name="Rectangle 2">
            <a:extLst>
              <a:ext uri="{FF2B5EF4-FFF2-40B4-BE49-F238E27FC236}">
                <a16:creationId xmlns:a16="http://schemas.microsoft.com/office/drawing/2014/main" id="{462A3909-5D9F-5256-4708-BCA29EE417BD}"/>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62C92B3C-41F2-A9D6-F5E6-4C3E24D20B96}"/>
              </a:ext>
            </a:extLst>
          </p:cNvPr>
          <p:cNvPicPr>
            <a:picLocks noChangeAspect="1"/>
          </p:cNvPicPr>
          <p:nvPr userDrawn="1"/>
        </p:nvPicPr>
        <p:blipFill>
          <a:blip r:embed="rId2"/>
          <a:stretch>
            <a:fillRect/>
          </a:stretch>
        </p:blipFill>
        <p:spPr>
          <a:xfrm>
            <a:off x="59511" y="45907"/>
            <a:ext cx="217607" cy="251237"/>
          </a:xfrm>
          <a:prstGeom prst="rect">
            <a:avLst/>
          </a:prstGeom>
        </p:spPr>
      </p:pic>
      <p:sp>
        <p:nvSpPr>
          <p:cNvPr id="9" name="Title 11">
            <a:extLst>
              <a:ext uri="{FF2B5EF4-FFF2-40B4-BE49-F238E27FC236}">
                <a16:creationId xmlns:a16="http://schemas.microsoft.com/office/drawing/2014/main" id="{95E57A70-DFBA-BA1A-4EC3-FDD8333C1CA9}"/>
              </a:ext>
            </a:extLst>
          </p:cNvPr>
          <p:cNvSpPr>
            <a:spLocks noGrp="1"/>
          </p:cNvSpPr>
          <p:nvPr>
            <p:ph type="title"/>
          </p:nvPr>
        </p:nvSpPr>
        <p:spPr>
          <a:xfrm>
            <a:off x="1055941" y="873125"/>
            <a:ext cx="6668149" cy="524553"/>
          </a:xfrm>
          <a:prstGeom prst="rect">
            <a:avLst/>
          </a:prstGeom>
        </p:spPr>
        <p:txBody>
          <a:bodyPr/>
          <a:lstStyle/>
          <a:p>
            <a:r>
              <a:rPr lang="en-US"/>
              <a:t>TAG INSPIRATION ICONS FOR USE</a:t>
            </a:r>
          </a:p>
        </p:txBody>
      </p:sp>
    </p:spTree>
    <p:extLst>
      <p:ext uri="{BB962C8B-B14F-4D97-AF65-F5344CB8AC3E}">
        <p14:creationId xmlns:p14="http://schemas.microsoft.com/office/powerpoint/2010/main" val="3038400759"/>
      </p:ext>
    </p:extLst>
  </p:cSld>
  <p:clrMapOvr>
    <a:masterClrMapping/>
  </p:clrMapOvr>
</p:sldLayout>
</file>

<file path=ppt/slideMasters/_rels/slideMaster1.xml.rels><?xml version="1.0" encoding="UTF-8" standalone="yes"?>
<Relationships xmlns="http://schemas.openxmlformats.org/package/2006/relationships"><Relationship Id="rId117" Type="http://schemas.openxmlformats.org/officeDocument/2006/relationships/slideLayout" Target="../slideLayouts/slideLayout117.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63" Type="http://schemas.openxmlformats.org/officeDocument/2006/relationships/slideLayout" Target="../slideLayouts/slideLayout63.xml"/><Relationship Id="rId84" Type="http://schemas.openxmlformats.org/officeDocument/2006/relationships/slideLayout" Target="../slideLayouts/slideLayout84.xml"/><Relationship Id="rId138" Type="http://schemas.openxmlformats.org/officeDocument/2006/relationships/slideLayout" Target="../slideLayouts/slideLayout138.xml"/><Relationship Id="rId159" Type="http://schemas.openxmlformats.org/officeDocument/2006/relationships/slideLayout" Target="../slideLayouts/slideLayout159.xml"/><Relationship Id="rId170" Type="http://schemas.openxmlformats.org/officeDocument/2006/relationships/slideLayout" Target="../slideLayouts/slideLayout170.xml"/><Relationship Id="rId191" Type="http://schemas.openxmlformats.org/officeDocument/2006/relationships/slideLayout" Target="../slideLayouts/slideLayout191.xml"/><Relationship Id="rId107" Type="http://schemas.openxmlformats.org/officeDocument/2006/relationships/slideLayout" Target="../slideLayouts/slideLayout107.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53" Type="http://schemas.openxmlformats.org/officeDocument/2006/relationships/slideLayout" Target="../slideLayouts/slideLayout53.xml"/><Relationship Id="rId74" Type="http://schemas.openxmlformats.org/officeDocument/2006/relationships/slideLayout" Target="../slideLayouts/slideLayout74.xml"/><Relationship Id="rId128" Type="http://schemas.openxmlformats.org/officeDocument/2006/relationships/slideLayout" Target="../slideLayouts/slideLayout128.xml"/><Relationship Id="rId149" Type="http://schemas.openxmlformats.org/officeDocument/2006/relationships/slideLayout" Target="../slideLayouts/slideLayout149.xml"/><Relationship Id="rId5" Type="http://schemas.openxmlformats.org/officeDocument/2006/relationships/slideLayout" Target="../slideLayouts/slideLayout5.xml"/><Relationship Id="rId95" Type="http://schemas.openxmlformats.org/officeDocument/2006/relationships/slideLayout" Target="../slideLayouts/slideLayout95.xml"/><Relationship Id="rId160" Type="http://schemas.openxmlformats.org/officeDocument/2006/relationships/slideLayout" Target="../slideLayouts/slideLayout160.xml"/><Relationship Id="rId181" Type="http://schemas.openxmlformats.org/officeDocument/2006/relationships/slideLayout" Target="../slideLayouts/slideLayout181.xml"/><Relationship Id="rId22" Type="http://schemas.openxmlformats.org/officeDocument/2006/relationships/slideLayout" Target="../slideLayouts/slideLayout22.xml"/><Relationship Id="rId43" Type="http://schemas.openxmlformats.org/officeDocument/2006/relationships/slideLayout" Target="../slideLayouts/slideLayout43.xml"/><Relationship Id="rId64" Type="http://schemas.openxmlformats.org/officeDocument/2006/relationships/slideLayout" Target="../slideLayouts/slideLayout64.xml"/><Relationship Id="rId118" Type="http://schemas.openxmlformats.org/officeDocument/2006/relationships/slideLayout" Target="../slideLayouts/slideLayout118.xml"/><Relationship Id="rId139" Type="http://schemas.openxmlformats.org/officeDocument/2006/relationships/slideLayout" Target="../slideLayouts/slideLayout139.xml"/><Relationship Id="rId85" Type="http://schemas.openxmlformats.org/officeDocument/2006/relationships/slideLayout" Target="../slideLayouts/slideLayout85.xml"/><Relationship Id="rId150" Type="http://schemas.openxmlformats.org/officeDocument/2006/relationships/slideLayout" Target="../slideLayouts/slideLayout150.xml"/><Relationship Id="rId171" Type="http://schemas.openxmlformats.org/officeDocument/2006/relationships/slideLayout" Target="../slideLayouts/slideLayout171.xml"/><Relationship Id="rId192" Type="http://schemas.openxmlformats.org/officeDocument/2006/relationships/theme" Target="../theme/theme1.xml"/><Relationship Id="rId12" Type="http://schemas.openxmlformats.org/officeDocument/2006/relationships/slideLayout" Target="../slideLayouts/slideLayout12.xml"/><Relationship Id="rId33" Type="http://schemas.openxmlformats.org/officeDocument/2006/relationships/slideLayout" Target="../slideLayouts/slideLayout33.xml"/><Relationship Id="rId108" Type="http://schemas.openxmlformats.org/officeDocument/2006/relationships/slideLayout" Target="../slideLayouts/slideLayout108.xml"/><Relationship Id="rId129" Type="http://schemas.openxmlformats.org/officeDocument/2006/relationships/slideLayout" Target="../slideLayouts/slideLayout129.xml"/><Relationship Id="rId54" Type="http://schemas.openxmlformats.org/officeDocument/2006/relationships/slideLayout" Target="../slideLayouts/slideLayout54.xml"/><Relationship Id="rId75" Type="http://schemas.openxmlformats.org/officeDocument/2006/relationships/slideLayout" Target="../slideLayouts/slideLayout75.xml"/><Relationship Id="rId96" Type="http://schemas.openxmlformats.org/officeDocument/2006/relationships/slideLayout" Target="../slideLayouts/slideLayout96.xml"/><Relationship Id="rId140" Type="http://schemas.openxmlformats.org/officeDocument/2006/relationships/slideLayout" Target="../slideLayouts/slideLayout140.xml"/><Relationship Id="rId161" Type="http://schemas.openxmlformats.org/officeDocument/2006/relationships/slideLayout" Target="../slideLayouts/slideLayout161.xml"/><Relationship Id="rId182" Type="http://schemas.openxmlformats.org/officeDocument/2006/relationships/slideLayout" Target="../slideLayouts/slideLayout182.xml"/><Relationship Id="rId6" Type="http://schemas.openxmlformats.org/officeDocument/2006/relationships/slideLayout" Target="../slideLayouts/slideLayout6.xml"/><Relationship Id="rId23" Type="http://schemas.openxmlformats.org/officeDocument/2006/relationships/slideLayout" Target="../slideLayouts/slideLayout23.xml"/><Relationship Id="rId119" Type="http://schemas.openxmlformats.org/officeDocument/2006/relationships/slideLayout" Target="../slideLayouts/slideLayout119.xml"/><Relationship Id="rId44" Type="http://schemas.openxmlformats.org/officeDocument/2006/relationships/slideLayout" Target="../slideLayouts/slideLayout44.xml"/><Relationship Id="rId65" Type="http://schemas.openxmlformats.org/officeDocument/2006/relationships/slideLayout" Target="../slideLayouts/slideLayout65.xml"/><Relationship Id="rId86" Type="http://schemas.openxmlformats.org/officeDocument/2006/relationships/slideLayout" Target="../slideLayouts/slideLayout86.xml"/><Relationship Id="rId130" Type="http://schemas.openxmlformats.org/officeDocument/2006/relationships/slideLayout" Target="../slideLayouts/slideLayout130.xml"/><Relationship Id="rId151" Type="http://schemas.openxmlformats.org/officeDocument/2006/relationships/slideLayout" Target="../slideLayouts/slideLayout151.xml"/><Relationship Id="rId172" Type="http://schemas.openxmlformats.org/officeDocument/2006/relationships/slideLayout" Target="../slideLayouts/slideLayout172.xml"/><Relationship Id="rId193" Type="http://schemas.openxmlformats.org/officeDocument/2006/relationships/image" Target="../media/image1.png"/><Relationship Id="rId13" Type="http://schemas.openxmlformats.org/officeDocument/2006/relationships/slideLayout" Target="../slideLayouts/slideLayout13.xml"/><Relationship Id="rId109" Type="http://schemas.openxmlformats.org/officeDocument/2006/relationships/slideLayout" Target="../slideLayouts/slideLayout10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slideLayout" Target="../slideLayouts/slideLayout97.xml"/><Relationship Id="rId104" Type="http://schemas.openxmlformats.org/officeDocument/2006/relationships/slideLayout" Target="../slideLayouts/slideLayout104.xml"/><Relationship Id="rId120" Type="http://schemas.openxmlformats.org/officeDocument/2006/relationships/slideLayout" Target="../slideLayouts/slideLayout120.xml"/><Relationship Id="rId125" Type="http://schemas.openxmlformats.org/officeDocument/2006/relationships/slideLayout" Target="../slideLayouts/slideLayout125.xml"/><Relationship Id="rId141" Type="http://schemas.openxmlformats.org/officeDocument/2006/relationships/slideLayout" Target="../slideLayouts/slideLayout141.xml"/><Relationship Id="rId146" Type="http://schemas.openxmlformats.org/officeDocument/2006/relationships/slideLayout" Target="../slideLayouts/slideLayout146.xml"/><Relationship Id="rId167" Type="http://schemas.openxmlformats.org/officeDocument/2006/relationships/slideLayout" Target="../slideLayouts/slideLayout167.xml"/><Relationship Id="rId188" Type="http://schemas.openxmlformats.org/officeDocument/2006/relationships/slideLayout" Target="../slideLayouts/slideLayout188.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162" Type="http://schemas.openxmlformats.org/officeDocument/2006/relationships/slideLayout" Target="../slideLayouts/slideLayout162.xml"/><Relationship Id="rId183" Type="http://schemas.openxmlformats.org/officeDocument/2006/relationships/slideLayout" Target="../slideLayouts/slideLayout183.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110" Type="http://schemas.openxmlformats.org/officeDocument/2006/relationships/slideLayout" Target="../slideLayouts/slideLayout110.xml"/><Relationship Id="rId115" Type="http://schemas.openxmlformats.org/officeDocument/2006/relationships/slideLayout" Target="../slideLayouts/slideLayout115.xml"/><Relationship Id="rId131" Type="http://schemas.openxmlformats.org/officeDocument/2006/relationships/slideLayout" Target="../slideLayouts/slideLayout131.xml"/><Relationship Id="rId136" Type="http://schemas.openxmlformats.org/officeDocument/2006/relationships/slideLayout" Target="../slideLayouts/slideLayout136.xml"/><Relationship Id="rId157" Type="http://schemas.openxmlformats.org/officeDocument/2006/relationships/slideLayout" Target="../slideLayouts/slideLayout157.xml"/><Relationship Id="rId178" Type="http://schemas.openxmlformats.org/officeDocument/2006/relationships/slideLayout" Target="../slideLayouts/slideLayout178.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52" Type="http://schemas.openxmlformats.org/officeDocument/2006/relationships/slideLayout" Target="../slideLayouts/slideLayout152.xml"/><Relationship Id="rId173" Type="http://schemas.openxmlformats.org/officeDocument/2006/relationships/slideLayout" Target="../slideLayouts/slideLayout173.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 Id="rId100" Type="http://schemas.openxmlformats.org/officeDocument/2006/relationships/slideLayout" Target="../slideLayouts/slideLayout100.xml"/><Relationship Id="rId105" Type="http://schemas.openxmlformats.org/officeDocument/2006/relationships/slideLayout" Target="../slideLayouts/slideLayout105.xml"/><Relationship Id="rId126" Type="http://schemas.openxmlformats.org/officeDocument/2006/relationships/slideLayout" Target="../slideLayouts/slideLayout126.xml"/><Relationship Id="rId147" Type="http://schemas.openxmlformats.org/officeDocument/2006/relationships/slideLayout" Target="../slideLayouts/slideLayout147.xml"/><Relationship Id="rId168" Type="http://schemas.openxmlformats.org/officeDocument/2006/relationships/slideLayout" Target="../slideLayouts/slideLayout16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93" Type="http://schemas.openxmlformats.org/officeDocument/2006/relationships/slideLayout" Target="../slideLayouts/slideLayout93.xml"/><Relationship Id="rId98" Type="http://schemas.openxmlformats.org/officeDocument/2006/relationships/slideLayout" Target="../slideLayouts/slideLayout98.xml"/><Relationship Id="rId121" Type="http://schemas.openxmlformats.org/officeDocument/2006/relationships/slideLayout" Target="../slideLayouts/slideLayout121.xml"/><Relationship Id="rId142" Type="http://schemas.openxmlformats.org/officeDocument/2006/relationships/slideLayout" Target="../slideLayouts/slideLayout142.xml"/><Relationship Id="rId163" Type="http://schemas.openxmlformats.org/officeDocument/2006/relationships/slideLayout" Target="../slideLayouts/slideLayout163.xml"/><Relationship Id="rId184" Type="http://schemas.openxmlformats.org/officeDocument/2006/relationships/slideLayout" Target="../slideLayouts/slideLayout184.xml"/><Relationship Id="rId189" Type="http://schemas.openxmlformats.org/officeDocument/2006/relationships/slideLayout" Target="../slideLayouts/slideLayout189.xml"/><Relationship Id="rId3" Type="http://schemas.openxmlformats.org/officeDocument/2006/relationships/slideLayout" Target="../slideLayouts/slideLayout3.xml"/><Relationship Id="rId25" Type="http://schemas.openxmlformats.org/officeDocument/2006/relationships/slideLayout" Target="../slideLayouts/slideLayout25.xml"/><Relationship Id="rId46" Type="http://schemas.openxmlformats.org/officeDocument/2006/relationships/slideLayout" Target="../slideLayouts/slideLayout46.xml"/><Relationship Id="rId67" Type="http://schemas.openxmlformats.org/officeDocument/2006/relationships/slideLayout" Target="../slideLayouts/slideLayout67.xml"/><Relationship Id="rId116" Type="http://schemas.openxmlformats.org/officeDocument/2006/relationships/slideLayout" Target="../slideLayouts/slideLayout116.xml"/><Relationship Id="rId137" Type="http://schemas.openxmlformats.org/officeDocument/2006/relationships/slideLayout" Target="../slideLayouts/slideLayout137.xml"/><Relationship Id="rId158" Type="http://schemas.openxmlformats.org/officeDocument/2006/relationships/slideLayout" Target="../slideLayouts/slideLayout158.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62" Type="http://schemas.openxmlformats.org/officeDocument/2006/relationships/slideLayout" Target="../slideLayouts/slideLayout62.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111" Type="http://schemas.openxmlformats.org/officeDocument/2006/relationships/slideLayout" Target="../slideLayouts/slideLayout111.xml"/><Relationship Id="rId132" Type="http://schemas.openxmlformats.org/officeDocument/2006/relationships/slideLayout" Target="../slideLayouts/slideLayout132.xml"/><Relationship Id="rId153" Type="http://schemas.openxmlformats.org/officeDocument/2006/relationships/slideLayout" Target="../slideLayouts/slideLayout153.xml"/><Relationship Id="rId174" Type="http://schemas.openxmlformats.org/officeDocument/2006/relationships/slideLayout" Target="../slideLayouts/slideLayout174.xml"/><Relationship Id="rId179" Type="http://schemas.openxmlformats.org/officeDocument/2006/relationships/slideLayout" Target="../slideLayouts/slideLayout179.xml"/><Relationship Id="rId190" Type="http://schemas.openxmlformats.org/officeDocument/2006/relationships/slideLayout" Target="../slideLayouts/slideLayout190.xml"/><Relationship Id="rId15" Type="http://schemas.openxmlformats.org/officeDocument/2006/relationships/slideLayout" Target="../slideLayouts/slideLayout15.xml"/><Relationship Id="rId36" Type="http://schemas.openxmlformats.org/officeDocument/2006/relationships/slideLayout" Target="../slideLayouts/slideLayout36.xml"/><Relationship Id="rId57" Type="http://schemas.openxmlformats.org/officeDocument/2006/relationships/slideLayout" Target="../slideLayouts/slideLayout57.xml"/><Relationship Id="rId106" Type="http://schemas.openxmlformats.org/officeDocument/2006/relationships/slideLayout" Target="../slideLayouts/slideLayout106.xml"/><Relationship Id="rId127" Type="http://schemas.openxmlformats.org/officeDocument/2006/relationships/slideLayout" Target="../slideLayouts/slideLayout12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52" Type="http://schemas.openxmlformats.org/officeDocument/2006/relationships/slideLayout" Target="../slideLayouts/slideLayout52.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94" Type="http://schemas.openxmlformats.org/officeDocument/2006/relationships/slideLayout" Target="../slideLayouts/slideLayout94.xml"/><Relationship Id="rId99" Type="http://schemas.openxmlformats.org/officeDocument/2006/relationships/slideLayout" Target="../slideLayouts/slideLayout99.xml"/><Relationship Id="rId101" Type="http://schemas.openxmlformats.org/officeDocument/2006/relationships/slideLayout" Target="../slideLayouts/slideLayout101.xml"/><Relationship Id="rId122" Type="http://schemas.openxmlformats.org/officeDocument/2006/relationships/slideLayout" Target="../slideLayouts/slideLayout122.xml"/><Relationship Id="rId143" Type="http://schemas.openxmlformats.org/officeDocument/2006/relationships/slideLayout" Target="../slideLayouts/slideLayout143.xml"/><Relationship Id="rId148" Type="http://schemas.openxmlformats.org/officeDocument/2006/relationships/slideLayout" Target="../slideLayouts/slideLayout148.xml"/><Relationship Id="rId164" Type="http://schemas.openxmlformats.org/officeDocument/2006/relationships/slideLayout" Target="../slideLayouts/slideLayout164.xml"/><Relationship Id="rId169" Type="http://schemas.openxmlformats.org/officeDocument/2006/relationships/slideLayout" Target="../slideLayouts/slideLayout169.xml"/><Relationship Id="rId185" Type="http://schemas.openxmlformats.org/officeDocument/2006/relationships/slideLayout" Target="../slideLayouts/slideLayout185.xml"/><Relationship Id="rId4" Type="http://schemas.openxmlformats.org/officeDocument/2006/relationships/slideLayout" Target="../slideLayouts/slideLayout4.xml"/><Relationship Id="rId9" Type="http://schemas.openxmlformats.org/officeDocument/2006/relationships/slideLayout" Target="../slideLayouts/slideLayout9.xml"/><Relationship Id="rId180" Type="http://schemas.openxmlformats.org/officeDocument/2006/relationships/slideLayout" Target="../slideLayouts/slideLayout180.xml"/><Relationship Id="rId26" Type="http://schemas.openxmlformats.org/officeDocument/2006/relationships/slideLayout" Target="../slideLayouts/slideLayout26.xml"/><Relationship Id="rId47" Type="http://schemas.openxmlformats.org/officeDocument/2006/relationships/slideLayout" Target="../slideLayouts/slideLayout47.xml"/><Relationship Id="rId68" Type="http://schemas.openxmlformats.org/officeDocument/2006/relationships/slideLayout" Target="../slideLayouts/slideLayout68.xml"/><Relationship Id="rId89" Type="http://schemas.openxmlformats.org/officeDocument/2006/relationships/slideLayout" Target="../slideLayouts/slideLayout89.xml"/><Relationship Id="rId112" Type="http://schemas.openxmlformats.org/officeDocument/2006/relationships/slideLayout" Target="../slideLayouts/slideLayout112.xml"/><Relationship Id="rId133" Type="http://schemas.openxmlformats.org/officeDocument/2006/relationships/slideLayout" Target="../slideLayouts/slideLayout133.xml"/><Relationship Id="rId154" Type="http://schemas.openxmlformats.org/officeDocument/2006/relationships/slideLayout" Target="../slideLayouts/slideLayout154.xml"/><Relationship Id="rId175" Type="http://schemas.openxmlformats.org/officeDocument/2006/relationships/slideLayout" Target="../slideLayouts/slideLayout175.xml"/><Relationship Id="rId16" Type="http://schemas.openxmlformats.org/officeDocument/2006/relationships/slideLayout" Target="../slideLayouts/slideLayout16.xml"/><Relationship Id="rId37" Type="http://schemas.openxmlformats.org/officeDocument/2006/relationships/slideLayout" Target="../slideLayouts/slideLayout37.xml"/><Relationship Id="rId58" Type="http://schemas.openxmlformats.org/officeDocument/2006/relationships/slideLayout" Target="../slideLayouts/slideLayout58.xml"/><Relationship Id="rId79" Type="http://schemas.openxmlformats.org/officeDocument/2006/relationships/slideLayout" Target="../slideLayouts/slideLayout79.xml"/><Relationship Id="rId102" Type="http://schemas.openxmlformats.org/officeDocument/2006/relationships/slideLayout" Target="../slideLayouts/slideLayout102.xml"/><Relationship Id="rId123" Type="http://schemas.openxmlformats.org/officeDocument/2006/relationships/slideLayout" Target="../slideLayouts/slideLayout123.xml"/><Relationship Id="rId144" Type="http://schemas.openxmlformats.org/officeDocument/2006/relationships/slideLayout" Target="../slideLayouts/slideLayout144.xml"/><Relationship Id="rId90" Type="http://schemas.openxmlformats.org/officeDocument/2006/relationships/slideLayout" Target="../slideLayouts/slideLayout90.xml"/><Relationship Id="rId165" Type="http://schemas.openxmlformats.org/officeDocument/2006/relationships/slideLayout" Target="../slideLayouts/slideLayout165.xml"/><Relationship Id="rId186" Type="http://schemas.openxmlformats.org/officeDocument/2006/relationships/slideLayout" Target="../slideLayouts/slideLayout186.xml"/><Relationship Id="rId27" Type="http://schemas.openxmlformats.org/officeDocument/2006/relationships/slideLayout" Target="../slideLayouts/slideLayout27.xml"/><Relationship Id="rId48" Type="http://schemas.openxmlformats.org/officeDocument/2006/relationships/slideLayout" Target="../slideLayouts/slideLayout48.xml"/><Relationship Id="rId69" Type="http://schemas.openxmlformats.org/officeDocument/2006/relationships/slideLayout" Target="../slideLayouts/slideLayout69.xml"/><Relationship Id="rId113" Type="http://schemas.openxmlformats.org/officeDocument/2006/relationships/slideLayout" Target="../slideLayouts/slideLayout113.xml"/><Relationship Id="rId134" Type="http://schemas.openxmlformats.org/officeDocument/2006/relationships/slideLayout" Target="../slideLayouts/slideLayout134.xml"/><Relationship Id="rId80" Type="http://schemas.openxmlformats.org/officeDocument/2006/relationships/slideLayout" Target="../slideLayouts/slideLayout80.xml"/><Relationship Id="rId155" Type="http://schemas.openxmlformats.org/officeDocument/2006/relationships/slideLayout" Target="../slideLayouts/slideLayout155.xml"/><Relationship Id="rId176" Type="http://schemas.openxmlformats.org/officeDocument/2006/relationships/slideLayout" Target="../slideLayouts/slideLayout176.xml"/><Relationship Id="rId17" Type="http://schemas.openxmlformats.org/officeDocument/2006/relationships/slideLayout" Target="../slideLayouts/slideLayout17.xml"/><Relationship Id="rId38" Type="http://schemas.openxmlformats.org/officeDocument/2006/relationships/slideLayout" Target="../slideLayouts/slideLayout38.xml"/><Relationship Id="rId59" Type="http://schemas.openxmlformats.org/officeDocument/2006/relationships/slideLayout" Target="../slideLayouts/slideLayout59.xml"/><Relationship Id="rId103" Type="http://schemas.openxmlformats.org/officeDocument/2006/relationships/slideLayout" Target="../slideLayouts/slideLayout103.xml"/><Relationship Id="rId124" Type="http://schemas.openxmlformats.org/officeDocument/2006/relationships/slideLayout" Target="../slideLayouts/slideLayout124.xml"/><Relationship Id="rId70" Type="http://schemas.openxmlformats.org/officeDocument/2006/relationships/slideLayout" Target="../slideLayouts/slideLayout70.xml"/><Relationship Id="rId91" Type="http://schemas.openxmlformats.org/officeDocument/2006/relationships/slideLayout" Target="../slideLayouts/slideLayout91.xml"/><Relationship Id="rId145" Type="http://schemas.openxmlformats.org/officeDocument/2006/relationships/slideLayout" Target="../slideLayouts/slideLayout145.xml"/><Relationship Id="rId166" Type="http://schemas.openxmlformats.org/officeDocument/2006/relationships/slideLayout" Target="../slideLayouts/slideLayout166.xml"/><Relationship Id="rId187" Type="http://schemas.openxmlformats.org/officeDocument/2006/relationships/slideLayout" Target="../slideLayouts/slideLayout187.xml"/><Relationship Id="rId1" Type="http://schemas.openxmlformats.org/officeDocument/2006/relationships/slideLayout" Target="../slideLayouts/slideLayout1.xml"/><Relationship Id="rId28" Type="http://schemas.openxmlformats.org/officeDocument/2006/relationships/slideLayout" Target="../slideLayouts/slideLayout28.xml"/><Relationship Id="rId49" Type="http://schemas.openxmlformats.org/officeDocument/2006/relationships/slideLayout" Target="../slideLayouts/slideLayout49.xml"/><Relationship Id="rId114" Type="http://schemas.openxmlformats.org/officeDocument/2006/relationships/slideLayout" Target="../slideLayouts/slideLayout114.xml"/><Relationship Id="rId60" Type="http://schemas.openxmlformats.org/officeDocument/2006/relationships/slideLayout" Target="../slideLayouts/slideLayout60.xml"/><Relationship Id="rId81" Type="http://schemas.openxmlformats.org/officeDocument/2006/relationships/slideLayout" Target="../slideLayouts/slideLayout81.xml"/><Relationship Id="rId135" Type="http://schemas.openxmlformats.org/officeDocument/2006/relationships/slideLayout" Target="../slideLayouts/slideLayout135.xml"/><Relationship Id="rId156" Type="http://schemas.openxmlformats.org/officeDocument/2006/relationships/slideLayout" Target="../slideLayouts/slideLayout156.xml"/><Relationship Id="rId177" Type="http://schemas.openxmlformats.org/officeDocument/2006/relationships/slideLayout" Target="../slideLayouts/slideLayout177.xml"/><Relationship Id="rId18" Type="http://schemas.openxmlformats.org/officeDocument/2006/relationships/slideLayout" Target="../slideLayouts/slideLayout18.xml"/><Relationship Id="rId39" Type="http://schemas.openxmlformats.org/officeDocument/2006/relationships/slideLayout" Target="../slideLayouts/slideLayout3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2F53D358-2F27-2396-5818-BF87D91A0BA2}"/>
              </a:ext>
            </a:extLst>
          </p:cNvPr>
          <p:cNvSpPr>
            <a:spLocks noGrp="1"/>
          </p:cNvSpPr>
          <p:nvPr>
            <p:ph type="title"/>
          </p:nvPr>
        </p:nvSpPr>
        <p:spPr>
          <a:xfrm>
            <a:off x="1055688" y="903151"/>
            <a:ext cx="10080625" cy="427040"/>
          </a:xfrm>
          <a:prstGeom prst="rect">
            <a:avLst/>
          </a:prstGeom>
        </p:spPr>
        <p:txBody>
          <a:bodyPr vert="horz" wrap="square" lIns="0" tIns="0" rIns="0" bIns="0" rtlCol="0" anchor="ctr">
            <a:spAutoFit/>
          </a:bodyPr>
          <a:lstStyle/>
          <a:p>
            <a:r>
              <a:rPr lang="en-US"/>
              <a:t>CLICK TO EDIT MASTER TITLE STYLE</a:t>
            </a:r>
            <a:endParaRPr lang="en-AU"/>
          </a:p>
        </p:txBody>
      </p:sp>
      <p:sp>
        <p:nvSpPr>
          <p:cNvPr id="4" name="Text Placeholder 2">
            <a:extLst>
              <a:ext uri="{FF2B5EF4-FFF2-40B4-BE49-F238E27FC236}">
                <a16:creationId xmlns:a16="http://schemas.microsoft.com/office/drawing/2014/main" id="{E867527E-32CA-13C3-8593-FD2D2EBA4A6F}"/>
              </a:ext>
            </a:extLst>
          </p:cNvPr>
          <p:cNvSpPr>
            <a:spLocks noGrp="1"/>
          </p:cNvSpPr>
          <p:nvPr>
            <p:ph type="body" idx="1"/>
          </p:nvPr>
        </p:nvSpPr>
        <p:spPr>
          <a:xfrm>
            <a:off x="1055688" y="1704361"/>
            <a:ext cx="10080625" cy="1586075"/>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Rectangle 4">
            <a:extLst>
              <a:ext uri="{FF2B5EF4-FFF2-40B4-BE49-F238E27FC236}">
                <a16:creationId xmlns:a16="http://schemas.microsoft.com/office/drawing/2014/main" id="{287DB634-7E9B-751F-2DBC-7F69D84ABAA0}"/>
              </a:ext>
            </a:extLst>
          </p:cNvPr>
          <p:cNvSpPr/>
          <p:nvPr userDrawn="1"/>
        </p:nvSpPr>
        <p:spPr>
          <a:xfrm rot="5400000">
            <a:off x="5843583" y="509587"/>
            <a:ext cx="504826" cy="12192001"/>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Footer Placeholder 4">
            <a:extLst>
              <a:ext uri="{FF2B5EF4-FFF2-40B4-BE49-F238E27FC236}">
                <a16:creationId xmlns:a16="http://schemas.microsoft.com/office/drawing/2014/main" id="{DB6C528A-998A-BFE9-681B-B447793A161A}"/>
              </a:ext>
            </a:extLst>
          </p:cNvPr>
          <p:cNvSpPr txBox="1">
            <a:spLocks/>
          </p:cNvSpPr>
          <p:nvPr userDrawn="1"/>
        </p:nvSpPr>
        <p:spPr>
          <a:xfrm>
            <a:off x="7021513" y="6569234"/>
            <a:ext cx="4114800" cy="123111"/>
          </a:xfrm>
          <a:prstGeom prst="rect">
            <a:avLst/>
          </a:prstGeom>
        </p:spPr>
        <p:txBody>
          <a:bodyPr vert="horz" lIns="0" tIns="0" rIns="0" bIns="0" rtlCol="0" anchor="ctr">
            <a:spAutoFit/>
          </a:bodyPr>
          <a:lstStyle>
            <a:defPPr>
              <a:defRPr lang="en-US"/>
            </a:defPPr>
            <a:lvl1pPr marL="0" algn="l" defTabSz="914400" rtl="0" eaLnBrk="1" latinLnBrk="0" hangingPunct="1">
              <a:defRPr sz="800" b="1"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AU" b="0">
                <a:solidFill>
                  <a:schemeClr val="tx1"/>
                </a:solidFill>
              </a:rPr>
              <a:t>© Manufacturing Skills Queensland 2025</a:t>
            </a:r>
          </a:p>
        </p:txBody>
      </p:sp>
      <p:sp>
        <p:nvSpPr>
          <p:cNvPr id="7" name="Footer Placeholder 4">
            <a:extLst>
              <a:ext uri="{FF2B5EF4-FFF2-40B4-BE49-F238E27FC236}">
                <a16:creationId xmlns:a16="http://schemas.microsoft.com/office/drawing/2014/main" id="{64AB9252-1058-27AC-AA90-B5A8FA233324}"/>
              </a:ext>
            </a:extLst>
          </p:cNvPr>
          <p:cNvSpPr txBox="1">
            <a:spLocks/>
          </p:cNvSpPr>
          <p:nvPr userDrawn="1"/>
        </p:nvSpPr>
        <p:spPr>
          <a:xfrm>
            <a:off x="7561263" y="6569234"/>
            <a:ext cx="4114800" cy="123111"/>
          </a:xfrm>
          <a:prstGeom prst="rect">
            <a:avLst/>
          </a:prstGeom>
        </p:spPr>
        <p:txBody>
          <a:bodyPr vert="horz" lIns="0" tIns="0" rIns="0" bIns="0" rtlCol="0" anchor="ctr">
            <a:spAutoFit/>
          </a:bodyPr>
          <a:lstStyle>
            <a:defPPr>
              <a:defRPr lang="en-US"/>
            </a:defPPr>
            <a:lvl1pPr marL="0" algn="l" defTabSz="914400" rtl="0" eaLnBrk="1" latinLnBrk="0" hangingPunct="1">
              <a:defRPr sz="800" b="1"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7C38B2F5-1F4E-421C-A073-1DF85226CA25}" type="slidenum">
              <a:rPr lang="en-AU" b="0" smtClean="0"/>
              <a:pPr algn="r"/>
              <a:t>‹#›</a:t>
            </a:fld>
            <a:endParaRPr lang="en-AU" b="0"/>
          </a:p>
        </p:txBody>
      </p:sp>
      <p:pic>
        <p:nvPicPr>
          <p:cNvPr id="11" name="Picture 10">
            <a:extLst>
              <a:ext uri="{FF2B5EF4-FFF2-40B4-BE49-F238E27FC236}">
                <a16:creationId xmlns:a16="http://schemas.microsoft.com/office/drawing/2014/main" id="{6EF7A8B2-DCC1-59FC-F3E6-528595775020}"/>
              </a:ext>
            </a:extLst>
          </p:cNvPr>
          <p:cNvPicPr>
            <a:picLocks noChangeAspect="1"/>
          </p:cNvPicPr>
          <p:nvPr userDrawn="1"/>
        </p:nvPicPr>
        <p:blipFill>
          <a:blip r:embed="rId193" cstate="screen">
            <a:extLst>
              <a:ext uri="{28A0092B-C50C-407E-A947-70E740481C1C}">
                <a14:useLocalDpi xmlns:a14="http://schemas.microsoft.com/office/drawing/2010/main" val="0"/>
              </a:ext>
            </a:extLst>
          </a:blip>
          <a:stretch>
            <a:fillRect/>
          </a:stretch>
        </p:blipFill>
        <p:spPr>
          <a:xfrm>
            <a:off x="515937" y="6507599"/>
            <a:ext cx="2444616" cy="216612"/>
          </a:xfrm>
          <a:prstGeom prst="rect">
            <a:avLst/>
          </a:prstGeom>
        </p:spPr>
      </p:pic>
    </p:spTree>
    <p:extLst>
      <p:ext uri="{BB962C8B-B14F-4D97-AF65-F5344CB8AC3E}">
        <p14:creationId xmlns:p14="http://schemas.microsoft.com/office/powerpoint/2010/main" val="2657637320"/>
      </p:ext>
    </p:extLst>
  </p:cSld>
  <p:clrMap bg1="lt1" tx1="dk1" bg2="lt2" tx2="dk2" accent1="accent1" accent2="accent2" accent3="accent3" accent4="accent4" accent5="accent5" accent6="accent6" hlink="hlink" folHlink="folHlink"/>
  <p:sldLayoutIdLst>
    <p:sldLayoutId id="2147483770" r:id="rId1"/>
    <p:sldLayoutId id="2147483771" r:id="rId2"/>
    <p:sldLayoutId id="2147483772" r:id="rId3"/>
    <p:sldLayoutId id="2147483773" r:id="rId4"/>
    <p:sldLayoutId id="2147483774" r:id="rId5"/>
    <p:sldLayoutId id="2147483775" r:id="rId6"/>
    <p:sldLayoutId id="2147483776" r:id="rId7"/>
    <p:sldLayoutId id="2147483777" r:id="rId8"/>
    <p:sldLayoutId id="2147483778" r:id="rId9"/>
    <p:sldLayoutId id="2147483779" r:id="rId10"/>
    <p:sldLayoutId id="2147483780" r:id="rId11"/>
    <p:sldLayoutId id="2147483781" r:id="rId12"/>
    <p:sldLayoutId id="2147483782" r:id="rId13"/>
    <p:sldLayoutId id="2147483783" r:id="rId14"/>
    <p:sldLayoutId id="2147483784" r:id="rId15"/>
    <p:sldLayoutId id="2147483785" r:id="rId16"/>
    <p:sldLayoutId id="2147483786" r:id="rId17"/>
    <p:sldLayoutId id="2147483787" r:id="rId18"/>
    <p:sldLayoutId id="2147483788" r:id="rId19"/>
    <p:sldLayoutId id="2147483789" r:id="rId20"/>
    <p:sldLayoutId id="2147483790" r:id="rId21"/>
    <p:sldLayoutId id="2147483791" r:id="rId22"/>
    <p:sldLayoutId id="2147483792" r:id="rId23"/>
    <p:sldLayoutId id="2147483793" r:id="rId24"/>
    <p:sldLayoutId id="2147483794" r:id="rId25"/>
    <p:sldLayoutId id="2147483795" r:id="rId26"/>
    <p:sldLayoutId id="2147483796" r:id="rId27"/>
    <p:sldLayoutId id="2147483797" r:id="rId28"/>
    <p:sldLayoutId id="2147483798" r:id="rId29"/>
    <p:sldLayoutId id="2147483799" r:id="rId30"/>
    <p:sldLayoutId id="2147483800" r:id="rId31"/>
    <p:sldLayoutId id="2147483801" r:id="rId32"/>
    <p:sldLayoutId id="2147483802" r:id="rId33"/>
    <p:sldLayoutId id="2147483803" r:id="rId34"/>
    <p:sldLayoutId id="2147483804" r:id="rId35"/>
    <p:sldLayoutId id="2147483805" r:id="rId36"/>
    <p:sldLayoutId id="2147483806" r:id="rId37"/>
    <p:sldLayoutId id="2147483807" r:id="rId38"/>
    <p:sldLayoutId id="2147483808" r:id="rId39"/>
    <p:sldLayoutId id="2147483809" r:id="rId40"/>
    <p:sldLayoutId id="2147483810" r:id="rId41"/>
    <p:sldLayoutId id="2147483811" r:id="rId42"/>
    <p:sldLayoutId id="2147483812" r:id="rId43"/>
    <p:sldLayoutId id="2147483813" r:id="rId44"/>
    <p:sldLayoutId id="2147483814" r:id="rId45"/>
    <p:sldLayoutId id="2147483815" r:id="rId46"/>
    <p:sldLayoutId id="2147483816" r:id="rId47"/>
    <p:sldLayoutId id="2147483817" r:id="rId48"/>
    <p:sldLayoutId id="2147483818" r:id="rId49"/>
    <p:sldLayoutId id="2147483819" r:id="rId50"/>
    <p:sldLayoutId id="2147483820" r:id="rId51"/>
    <p:sldLayoutId id="2147483821" r:id="rId52"/>
    <p:sldLayoutId id="2147483822" r:id="rId53"/>
    <p:sldLayoutId id="2147483823" r:id="rId54"/>
    <p:sldLayoutId id="2147483824" r:id="rId55"/>
    <p:sldLayoutId id="2147483825" r:id="rId56"/>
    <p:sldLayoutId id="2147483826" r:id="rId57"/>
    <p:sldLayoutId id="2147483827" r:id="rId58"/>
    <p:sldLayoutId id="2147483828" r:id="rId59"/>
    <p:sldLayoutId id="2147483829" r:id="rId60"/>
    <p:sldLayoutId id="2147483830" r:id="rId61"/>
    <p:sldLayoutId id="2147483831" r:id="rId62"/>
    <p:sldLayoutId id="2147483832" r:id="rId63"/>
    <p:sldLayoutId id="2147483833" r:id="rId64"/>
    <p:sldLayoutId id="2147483834" r:id="rId65"/>
    <p:sldLayoutId id="2147483835" r:id="rId66"/>
    <p:sldLayoutId id="2147483836" r:id="rId67"/>
    <p:sldLayoutId id="2147483837" r:id="rId68"/>
    <p:sldLayoutId id="2147483838" r:id="rId69"/>
    <p:sldLayoutId id="2147483839" r:id="rId70"/>
    <p:sldLayoutId id="2147483840" r:id="rId71"/>
    <p:sldLayoutId id="2147483841" r:id="rId72"/>
    <p:sldLayoutId id="2147483842" r:id="rId73"/>
    <p:sldLayoutId id="2147483843" r:id="rId74"/>
    <p:sldLayoutId id="2147483844" r:id="rId75"/>
    <p:sldLayoutId id="2147483845" r:id="rId76"/>
    <p:sldLayoutId id="2147483846" r:id="rId77"/>
    <p:sldLayoutId id="2147483847" r:id="rId78"/>
    <p:sldLayoutId id="2147483848" r:id="rId79"/>
    <p:sldLayoutId id="2147483849" r:id="rId80"/>
    <p:sldLayoutId id="2147483850" r:id="rId81"/>
    <p:sldLayoutId id="2147483851" r:id="rId82"/>
    <p:sldLayoutId id="2147483852" r:id="rId83"/>
    <p:sldLayoutId id="2147483853" r:id="rId84"/>
    <p:sldLayoutId id="2147483854" r:id="rId85"/>
    <p:sldLayoutId id="2147483855" r:id="rId86"/>
    <p:sldLayoutId id="2147483856" r:id="rId87"/>
    <p:sldLayoutId id="2147483857" r:id="rId88"/>
    <p:sldLayoutId id="2147483858" r:id="rId89"/>
    <p:sldLayoutId id="2147483859" r:id="rId90"/>
    <p:sldLayoutId id="2147483860" r:id="rId91"/>
    <p:sldLayoutId id="2147483861" r:id="rId92"/>
    <p:sldLayoutId id="2147483862" r:id="rId93"/>
    <p:sldLayoutId id="2147483863" r:id="rId94"/>
    <p:sldLayoutId id="2147483864" r:id="rId95"/>
    <p:sldLayoutId id="2147483865" r:id="rId96"/>
    <p:sldLayoutId id="2147483866" r:id="rId97"/>
    <p:sldLayoutId id="2147483867" r:id="rId98"/>
    <p:sldLayoutId id="2147483868" r:id="rId99"/>
    <p:sldLayoutId id="2147483869" r:id="rId100"/>
    <p:sldLayoutId id="2147483870" r:id="rId101"/>
    <p:sldLayoutId id="2147483871" r:id="rId102"/>
    <p:sldLayoutId id="2147483872" r:id="rId103"/>
    <p:sldLayoutId id="2147483873" r:id="rId104"/>
    <p:sldLayoutId id="2147483874" r:id="rId105"/>
    <p:sldLayoutId id="2147483875" r:id="rId106"/>
    <p:sldLayoutId id="2147483876" r:id="rId107"/>
    <p:sldLayoutId id="2147483877" r:id="rId108"/>
    <p:sldLayoutId id="2147483878" r:id="rId109"/>
    <p:sldLayoutId id="2147483879" r:id="rId110"/>
    <p:sldLayoutId id="2147483880" r:id="rId111"/>
    <p:sldLayoutId id="2147483881" r:id="rId112"/>
    <p:sldLayoutId id="2147483882" r:id="rId113"/>
    <p:sldLayoutId id="2147483883" r:id="rId114"/>
    <p:sldLayoutId id="2147483884" r:id="rId115"/>
    <p:sldLayoutId id="2147483885" r:id="rId116"/>
    <p:sldLayoutId id="2147483886" r:id="rId117"/>
    <p:sldLayoutId id="2147483887" r:id="rId118"/>
    <p:sldLayoutId id="2147483888" r:id="rId119"/>
    <p:sldLayoutId id="2147483889" r:id="rId120"/>
    <p:sldLayoutId id="2147483890" r:id="rId121"/>
    <p:sldLayoutId id="2147483891" r:id="rId122"/>
    <p:sldLayoutId id="2147483892" r:id="rId123"/>
    <p:sldLayoutId id="2147483893" r:id="rId124"/>
    <p:sldLayoutId id="2147483894" r:id="rId125"/>
    <p:sldLayoutId id="2147483895" r:id="rId126"/>
    <p:sldLayoutId id="2147483896" r:id="rId127"/>
    <p:sldLayoutId id="2147483897" r:id="rId128"/>
    <p:sldLayoutId id="2147483898" r:id="rId129"/>
    <p:sldLayoutId id="2147483899" r:id="rId130"/>
    <p:sldLayoutId id="2147483900" r:id="rId131"/>
    <p:sldLayoutId id="2147483901" r:id="rId132"/>
    <p:sldLayoutId id="2147483902" r:id="rId133"/>
    <p:sldLayoutId id="2147483903" r:id="rId134"/>
    <p:sldLayoutId id="2147483904" r:id="rId135"/>
    <p:sldLayoutId id="2147483905" r:id="rId136"/>
    <p:sldLayoutId id="2147483906" r:id="rId137"/>
    <p:sldLayoutId id="2147483907" r:id="rId138"/>
    <p:sldLayoutId id="2147483908" r:id="rId139"/>
    <p:sldLayoutId id="2147483909" r:id="rId140"/>
    <p:sldLayoutId id="2147483910" r:id="rId141"/>
    <p:sldLayoutId id="2147483911" r:id="rId142"/>
    <p:sldLayoutId id="2147483912" r:id="rId143"/>
    <p:sldLayoutId id="2147483913" r:id="rId144"/>
    <p:sldLayoutId id="2147483914" r:id="rId145"/>
    <p:sldLayoutId id="2147483915" r:id="rId146"/>
    <p:sldLayoutId id="2147483916" r:id="rId147"/>
    <p:sldLayoutId id="2147483917" r:id="rId148"/>
    <p:sldLayoutId id="2147483918" r:id="rId149"/>
    <p:sldLayoutId id="2147483919" r:id="rId150"/>
    <p:sldLayoutId id="2147483920" r:id="rId151"/>
    <p:sldLayoutId id="2147483921" r:id="rId152"/>
    <p:sldLayoutId id="2147483922" r:id="rId153"/>
    <p:sldLayoutId id="2147483923" r:id="rId154"/>
    <p:sldLayoutId id="2147483747" r:id="rId155"/>
    <p:sldLayoutId id="2147483649" r:id="rId156"/>
    <p:sldLayoutId id="2147483763" r:id="rId157"/>
    <p:sldLayoutId id="2147483765" r:id="rId158"/>
    <p:sldLayoutId id="2147483766" r:id="rId159"/>
    <p:sldLayoutId id="2147483767" r:id="rId160"/>
    <p:sldLayoutId id="2147483721" r:id="rId161"/>
    <p:sldLayoutId id="2147483683" r:id="rId162"/>
    <p:sldLayoutId id="2147483717" r:id="rId163"/>
    <p:sldLayoutId id="2147483733" r:id="rId164"/>
    <p:sldLayoutId id="2147483749" r:id="rId165"/>
    <p:sldLayoutId id="2147483722" r:id="rId166"/>
    <p:sldLayoutId id="2147483724" r:id="rId167"/>
    <p:sldLayoutId id="2147483750" r:id="rId168"/>
    <p:sldLayoutId id="2147483728" r:id="rId169"/>
    <p:sldLayoutId id="2147483745" r:id="rId170"/>
    <p:sldLayoutId id="2147483752" r:id="rId171"/>
    <p:sldLayoutId id="2147483741" r:id="rId172"/>
    <p:sldLayoutId id="2147483740" r:id="rId173"/>
    <p:sldLayoutId id="2147483676" r:id="rId174"/>
    <p:sldLayoutId id="2147483730" r:id="rId175"/>
    <p:sldLayoutId id="2147483720" r:id="rId176"/>
    <p:sldLayoutId id="2147483731" r:id="rId177"/>
    <p:sldLayoutId id="2147483743" r:id="rId178"/>
    <p:sldLayoutId id="2147483744" r:id="rId179"/>
    <p:sldLayoutId id="2147483753" r:id="rId180"/>
    <p:sldLayoutId id="2147483734" r:id="rId181"/>
    <p:sldLayoutId id="2147483735" r:id="rId182"/>
    <p:sldLayoutId id="2147483736" r:id="rId183"/>
    <p:sldLayoutId id="2147483758" r:id="rId184"/>
    <p:sldLayoutId id="2147483760" r:id="rId185"/>
    <p:sldLayoutId id="2147483768" r:id="rId186"/>
    <p:sldLayoutId id="2147483761" r:id="rId187"/>
    <p:sldLayoutId id="2147483762" r:id="rId188"/>
    <p:sldLayoutId id="2147483754" r:id="rId189"/>
    <p:sldLayoutId id="2147483727" r:id="rId190"/>
    <p:sldLayoutId id="2147483746" r:id="rId191"/>
  </p:sldLayoutIdLst>
  <p:hf hdr="0" dt="0"/>
  <p:txStyles>
    <p:titleStyle>
      <a:lvl1pPr algn="l" defTabSz="914400" rtl="0" eaLnBrk="1" latinLnBrk="0" hangingPunct="1">
        <a:lnSpc>
          <a:spcPct val="90000"/>
        </a:lnSpc>
        <a:spcBef>
          <a:spcPct val="0"/>
        </a:spcBef>
        <a:buNone/>
        <a:defRPr sz="3000" b="1" i="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600" b="1"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325">
          <p15:clr>
            <a:srgbClr val="F26B43"/>
          </p15:clr>
        </p15:guide>
        <p15:guide id="5" pos="665">
          <p15:clr>
            <a:srgbClr val="F26B43"/>
          </p15:clr>
        </p15:guide>
        <p15:guide id="6" pos="7015">
          <p15:clr>
            <a:srgbClr val="F26B43"/>
          </p15:clr>
        </p15:guide>
        <p15:guide id="7" pos="7355">
          <p15:clr>
            <a:srgbClr val="F26B43"/>
          </p15:clr>
        </p15:guide>
        <p15:guide id="12" pos="2842">
          <p15:clr>
            <a:srgbClr val="F26B43"/>
          </p15:clr>
        </p15:guide>
        <p15:guide id="13" pos="4838">
          <p15:clr>
            <a:srgbClr val="F26B43"/>
          </p15:clr>
        </p15:guide>
        <p15:guide id="14" orient="horz" pos="550">
          <p15:clr>
            <a:srgbClr val="F26B43"/>
          </p15:clr>
        </p15:guide>
        <p15:guide id="15" orient="horz" pos="1071">
          <p15:clr>
            <a:srgbClr val="F26B43"/>
          </p15:clr>
        </p15:guide>
        <p15:guide id="16" orient="horz" pos="4133">
          <p15:clr>
            <a:srgbClr val="F26B43"/>
          </p15:clr>
        </p15:guide>
        <p15:guide id="17" pos="3749">
          <p15:clr>
            <a:srgbClr val="F26B43"/>
          </p15:clr>
        </p15:guide>
        <p15:guide id="18" pos="3931">
          <p15:clr>
            <a:srgbClr val="F26B43"/>
          </p15:clr>
        </p15:guide>
        <p15:guide id="19" pos="2683">
          <p15:clr>
            <a:srgbClr val="F26B43"/>
          </p15:clr>
        </p15:guide>
        <p15:guide id="20" pos="4997">
          <p15:clr>
            <a:srgbClr val="F26B43"/>
          </p15:clr>
        </p15:guide>
        <p15:guide id="21" pos="3341">
          <p15:clr>
            <a:srgbClr val="F26B43"/>
          </p15:clr>
        </p15:guide>
        <p15:guide id="22" pos="4339">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slideLayout" Target="../slideLayouts/slideLayout89.xml"/><Relationship Id="rId1" Type="http://schemas.openxmlformats.org/officeDocument/2006/relationships/video" Target="https://player.vimeo.com/video/1154871404?h=383381e4ab&amp;amp;app_id=122963" TargetMode="External"/></Relationships>
</file>

<file path=ppt/slides/_rels/slide11.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30.xml"/></Relationships>
</file>

<file path=ppt/slides/_rels/slide12.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3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5.xml.rels><?xml version="1.0" encoding="UTF-8" standalone="yes"?>
<Relationships xmlns="http://schemas.openxmlformats.org/package/2006/relationships"><Relationship Id="rId2" Type="http://schemas.openxmlformats.org/officeDocument/2006/relationships/hyperlink" Target="https://www.youtube.com/watch?v=TGx8rjgdIXk" TargetMode="External"/><Relationship Id="rId1" Type="http://schemas.openxmlformats.org/officeDocument/2006/relationships/slideLayout" Target="../slideLayouts/slideLayout3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5.xml"/></Relationships>
</file>

<file path=ppt/slides/_rels/slide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xml"/><Relationship Id="rId1" Type="http://schemas.openxmlformats.org/officeDocument/2006/relationships/slideLayout" Target="../slideLayouts/slideLayout115.xml"/></Relationships>
</file>

<file path=ppt/slides/_rels/slide7.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4.xml"/><Relationship Id="rId1" Type="http://schemas.openxmlformats.org/officeDocument/2006/relationships/slideLayout" Target="../slideLayouts/slideLayout2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39.xml"/><Relationship Id="rId1" Type="http://schemas.openxmlformats.org/officeDocument/2006/relationships/video" Target="https://www.youtube.com/embed/TGx8rjgdIXk?feature=oembed" TargetMode="External"/><Relationship Id="rId4" Type="http://schemas.openxmlformats.org/officeDocument/2006/relationships/image" Target="../media/image4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4BE16C-BC18-5673-C570-C59A7AFB3919}"/>
              </a:ext>
            </a:extLst>
          </p:cNvPr>
          <p:cNvSpPr>
            <a:spLocks noGrp="1"/>
          </p:cNvSpPr>
          <p:nvPr>
            <p:ph type="ctrTitle"/>
          </p:nvPr>
        </p:nvSpPr>
        <p:spPr>
          <a:xfrm>
            <a:off x="1064653" y="2626590"/>
            <a:ext cx="6330360" cy="903700"/>
          </a:xfrm>
        </p:spPr>
        <p:txBody>
          <a:bodyPr/>
          <a:lstStyle/>
          <a:p>
            <a:r>
              <a:rPr lang="en-AU" noProof="0"/>
              <a:t>decision making</a:t>
            </a:r>
          </a:p>
        </p:txBody>
      </p:sp>
      <p:sp>
        <p:nvSpPr>
          <p:cNvPr id="3" name="Subtitle 2">
            <a:extLst>
              <a:ext uri="{FF2B5EF4-FFF2-40B4-BE49-F238E27FC236}">
                <a16:creationId xmlns:a16="http://schemas.microsoft.com/office/drawing/2014/main" id="{A40093B9-2EB3-8CE6-6D5A-6CD3A38EB5FF}"/>
              </a:ext>
            </a:extLst>
          </p:cNvPr>
          <p:cNvSpPr>
            <a:spLocks noGrp="1"/>
          </p:cNvSpPr>
          <p:nvPr>
            <p:ph type="subTitle" idx="1"/>
          </p:nvPr>
        </p:nvSpPr>
        <p:spPr>
          <a:xfrm>
            <a:off x="1064653" y="3698217"/>
            <a:ext cx="5876092" cy="405102"/>
          </a:xfrm>
        </p:spPr>
        <p:txBody>
          <a:bodyPr/>
          <a:lstStyle/>
          <a:p>
            <a:r>
              <a:rPr lang="en-AU" noProof="0"/>
              <a:t>Career education: Your career factory</a:t>
            </a:r>
          </a:p>
        </p:txBody>
      </p:sp>
      <p:sp>
        <p:nvSpPr>
          <p:cNvPr id="4" name="Text Placeholder 3">
            <a:extLst>
              <a:ext uri="{FF2B5EF4-FFF2-40B4-BE49-F238E27FC236}">
                <a16:creationId xmlns:a16="http://schemas.microsoft.com/office/drawing/2014/main" id="{275B2E6A-6A29-888A-3CA5-64E1E154637D}"/>
              </a:ext>
            </a:extLst>
          </p:cNvPr>
          <p:cNvSpPr>
            <a:spLocks noGrp="1"/>
          </p:cNvSpPr>
          <p:nvPr>
            <p:ph type="body" sz="quarter" idx="12"/>
          </p:nvPr>
        </p:nvSpPr>
        <p:spPr>
          <a:xfrm>
            <a:off x="1064653" y="1537594"/>
            <a:ext cx="5517637" cy="903700"/>
          </a:xfrm>
        </p:spPr>
        <p:txBody>
          <a:bodyPr/>
          <a:lstStyle/>
          <a:p>
            <a:r>
              <a:rPr lang="en-AU" noProof="0"/>
              <a:t>Reflection and</a:t>
            </a:r>
          </a:p>
        </p:txBody>
      </p:sp>
    </p:spTree>
    <p:extLst>
      <p:ext uri="{BB962C8B-B14F-4D97-AF65-F5344CB8AC3E}">
        <p14:creationId xmlns:p14="http://schemas.microsoft.com/office/powerpoint/2010/main" val="11803903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8375E4D-0F46-7C2D-C912-F794543C746E}"/>
              </a:ext>
            </a:extLst>
          </p:cNvPr>
          <p:cNvSpPr txBox="1"/>
          <p:nvPr/>
        </p:nvSpPr>
        <p:spPr>
          <a:xfrm>
            <a:off x="710915" y="6009757"/>
            <a:ext cx="6094476" cy="276999"/>
          </a:xfrm>
          <a:prstGeom prst="rect">
            <a:avLst/>
          </a:prstGeom>
          <a:noFill/>
        </p:spPr>
        <p:txBody>
          <a:bodyPr wrap="square">
            <a:spAutoFit/>
          </a:bodyPr>
          <a:lstStyle/>
          <a:p>
            <a:pPr algn="l">
              <a:buNone/>
            </a:pPr>
            <a:r>
              <a:rPr lang="en-US" sz="1200" b="1" i="0" dirty="0">
                <a:solidFill>
                  <a:srgbClr val="0F0F0F"/>
                </a:solidFill>
                <a:effectLst/>
                <a:latin typeface="+mj-lt"/>
              </a:rPr>
              <a:t>Choose your path</a:t>
            </a:r>
          </a:p>
        </p:txBody>
      </p:sp>
      <p:pic>
        <p:nvPicPr>
          <p:cNvPr id="6" name="Online Media 5" title="MSQ_Video_Choose-Your-Path">
            <a:hlinkClick r:id="" action="ppaction://media"/>
            <a:extLst>
              <a:ext uri="{FF2B5EF4-FFF2-40B4-BE49-F238E27FC236}">
                <a16:creationId xmlns:a16="http://schemas.microsoft.com/office/drawing/2014/main" id="{AA57A7C2-3E37-73A9-EED7-AF6F1AD89C04}"/>
              </a:ext>
            </a:extLst>
          </p:cNvPr>
          <p:cNvPicPr>
            <a:picLocks noGrp="1" noRot="1" noChangeAspect="1"/>
          </p:cNvPicPr>
          <p:nvPr>
            <p:ph type="media" sz="quarter" idx="10"/>
            <a:videoFile r:link="rId1"/>
          </p:nvPr>
        </p:nvPicPr>
        <p:blipFill>
          <a:blip r:embed="rId3"/>
          <a:stretch>
            <a:fillRect/>
          </a:stretch>
        </p:blipFill>
        <p:spPr>
          <a:xfrm>
            <a:off x="756780" y="-6350"/>
            <a:ext cx="10678440" cy="6016107"/>
          </a:xfrm>
          <a:prstGeom prst="rect">
            <a:avLst/>
          </a:prstGeom>
        </p:spPr>
      </p:pic>
    </p:spTree>
    <p:extLst>
      <p:ext uri="{BB962C8B-B14F-4D97-AF65-F5344CB8AC3E}">
        <p14:creationId xmlns:p14="http://schemas.microsoft.com/office/powerpoint/2010/main" val="1173250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FC90BD-DBBC-AC94-BF28-147422CC200A}"/>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10665DD4-35E7-7498-EDFE-79850EFB3A41}"/>
              </a:ext>
            </a:extLst>
          </p:cNvPr>
          <p:cNvSpPr>
            <a:spLocks noGrp="1"/>
          </p:cNvSpPr>
          <p:nvPr>
            <p:ph type="body" sz="quarter" idx="11"/>
          </p:nvPr>
        </p:nvSpPr>
        <p:spPr/>
        <p:txBody>
          <a:bodyPr/>
          <a:lstStyle/>
          <a:p>
            <a:r>
              <a:rPr lang="en-AU" noProof="0"/>
              <a:t>How intuition guides our choices</a:t>
            </a:r>
          </a:p>
        </p:txBody>
      </p:sp>
      <p:pic>
        <p:nvPicPr>
          <p:cNvPr id="22" name="Picture Placeholder 21" descr="A paper with text and images&#10;&#10;AI-generated content may be incorrect.">
            <a:extLst>
              <a:ext uri="{FF2B5EF4-FFF2-40B4-BE49-F238E27FC236}">
                <a16:creationId xmlns:a16="http://schemas.microsoft.com/office/drawing/2014/main" id="{ADEFDA26-339E-7ABB-0B5D-0F7E2E32D69C}"/>
              </a:ext>
            </a:extLst>
          </p:cNvPr>
          <p:cNvPicPr>
            <a:picLocks noGrp="1" noChangeAspect="1"/>
          </p:cNvPicPr>
          <p:nvPr>
            <p:ph type="pic" sz="quarter" idx="21"/>
          </p:nvPr>
        </p:nvPicPr>
        <p:blipFill>
          <a:blip r:embed="rId2">
            <a:extLst>
              <a:ext uri="{28A0092B-C50C-407E-A947-70E740481C1C}">
                <a14:useLocalDpi xmlns:a14="http://schemas.microsoft.com/office/drawing/2010/main" val="0"/>
              </a:ext>
            </a:extLst>
          </a:blip>
          <a:srcRect l="38" r="38"/>
          <a:stretch>
            <a:fillRect/>
          </a:stretch>
        </p:blipFill>
        <p:spPr/>
      </p:pic>
      <p:sp>
        <p:nvSpPr>
          <p:cNvPr id="8" name="Text Placeholder 2">
            <a:extLst>
              <a:ext uri="{FF2B5EF4-FFF2-40B4-BE49-F238E27FC236}">
                <a16:creationId xmlns:a16="http://schemas.microsoft.com/office/drawing/2014/main" id="{AD7A417A-204F-4815-76E2-834A91C44683}"/>
              </a:ext>
            </a:extLst>
          </p:cNvPr>
          <p:cNvSpPr txBox="1">
            <a:spLocks/>
          </p:cNvSpPr>
          <p:nvPr/>
        </p:nvSpPr>
        <p:spPr>
          <a:xfrm>
            <a:off x="7677151" y="4095429"/>
            <a:ext cx="3459162" cy="1949591"/>
          </a:xfrm>
          <a:prstGeom prst="rect">
            <a:avLst/>
          </a:prstGeom>
          <a:solidFill>
            <a:schemeClr val="bg2"/>
          </a:solidFill>
          <a:ln w="25400">
            <a:solidFill>
              <a:schemeClr val="accent3"/>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285750" indent="-285750">
              <a:buClr>
                <a:schemeClr val="accent3"/>
              </a:buClr>
              <a:buFont typeface="Arial" panose="020B0604020202020204" pitchFamily="34" charset="0"/>
              <a:buChar char="•"/>
            </a:pPr>
            <a:r>
              <a:rPr lang="en-AU" sz="1200" noProof="0">
                <a:solidFill>
                  <a:schemeClr val="accent6"/>
                </a:solidFill>
              </a:rPr>
              <a:t>Which did you find easier to identify - your instinctive reactions or logical considerations?</a:t>
            </a:r>
          </a:p>
          <a:p>
            <a:pPr marL="285750" indent="-285750">
              <a:buClr>
                <a:schemeClr val="accent3"/>
              </a:buClr>
              <a:buFont typeface="Arial" panose="020B0604020202020204" pitchFamily="34" charset="0"/>
              <a:buChar char="•"/>
            </a:pPr>
            <a:r>
              <a:rPr lang="en-AU" sz="1200" noProof="0">
                <a:solidFill>
                  <a:schemeClr val="accent6"/>
                </a:solidFill>
              </a:rPr>
              <a:t>Were there any conflicts between what your intuition suggested and what logical analysis indicated?</a:t>
            </a:r>
          </a:p>
          <a:p>
            <a:pPr marL="285750" indent="-285750">
              <a:buClr>
                <a:schemeClr val="accent3"/>
              </a:buClr>
              <a:buFont typeface="Arial" panose="020B0604020202020204" pitchFamily="34" charset="0"/>
              <a:buChar char="•"/>
            </a:pPr>
            <a:r>
              <a:rPr lang="en-AU" sz="1200" noProof="0">
                <a:solidFill>
                  <a:schemeClr val="accent6"/>
                </a:solidFill>
              </a:rPr>
              <a:t>How might this scenario relate to real decisions you might face after school?</a:t>
            </a:r>
          </a:p>
        </p:txBody>
      </p:sp>
      <p:graphicFrame>
        <p:nvGraphicFramePr>
          <p:cNvPr id="9" name="Table 8">
            <a:extLst>
              <a:ext uri="{FF2B5EF4-FFF2-40B4-BE49-F238E27FC236}">
                <a16:creationId xmlns:a16="http://schemas.microsoft.com/office/drawing/2014/main" id="{B018C555-2051-B800-232E-A788B4DFEB31}"/>
              </a:ext>
            </a:extLst>
          </p:cNvPr>
          <p:cNvGraphicFramePr>
            <a:graphicFrameLocks noGrp="1"/>
          </p:cNvGraphicFramePr>
          <p:nvPr>
            <p:extLst>
              <p:ext uri="{D42A27DB-BD31-4B8C-83A1-F6EECF244321}">
                <p14:modId xmlns:p14="http://schemas.microsoft.com/office/powerpoint/2010/main" val="3317266940"/>
              </p:ext>
            </p:extLst>
          </p:nvPr>
        </p:nvGraphicFramePr>
        <p:xfrm>
          <a:off x="1055687" y="2122017"/>
          <a:ext cx="4895850" cy="4082108"/>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561548">
                <a:tc>
                  <a:txBody>
                    <a:bodyPr/>
                    <a:lstStyle/>
                    <a:p>
                      <a:r>
                        <a:rPr lang="en-AU" noProof="0"/>
                        <a:t>Activity (20 mins)</a:t>
                      </a:r>
                    </a:p>
                  </a:txBody>
                  <a:tcPr anchor="ctr"/>
                </a:tc>
                <a:extLst>
                  <a:ext uri="{0D108BD9-81ED-4DB2-BD59-A6C34878D82A}">
                    <a16:rowId xmlns:a16="http://schemas.microsoft.com/office/drawing/2014/main" val="479762216"/>
                  </a:ext>
                </a:extLst>
              </a:tr>
              <a:tr h="828000">
                <a:tc>
                  <a:txBody>
                    <a:bodyPr/>
                    <a:lstStyle/>
                    <a:p>
                      <a:pPr marL="0" indent="0">
                        <a:lnSpc>
                          <a:spcPct val="100000"/>
                        </a:lnSpc>
                        <a:buFont typeface="+mj-lt"/>
                        <a:buNone/>
                      </a:pPr>
                      <a:r>
                        <a:rPr lang="en-AU" sz="1100" b="0" i="0" kern="1200" noProof="0">
                          <a:solidFill>
                            <a:schemeClr val="tx2"/>
                          </a:solidFill>
                          <a:effectLst/>
                          <a:latin typeface="+mn-lt"/>
                          <a:ea typeface="+mn-ea"/>
                          <a:cs typeface="+mn-cs"/>
                        </a:rPr>
                        <a:t>This activity helps you practice using both intuition and analytical thinking when facing career decisions. You’ll develop skills for recognising your instinctive responses and balancing them with logical analysis when making important life choices.</a:t>
                      </a:r>
                    </a:p>
                  </a:txBody>
                  <a:tcPr anchor="ctr">
                    <a:solidFill>
                      <a:schemeClr val="bg2"/>
                    </a:solidFill>
                  </a:tcPr>
                </a:tc>
                <a:extLst>
                  <a:ext uri="{0D108BD9-81ED-4DB2-BD59-A6C34878D82A}">
                    <a16:rowId xmlns:a16="http://schemas.microsoft.com/office/drawing/2014/main" val="508081052"/>
                  </a:ext>
                </a:extLst>
              </a:tr>
              <a:tr h="432000">
                <a:tc>
                  <a:txBody>
                    <a:bodyPr/>
                    <a:lstStyle/>
                    <a:p>
                      <a:pPr algn="l" rtl="0" fontAlgn="base">
                        <a:lnSpc>
                          <a:spcPct val="100000"/>
                        </a:lnSpc>
                      </a:pPr>
                      <a:r>
                        <a:rPr lang="en-AU" sz="1100" b="1" i="0" noProof="0">
                          <a:solidFill>
                            <a:schemeClr val="accent1"/>
                          </a:solidFill>
                          <a:effectLst/>
                          <a:latin typeface="Arial" panose="020B0604020202020204" pitchFamily="34" charset="0"/>
                        </a:rPr>
                        <a:t>STEPS</a:t>
                      </a:r>
                      <a:r>
                        <a:rPr lang="en-AU" sz="1100" b="0" i="0" noProof="0">
                          <a:solidFill>
                            <a:schemeClr val="bg2"/>
                          </a:solidFill>
                          <a:effectLst/>
                          <a:latin typeface="Arial" panose="020B0604020202020204" pitchFamily="34" charset="0"/>
                        </a:rPr>
                        <a:t>​</a:t>
                      </a:r>
                      <a:endParaRPr lang="en-AU" sz="1100" b="0" i="0" noProof="0">
                        <a:solidFill>
                          <a:schemeClr val="bg2"/>
                        </a:solidFill>
                        <a:effectLst/>
                      </a:endParaRPr>
                    </a:p>
                  </a:txBody>
                  <a:tcPr anchor="ctr">
                    <a:solidFill>
                      <a:schemeClr val="accent2">
                        <a:lumMod val="20000"/>
                        <a:lumOff val="80000"/>
                      </a:schemeClr>
                    </a:solidFill>
                  </a:tcPr>
                </a:tc>
                <a:extLst>
                  <a:ext uri="{0D108BD9-81ED-4DB2-BD59-A6C34878D82A}">
                    <a16:rowId xmlns:a16="http://schemas.microsoft.com/office/drawing/2014/main" val="2929732075"/>
                  </a:ext>
                </a:extLst>
              </a:tr>
              <a:tr h="1080000">
                <a:tc>
                  <a:txBody>
                    <a:bodyPr/>
                    <a:lstStyle/>
                    <a:p>
                      <a:pPr marL="228600" indent="-228600" algn="l" rtl="0" fontAlgn="base">
                        <a:lnSpc>
                          <a:spcPct val="100000"/>
                        </a:lnSpc>
                        <a:buFont typeface="+mj-lt"/>
                        <a:buAutoNum type="arabicPeriod"/>
                      </a:pPr>
                      <a:r>
                        <a:rPr lang="en-AU" sz="1100" b="0" i="0" noProof="0">
                          <a:solidFill>
                            <a:srgbClr val="000000"/>
                          </a:solidFill>
                          <a:effectLst/>
                          <a:latin typeface="Arial" panose="020B0604020202020204" pitchFamily="34" charset="0"/>
                        </a:rPr>
                        <a:t>Read each option and write down your immediate gut feeling about each one without overthinking.</a:t>
                      </a:r>
                    </a:p>
                    <a:p>
                      <a:pPr marL="228600" indent="-228600" algn="l" rtl="0" fontAlgn="base">
                        <a:lnSpc>
                          <a:spcPct val="100000"/>
                        </a:lnSpc>
                        <a:buFont typeface="+mj-lt"/>
                        <a:buAutoNum type="arabicPeriod"/>
                      </a:pPr>
                      <a:r>
                        <a:rPr lang="en-AU" sz="1100" b="0" i="0" noProof="0">
                          <a:solidFill>
                            <a:srgbClr val="000000"/>
                          </a:solidFill>
                          <a:effectLst/>
                          <a:latin typeface="Arial" panose="020B0604020202020204" pitchFamily="34" charset="0"/>
                        </a:rPr>
                        <a:t>For each option, identify which basic instincts might be triggered (seeking, fear, care, play, etc.), consider how you feel and reasons why.</a:t>
                      </a:r>
                    </a:p>
                    <a:p>
                      <a:pPr marL="228600" indent="-228600" algn="l" rtl="0" fontAlgn="base">
                        <a:lnSpc>
                          <a:spcPct val="100000"/>
                        </a:lnSpc>
                        <a:buFont typeface="+mj-lt"/>
                        <a:buAutoNum type="arabicPeriod"/>
                      </a:pPr>
                      <a:r>
                        <a:rPr lang="en-AU" sz="1100" b="0" i="0" noProof="0">
                          <a:solidFill>
                            <a:srgbClr val="000000"/>
                          </a:solidFill>
                          <a:effectLst/>
                          <a:latin typeface="Arial" panose="020B0604020202020204" pitchFamily="34" charset="0"/>
                        </a:rPr>
                        <a:t>Complete the table comparing your intuitive responses with logical considerations for each option.</a:t>
                      </a:r>
                    </a:p>
                    <a:p>
                      <a:pPr marL="228600" indent="-228600" algn="l" rtl="0" fontAlgn="base">
                        <a:lnSpc>
                          <a:spcPct val="100000"/>
                        </a:lnSpc>
                        <a:buFont typeface="+mj-lt"/>
                        <a:buAutoNum type="arabicPeriod"/>
                      </a:pPr>
                      <a:r>
                        <a:rPr lang="en-AU" sz="1100" b="0" i="0" noProof="0">
                          <a:solidFill>
                            <a:srgbClr val="000000"/>
                          </a:solidFill>
                          <a:effectLst/>
                          <a:latin typeface="Arial" panose="020B0604020202020204" pitchFamily="34" charset="0"/>
                        </a:rPr>
                        <a:t>Decide which option you would choose based on both intuition and analysis.</a:t>
                      </a:r>
                    </a:p>
                  </a:txBody>
                  <a:tcPr anchor="ctr">
                    <a:solidFill>
                      <a:schemeClr val="bg2"/>
                    </a:solidFill>
                  </a:tcPr>
                </a:tc>
                <a:extLst>
                  <a:ext uri="{0D108BD9-81ED-4DB2-BD59-A6C34878D82A}">
                    <a16:rowId xmlns:a16="http://schemas.microsoft.com/office/drawing/2014/main" val="923861008"/>
                  </a:ext>
                </a:extLst>
              </a:tr>
              <a:tr h="432000">
                <a:tc>
                  <a:txBody>
                    <a:bodyPr/>
                    <a:lstStyle/>
                    <a:p>
                      <a:pPr algn="l" rtl="0" fontAlgn="base">
                        <a:lnSpc>
                          <a:spcPct val="100000"/>
                        </a:lnSpc>
                      </a:pPr>
                      <a:r>
                        <a:rPr lang="en-AU" sz="1100" b="1" i="0" noProof="0">
                          <a:solidFill>
                            <a:schemeClr val="accent1"/>
                          </a:solidFill>
                          <a:effectLst/>
                          <a:latin typeface="Arial" panose="020B0604020202020204" pitchFamily="34" charset="0"/>
                        </a:rPr>
                        <a:t>RESOURCES</a:t>
                      </a:r>
                      <a:r>
                        <a:rPr lang="en-AU" sz="1100" b="0" i="0" noProof="0">
                          <a:solidFill>
                            <a:schemeClr val="accent1"/>
                          </a:solidFill>
                          <a:effectLst/>
                          <a:latin typeface="Arial" panose="020B0604020202020204" pitchFamily="34" charset="0"/>
                        </a:rPr>
                        <a:t>​</a:t>
                      </a:r>
                      <a:endParaRPr lang="en-AU" sz="1100" b="0" i="0" noProof="0">
                        <a:solidFill>
                          <a:schemeClr val="accent1"/>
                        </a:solidFill>
                        <a:effectLst/>
                      </a:endParaRPr>
                    </a:p>
                  </a:txBody>
                  <a:tcPr anchor="ctr">
                    <a:solidFill>
                      <a:schemeClr val="accent2">
                        <a:lumMod val="20000"/>
                        <a:lumOff val="80000"/>
                      </a:schemeClr>
                    </a:solidFill>
                  </a:tcPr>
                </a:tc>
                <a:extLst>
                  <a:ext uri="{0D108BD9-81ED-4DB2-BD59-A6C34878D82A}">
                    <a16:rowId xmlns:a16="http://schemas.microsoft.com/office/drawing/2014/main" val="440747784"/>
                  </a:ext>
                </a:extLst>
              </a:tr>
              <a:tr h="396000">
                <a:tc>
                  <a:txBody>
                    <a:bodyPr/>
                    <a:lstStyle/>
                    <a:p>
                      <a:pPr marL="171450" indent="-171450" algn="l" rtl="0" fontAlgn="base">
                        <a:lnSpc>
                          <a:spcPct val="100000"/>
                        </a:lnSpc>
                        <a:buFont typeface="Arial" panose="020B0604020202020204" pitchFamily="34" charset="0"/>
                        <a:buChar char="•"/>
                      </a:pPr>
                      <a:r>
                        <a:rPr lang="en-AU" sz="1100" b="0" i="0" noProof="0">
                          <a:solidFill>
                            <a:schemeClr val="tx2"/>
                          </a:solidFill>
                          <a:effectLst/>
                          <a:latin typeface="Arial"/>
                        </a:rPr>
                        <a:t>Worksheet 5.1 - Career crossroads</a:t>
                      </a:r>
                      <a:endParaRPr lang="en-AU" sz="1100" b="0" i="1" noProof="0">
                        <a:solidFill>
                          <a:schemeClr val="tx2"/>
                        </a:solidFill>
                        <a:effectLst/>
                        <a:latin typeface="Arial"/>
                      </a:endParaRPr>
                    </a:p>
                  </a:txBody>
                  <a:tcPr anchor="ctr">
                    <a:solidFill>
                      <a:schemeClr val="bg2"/>
                    </a:solidFill>
                  </a:tcPr>
                </a:tc>
                <a:extLst>
                  <a:ext uri="{0D108BD9-81ED-4DB2-BD59-A6C34878D82A}">
                    <a16:rowId xmlns:a16="http://schemas.microsoft.com/office/drawing/2014/main" val="3625204483"/>
                  </a:ext>
                </a:extLst>
              </a:tr>
            </a:tbl>
          </a:graphicData>
        </a:graphic>
      </p:graphicFrame>
      <p:sp>
        <p:nvSpPr>
          <p:cNvPr id="17" name="Text Placeholder 14">
            <a:extLst>
              <a:ext uri="{FF2B5EF4-FFF2-40B4-BE49-F238E27FC236}">
                <a16:creationId xmlns:a16="http://schemas.microsoft.com/office/drawing/2014/main" id="{BDB965DD-FCBB-9FAE-492B-4EC7085673E4}"/>
              </a:ext>
            </a:extLst>
          </p:cNvPr>
          <p:cNvSpPr txBox="1">
            <a:spLocks/>
          </p:cNvSpPr>
          <p:nvPr/>
        </p:nvSpPr>
        <p:spPr>
          <a:xfrm>
            <a:off x="7662727" y="3849724"/>
            <a:ext cx="1911915"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a:t>DISCUSSION STARTERS</a:t>
            </a:r>
          </a:p>
        </p:txBody>
      </p:sp>
      <p:sp>
        <p:nvSpPr>
          <p:cNvPr id="18" name="Title 17">
            <a:extLst>
              <a:ext uri="{FF2B5EF4-FFF2-40B4-BE49-F238E27FC236}">
                <a16:creationId xmlns:a16="http://schemas.microsoft.com/office/drawing/2014/main" id="{949FE061-8C1E-19A3-C271-88B45311508D}"/>
              </a:ext>
            </a:extLst>
          </p:cNvPr>
          <p:cNvSpPr>
            <a:spLocks noGrp="1"/>
          </p:cNvSpPr>
          <p:nvPr>
            <p:ph type="title"/>
          </p:nvPr>
        </p:nvSpPr>
        <p:spPr>
          <a:xfrm>
            <a:off x="1055941" y="873125"/>
            <a:ext cx="3575316" cy="524553"/>
          </a:xfrm>
        </p:spPr>
        <p:txBody>
          <a:bodyPr/>
          <a:lstStyle/>
          <a:p>
            <a:r>
              <a:rPr lang="en-AU" noProof="0"/>
              <a:t>Career crossroads</a:t>
            </a:r>
          </a:p>
        </p:txBody>
      </p:sp>
      <p:sp>
        <p:nvSpPr>
          <p:cNvPr id="20" name="Text Placeholder 19">
            <a:extLst>
              <a:ext uri="{FF2B5EF4-FFF2-40B4-BE49-F238E27FC236}">
                <a16:creationId xmlns:a16="http://schemas.microsoft.com/office/drawing/2014/main" id="{4D49594F-AAF5-2978-90EB-5A9BD8AD1D16}"/>
              </a:ext>
            </a:extLst>
          </p:cNvPr>
          <p:cNvSpPr>
            <a:spLocks noGrp="1"/>
          </p:cNvSpPr>
          <p:nvPr>
            <p:ph type="body" sz="quarter" idx="20"/>
          </p:nvPr>
        </p:nvSpPr>
        <p:spPr>
          <a:xfrm>
            <a:off x="1055688" y="624947"/>
            <a:ext cx="2873717" cy="247554"/>
          </a:xfrm>
        </p:spPr>
        <p:txBody>
          <a:bodyPr/>
          <a:lstStyle/>
          <a:p>
            <a:r>
              <a:rPr lang="en-AU" noProof="0"/>
              <a:t>REFLECTION AND DECISION MAKING</a:t>
            </a:r>
          </a:p>
        </p:txBody>
      </p:sp>
    </p:spTree>
    <p:extLst>
      <p:ext uri="{BB962C8B-B14F-4D97-AF65-F5344CB8AC3E}">
        <p14:creationId xmlns:p14="http://schemas.microsoft.com/office/powerpoint/2010/main" val="35226091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F1988E-B6F7-3B60-E92F-3FEDD6CE03E5}"/>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F77AA20A-81F1-800F-3297-3432AA352640}"/>
              </a:ext>
            </a:extLst>
          </p:cNvPr>
          <p:cNvSpPr>
            <a:spLocks noGrp="1"/>
          </p:cNvSpPr>
          <p:nvPr>
            <p:ph type="body" sz="quarter" idx="11"/>
          </p:nvPr>
        </p:nvSpPr>
        <p:spPr/>
        <p:txBody>
          <a:bodyPr/>
          <a:lstStyle/>
          <a:p>
            <a:r>
              <a:rPr lang="en-AU" noProof="0"/>
              <a:t>Intuition in career path decisions</a:t>
            </a:r>
          </a:p>
          <a:p>
            <a:endParaRPr lang="en-AU" noProof="0"/>
          </a:p>
        </p:txBody>
      </p:sp>
      <p:pic>
        <p:nvPicPr>
          <p:cNvPr id="18" name="Picture Placeholder 17" descr="A close-up of a form&#10;&#10;AI-generated content may be incorrect.">
            <a:extLst>
              <a:ext uri="{FF2B5EF4-FFF2-40B4-BE49-F238E27FC236}">
                <a16:creationId xmlns:a16="http://schemas.microsoft.com/office/drawing/2014/main" id="{7370E2EB-FD84-E376-9196-020CBDB40158}"/>
              </a:ext>
            </a:extLst>
          </p:cNvPr>
          <p:cNvPicPr>
            <a:picLocks noGrp="1" noChangeAspect="1"/>
          </p:cNvPicPr>
          <p:nvPr>
            <p:ph type="pic" sz="quarter" idx="21"/>
          </p:nvPr>
        </p:nvPicPr>
        <p:blipFill>
          <a:blip r:embed="rId2">
            <a:extLst>
              <a:ext uri="{28A0092B-C50C-407E-A947-70E740481C1C}">
                <a14:useLocalDpi xmlns:a14="http://schemas.microsoft.com/office/drawing/2010/main" val="0"/>
              </a:ext>
            </a:extLst>
          </a:blip>
          <a:srcRect l="38" r="38"/>
          <a:stretch>
            <a:fillRect/>
          </a:stretch>
        </p:blipFill>
        <p:spPr/>
      </p:pic>
      <p:sp>
        <p:nvSpPr>
          <p:cNvPr id="8" name="Text Placeholder 2">
            <a:extLst>
              <a:ext uri="{FF2B5EF4-FFF2-40B4-BE49-F238E27FC236}">
                <a16:creationId xmlns:a16="http://schemas.microsoft.com/office/drawing/2014/main" id="{5F43A19C-06FC-5804-7C2B-95F9DDC940F8}"/>
              </a:ext>
            </a:extLst>
          </p:cNvPr>
          <p:cNvSpPr txBox="1">
            <a:spLocks/>
          </p:cNvSpPr>
          <p:nvPr/>
        </p:nvSpPr>
        <p:spPr>
          <a:xfrm>
            <a:off x="7677151" y="3951063"/>
            <a:ext cx="3459162" cy="2281990"/>
          </a:xfrm>
          <a:prstGeom prst="rect">
            <a:avLst/>
          </a:prstGeom>
          <a:solidFill>
            <a:schemeClr val="bg2"/>
          </a:solidFill>
          <a:ln w="25400">
            <a:solidFill>
              <a:schemeClr val="accent3"/>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285750" indent="-285750">
              <a:buClr>
                <a:schemeClr val="accent3"/>
              </a:buClr>
              <a:buFont typeface="Arial" panose="020B0604020202020204" pitchFamily="34" charset="0"/>
              <a:buChar char="•"/>
            </a:pPr>
            <a:r>
              <a:rPr lang="en-AU" sz="1200" noProof="0">
                <a:solidFill>
                  <a:schemeClr val="accent6"/>
                </a:solidFill>
              </a:rPr>
              <a:t>Were there subjects that triggered an unexpectedly strong positive or negative reaction? What might this tell you?</a:t>
            </a:r>
          </a:p>
          <a:p>
            <a:pPr marL="285750" indent="-285750">
              <a:buClr>
                <a:schemeClr val="accent3"/>
              </a:buClr>
              <a:buFont typeface="Arial" panose="020B0604020202020204" pitchFamily="34" charset="0"/>
              <a:buChar char="•"/>
            </a:pPr>
            <a:r>
              <a:rPr lang="en-AU" sz="1200" noProof="0">
                <a:solidFill>
                  <a:schemeClr val="accent6"/>
                </a:solidFill>
              </a:rPr>
              <a:t>Do your intuitive feelings about subjects align with the careers you’re considering? Where is there alignment or misalignment?</a:t>
            </a:r>
          </a:p>
          <a:p>
            <a:pPr marL="285750" indent="-285750">
              <a:buClr>
                <a:schemeClr val="accent3"/>
              </a:buClr>
              <a:buFont typeface="Arial" panose="020B0604020202020204" pitchFamily="34" charset="0"/>
              <a:buChar char="•"/>
            </a:pPr>
            <a:r>
              <a:rPr lang="en-AU" sz="1200" noProof="0">
                <a:solidFill>
                  <a:schemeClr val="accent6"/>
                </a:solidFill>
              </a:rPr>
              <a:t>How might paying attention to your intuitive responses help you make better subject choices?</a:t>
            </a:r>
          </a:p>
        </p:txBody>
      </p:sp>
      <p:graphicFrame>
        <p:nvGraphicFramePr>
          <p:cNvPr id="9" name="Table 8">
            <a:extLst>
              <a:ext uri="{FF2B5EF4-FFF2-40B4-BE49-F238E27FC236}">
                <a16:creationId xmlns:a16="http://schemas.microsoft.com/office/drawing/2014/main" id="{D5755562-AA72-8CBC-A288-5E771BA4C379}"/>
              </a:ext>
            </a:extLst>
          </p:cNvPr>
          <p:cNvGraphicFramePr>
            <a:graphicFrameLocks noGrp="1"/>
          </p:cNvGraphicFramePr>
          <p:nvPr>
            <p:extLst>
              <p:ext uri="{D42A27DB-BD31-4B8C-83A1-F6EECF244321}">
                <p14:modId xmlns:p14="http://schemas.microsoft.com/office/powerpoint/2010/main" val="308571828"/>
              </p:ext>
            </p:extLst>
          </p:nvPr>
        </p:nvGraphicFramePr>
        <p:xfrm>
          <a:off x="1055687" y="2122017"/>
          <a:ext cx="4895850" cy="3848468"/>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561548">
                <a:tc>
                  <a:txBody>
                    <a:bodyPr/>
                    <a:lstStyle/>
                    <a:p>
                      <a:r>
                        <a:rPr lang="en-AU" noProof="0"/>
                        <a:t>Activity (20 mins)</a:t>
                      </a:r>
                    </a:p>
                  </a:txBody>
                  <a:tcPr anchor="ctr"/>
                </a:tc>
                <a:extLst>
                  <a:ext uri="{0D108BD9-81ED-4DB2-BD59-A6C34878D82A}">
                    <a16:rowId xmlns:a16="http://schemas.microsoft.com/office/drawing/2014/main" val="479762216"/>
                  </a:ext>
                </a:extLst>
              </a:tr>
              <a:tr h="828000">
                <a:tc>
                  <a:txBody>
                    <a:bodyPr/>
                    <a:lstStyle/>
                    <a:p>
                      <a:pPr marL="0" indent="0">
                        <a:lnSpc>
                          <a:spcPct val="100000"/>
                        </a:lnSpc>
                        <a:buFont typeface="+mj-lt"/>
                        <a:buNone/>
                      </a:pPr>
                      <a:r>
                        <a:rPr lang="en-AU" sz="1100" b="0" i="0" kern="1200" noProof="0">
                          <a:solidFill>
                            <a:schemeClr val="tx2"/>
                          </a:solidFill>
                          <a:effectLst/>
                          <a:latin typeface="+mn-lt"/>
                          <a:ea typeface="+mn-ea"/>
                          <a:cs typeface="+mn-cs"/>
                        </a:rPr>
                        <a:t>This activity helps you use your intuition to guide senior subject selection and explore how these choices connect to potential careers. By paying attention to your immediate feelings and instinctive responses, you’ll gain insight into which educational pathways might best align with your natural interests and strengths.</a:t>
                      </a:r>
                    </a:p>
                  </a:txBody>
                  <a:tcPr anchor="ctr">
                    <a:solidFill>
                      <a:schemeClr val="bg2"/>
                    </a:solidFill>
                  </a:tcPr>
                </a:tc>
                <a:extLst>
                  <a:ext uri="{0D108BD9-81ED-4DB2-BD59-A6C34878D82A}">
                    <a16:rowId xmlns:a16="http://schemas.microsoft.com/office/drawing/2014/main" val="508081052"/>
                  </a:ext>
                </a:extLst>
              </a:tr>
              <a:tr h="432000">
                <a:tc>
                  <a:txBody>
                    <a:bodyPr/>
                    <a:lstStyle/>
                    <a:p>
                      <a:pPr algn="l" rtl="0" fontAlgn="base">
                        <a:lnSpc>
                          <a:spcPct val="100000"/>
                        </a:lnSpc>
                      </a:pPr>
                      <a:r>
                        <a:rPr lang="en-AU" sz="1100" b="1" i="0" noProof="0">
                          <a:solidFill>
                            <a:schemeClr val="accent1"/>
                          </a:solidFill>
                          <a:effectLst/>
                          <a:latin typeface="Arial" panose="020B0604020202020204" pitchFamily="34" charset="0"/>
                        </a:rPr>
                        <a:t>STEPS</a:t>
                      </a:r>
                      <a:r>
                        <a:rPr lang="en-AU" sz="1100" b="0" i="0" noProof="0">
                          <a:solidFill>
                            <a:schemeClr val="bg2"/>
                          </a:solidFill>
                          <a:effectLst/>
                          <a:latin typeface="Arial" panose="020B0604020202020204" pitchFamily="34" charset="0"/>
                        </a:rPr>
                        <a:t>​</a:t>
                      </a:r>
                      <a:endParaRPr lang="en-AU" sz="1100" b="0" i="0" noProof="0">
                        <a:solidFill>
                          <a:schemeClr val="bg2"/>
                        </a:solidFill>
                        <a:effectLst/>
                      </a:endParaRPr>
                    </a:p>
                  </a:txBody>
                  <a:tcPr anchor="ctr">
                    <a:solidFill>
                      <a:schemeClr val="accent2">
                        <a:lumMod val="20000"/>
                        <a:lumOff val="80000"/>
                      </a:schemeClr>
                    </a:solidFill>
                  </a:tcPr>
                </a:tc>
                <a:extLst>
                  <a:ext uri="{0D108BD9-81ED-4DB2-BD59-A6C34878D82A}">
                    <a16:rowId xmlns:a16="http://schemas.microsoft.com/office/drawing/2014/main" val="2929732075"/>
                  </a:ext>
                </a:extLst>
              </a:tr>
              <a:tr h="1080000">
                <a:tc>
                  <a:txBody>
                    <a:bodyPr/>
                    <a:lstStyle/>
                    <a:p>
                      <a:pPr marL="228600" indent="-228600" algn="l" rtl="0" fontAlgn="base">
                        <a:lnSpc>
                          <a:spcPct val="100000"/>
                        </a:lnSpc>
                        <a:buFont typeface="+mj-lt"/>
                        <a:buAutoNum type="arabicPeriod"/>
                      </a:pPr>
                      <a:r>
                        <a:rPr lang="en-AU" sz="1100" b="0" i="0" noProof="0">
                          <a:solidFill>
                            <a:srgbClr val="000000"/>
                          </a:solidFill>
                          <a:effectLst/>
                          <a:latin typeface="Arial" panose="020B0604020202020204" pitchFamily="34" charset="0"/>
                        </a:rPr>
                        <a:t>Review the list of senior subject areas. For each one, quickly note your immediate, honest emotional reaction (excitement, boredom, curiosity, anxiety, etc.). Do it quickly. </a:t>
                      </a:r>
                    </a:p>
                    <a:p>
                      <a:pPr marL="228600" indent="-228600" algn="l" rtl="0" fontAlgn="base">
                        <a:lnSpc>
                          <a:spcPct val="100000"/>
                        </a:lnSpc>
                        <a:buFont typeface="+mj-lt"/>
                        <a:buAutoNum type="arabicPeriod"/>
                      </a:pPr>
                      <a:r>
                        <a:rPr lang="en-AU" sz="1100" b="0" i="0" noProof="0">
                          <a:solidFill>
                            <a:srgbClr val="000000"/>
                          </a:solidFill>
                          <a:effectLst/>
                          <a:latin typeface="Arial" panose="020B0604020202020204" pitchFamily="34" charset="0"/>
                        </a:rPr>
                        <a:t>List some jobs you’ve thought about. Make a connection from the subject areas to the jobs.</a:t>
                      </a:r>
                    </a:p>
                    <a:p>
                      <a:pPr marL="228600" indent="-228600" algn="l" rtl="0" fontAlgn="base">
                        <a:lnSpc>
                          <a:spcPct val="100000"/>
                        </a:lnSpc>
                        <a:buFont typeface="+mj-lt"/>
                        <a:buAutoNum type="arabicPeriod"/>
                      </a:pPr>
                      <a:r>
                        <a:rPr lang="en-AU" sz="1100" b="0" i="0" noProof="0">
                          <a:solidFill>
                            <a:srgbClr val="000000"/>
                          </a:solidFill>
                          <a:effectLst/>
                          <a:latin typeface="Arial" panose="020B0604020202020204" pitchFamily="34" charset="0"/>
                        </a:rPr>
                        <a:t>Identify which types of intuition might be guiding your choices.</a:t>
                      </a:r>
                    </a:p>
                  </a:txBody>
                  <a:tcPr anchor="ctr">
                    <a:solidFill>
                      <a:schemeClr val="bg2"/>
                    </a:solidFill>
                  </a:tcPr>
                </a:tc>
                <a:extLst>
                  <a:ext uri="{0D108BD9-81ED-4DB2-BD59-A6C34878D82A}">
                    <a16:rowId xmlns:a16="http://schemas.microsoft.com/office/drawing/2014/main" val="923861008"/>
                  </a:ext>
                </a:extLst>
              </a:tr>
              <a:tr h="432000">
                <a:tc>
                  <a:txBody>
                    <a:bodyPr/>
                    <a:lstStyle/>
                    <a:p>
                      <a:pPr algn="l" rtl="0" fontAlgn="base">
                        <a:lnSpc>
                          <a:spcPct val="100000"/>
                        </a:lnSpc>
                      </a:pPr>
                      <a:r>
                        <a:rPr lang="en-AU" sz="1100" b="1" i="0" noProof="0">
                          <a:solidFill>
                            <a:schemeClr val="accent1"/>
                          </a:solidFill>
                          <a:effectLst/>
                          <a:latin typeface="Arial" panose="020B0604020202020204" pitchFamily="34" charset="0"/>
                        </a:rPr>
                        <a:t>RESOURCES</a:t>
                      </a:r>
                      <a:r>
                        <a:rPr lang="en-AU" sz="1100" b="0" i="0" noProof="0">
                          <a:solidFill>
                            <a:schemeClr val="accent1"/>
                          </a:solidFill>
                          <a:effectLst/>
                          <a:latin typeface="Arial" panose="020B0604020202020204" pitchFamily="34" charset="0"/>
                        </a:rPr>
                        <a:t>​</a:t>
                      </a:r>
                      <a:endParaRPr lang="en-AU" sz="1100" b="0" i="0" noProof="0">
                        <a:solidFill>
                          <a:schemeClr val="accent1"/>
                        </a:solidFill>
                        <a:effectLst/>
                      </a:endParaRPr>
                    </a:p>
                  </a:txBody>
                  <a:tcPr anchor="ctr">
                    <a:solidFill>
                      <a:schemeClr val="accent2">
                        <a:lumMod val="20000"/>
                        <a:lumOff val="80000"/>
                      </a:schemeClr>
                    </a:solidFill>
                  </a:tcPr>
                </a:tc>
                <a:extLst>
                  <a:ext uri="{0D108BD9-81ED-4DB2-BD59-A6C34878D82A}">
                    <a16:rowId xmlns:a16="http://schemas.microsoft.com/office/drawing/2014/main" val="440747784"/>
                  </a:ext>
                </a:extLst>
              </a:tr>
              <a:tr h="396000">
                <a:tc>
                  <a:txBody>
                    <a:bodyPr/>
                    <a:lstStyle/>
                    <a:p>
                      <a:pPr marL="171450" indent="-171450" algn="l" rtl="0" fontAlgn="base">
                        <a:lnSpc>
                          <a:spcPct val="100000"/>
                        </a:lnSpc>
                        <a:buFont typeface="Arial" panose="020B0604020202020204" pitchFamily="34" charset="0"/>
                        <a:buChar char="•"/>
                      </a:pPr>
                      <a:r>
                        <a:rPr lang="en-AU" sz="1100" b="0" i="0" noProof="0">
                          <a:solidFill>
                            <a:schemeClr val="tx2"/>
                          </a:solidFill>
                          <a:effectLst/>
                          <a:latin typeface="Arial"/>
                        </a:rPr>
                        <a:t>Worksheet 5.2 - Intuitive career exploration</a:t>
                      </a:r>
                      <a:endParaRPr lang="en-AU" sz="1100" b="0" i="1" noProof="0">
                        <a:solidFill>
                          <a:schemeClr val="tx2"/>
                        </a:solidFill>
                        <a:effectLst/>
                        <a:latin typeface="Arial"/>
                      </a:endParaRPr>
                    </a:p>
                  </a:txBody>
                  <a:tcPr anchor="ctr">
                    <a:solidFill>
                      <a:schemeClr val="bg2"/>
                    </a:solidFill>
                  </a:tcPr>
                </a:tc>
                <a:extLst>
                  <a:ext uri="{0D108BD9-81ED-4DB2-BD59-A6C34878D82A}">
                    <a16:rowId xmlns:a16="http://schemas.microsoft.com/office/drawing/2014/main" val="3625204483"/>
                  </a:ext>
                </a:extLst>
              </a:tr>
            </a:tbl>
          </a:graphicData>
        </a:graphic>
      </p:graphicFrame>
      <p:sp>
        <p:nvSpPr>
          <p:cNvPr id="17" name="Text Placeholder 14">
            <a:extLst>
              <a:ext uri="{FF2B5EF4-FFF2-40B4-BE49-F238E27FC236}">
                <a16:creationId xmlns:a16="http://schemas.microsoft.com/office/drawing/2014/main" id="{679FC024-9817-40E7-27FA-BEDDB1704528}"/>
              </a:ext>
            </a:extLst>
          </p:cNvPr>
          <p:cNvSpPr txBox="1">
            <a:spLocks/>
          </p:cNvSpPr>
          <p:nvPr/>
        </p:nvSpPr>
        <p:spPr>
          <a:xfrm>
            <a:off x="7662727" y="3705358"/>
            <a:ext cx="1911915"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a:t>DISCUSSION STARTERS</a:t>
            </a:r>
          </a:p>
        </p:txBody>
      </p:sp>
      <p:sp>
        <p:nvSpPr>
          <p:cNvPr id="20" name="Title 19">
            <a:extLst>
              <a:ext uri="{FF2B5EF4-FFF2-40B4-BE49-F238E27FC236}">
                <a16:creationId xmlns:a16="http://schemas.microsoft.com/office/drawing/2014/main" id="{67D6304D-4DF2-FB42-F82E-22EF687B1248}"/>
              </a:ext>
            </a:extLst>
          </p:cNvPr>
          <p:cNvSpPr>
            <a:spLocks noGrp="1"/>
          </p:cNvSpPr>
          <p:nvPr>
            <p:ph type="title"/>
          </p:nvPr>
        </p:nvSpPr>
        <p:spPr>
          <a:xfrm>
            <a:off x="1055941" y="873125"/>
            <a:ext cx="5098168" cy="524553"/>
          </a:xfrm>
        </p:spPr>
        <p:txBody>
          <a:bodyPr/>
          <a:lstStyle/>
          <a:p>
            <a:r>
              <a:rPr lang="en-AU" noProof="0"/>
              <a:t>Intuitive career exploration</a:t>
            </a:r>
          </a:p>
        </p:txBody>
      </p:sp>
      <p:sp>
        <p:nvSpPr>
          <p:cNvPr id="22" name="Text Placeholder 21">
            <a:extLst>
              <a:ext uri="{FF2B5EF4-FFF2-40B4-BE49-F238E27FC236}">
                <a16:creationId xmlns:a16="http://schemas.microsoft.com/office/drawing/2014/main" id="{A529C839-9A8A-5ECA-0919-D9CDF83E72AE}"/>
              </a:ext>
            </a:extLst>
          </p:cNvPr>
          <p:cNvSpPr>
            <a:spLocks noGrp="1"/>
          </p:cNvSpPr>
          <p:nvPr>
            <p:ph type="body" sz="quarter" idx="20"/>
          </p:nvPr>
        </p:nvSpPr>
        <p:spPr>
          <a:xfrm>
            <a:off x="1055688" y="624947"/>
            <a:ext cx="2873717" cy="247554"/>
          </a:xfrm>
        </p:spPr>
        <p:txBody>
          <a:bodyPr/>
          <a:lstStyle/>
          <a:p>
            <a:r>
              <a:rPr lang="en-AU" noProof="0"/>
              <a:t>REFLECTION AND DECISION MAKING</a:t>
            </a:r>
          </a:p>
        </p:txBody>
      </p:sp>
    </p:spTree>
    <p:extLst>
      <p:ext uri="{BB962C8B-B14F-4D97-AF65-F5344CB8AC3E}">
        <p14:creationId xmlns:p14="http://schemas.microsoft.com/office/powerpoint/2010/main" val="25426300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6F9BDD-DF7B-FF2A-6F26-A4136350FC3D}"/>
            </a:ext>
          </a:extLst>
        </p:cNvPr>
        <p:cNvGrpSpPr/>
        <p:nvPr/>
      </p:nvGrpSpPr>
      <p:grpSpPr>
        <a:xfrm>
          <a:off x="0" y="0"/>
          <a:ext cx="0" cy="0"/>
          <a:chOff x="0" y="0"/>
          <a:chExt cx="0" cy="0"/>
        </a:xfrm>
      </p:grpSpPr>
      <p:sp>
        <p:nvSpPr>
          <p:cNvPr id="25" name="Rectangle 24">
            <a:extLst>
              <a:ext uri="{FF2B5EF4-FFF2-40B4-BE49-F238E27FC236}">
                <a16:creationId xmlns:a16="http://schemas.microsoft.com/office/drawing/2014/main" id="{A018DCDB-F864-9A64-AB3B-4E59500F02C5}"/>
              </a:ext>
            </a:extLst>
          </p:cNvPr>
          <p:cNvSpPr>
            <a:spLocks noGrp="1" noRot="1" noMove="1" noResize="1" noEditPoints="1" noAdjustHandles="1" noChangeArrowheads="1" noChangeShapeType="1"/>
          </p:cNvSpPr>
          <p:nvPr/>
        </p:nvSpPr>
        <p:spPr>
          <a:xfrm>
            <a:off x="6888163" y="0"/>
            <a:ext cx="5303837" cy="6804991"/>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15" name="Text Placeholder 14">
            <a:extLst>
              <a:ext uri="{FF2B5EF4-FFF2-40B4-BE49-F238E27FC236}">
                <a16:creationId xmlns:a16="http://schemas.microsoft.com/office/drawing/2014/main" id="{C08DA802-4A8B-9116-DEA1-872796364535}"/>
              </a:ext>
            </a:extLst>
          </p:cNvPr>
          <p:cNvSpPr>
            <a:spLocks noGrp="1"/>
          </p:cNvSpPr>
          <p:nvPr>
            <p:ph type="body" idx="1"/>
          </p:nvPr>
        </p:nvSpPr>
        <p:spPr>
          <a:xfrm>
            <a:off x="1055687" y="1918810"/>
            <a:ext cx="6877051" cy="367005"/>
          </a:xfrm>
        </p:spPr>
        <p:txBody>
          <a:bodyPr/>
          <a:lstStyle/>
          <a:p>
            <a:r>
              <a:rPr lang="en-AU" noProof="0"/>
              <a:t>LESSON SUMMARY</a:t>
            </a:r>
          </a:p>
        </p:txBody>
      </p:sp>
      <p:sp>
        <p:nvSpPr>
          <p:cNvPr id="10" name="Text Placeholder 9">
            <a:extLst>
              <a:ext uri="{FF2B5EF4-FFF2-40B4-BE49-F238E27FC236}">
                <a16:creationId xmlns:a16="http://schemas.microsoft.com/office/drawing/2014/main" id="{B65E6431-69C1-8697-F80F-488694D0BF86}"/>
              </a:ext>
            </a:extLst>
          </p:cNvPr>
          <p:cNvSpPr>
            <a:spLocks noGrp="1"/>
          </p:cNvSpPr>
          <p:nvPr>
            <p:ph type="body" sz="quarter" idx="13"/>
          </p:nvPr>
        </p:nvSpPr>
        <p:spPr>
          <a:xfrm>
            <a:off x="1055688" y="624947"/>
            <a:ext cx="1549637" cy="247554"/>
          </a:xfrm>
        </p:spPr>
        <p:txBody>
          <a:bodyPr/>
          <a:lstStyle/>
          <a:p>
            <a:r>
              <a:rPr lang="en-AU" noProof="0"/>
              <a:t>LESSON SUMMARY</a:t>
            </a:r>
          </a:p>
        </p:txBody>
      </p:sp>
      <p:graphicFrame>
        <p:nvGraphicFramePr>
          <p:cNvPr id="19" name="Table 18">
            <a:extLst>
              <a:ext uri="{FF2B5EF4-FFF2-40B4-BE49-F238E27FC236}">
                <a16:creationId xmlns:a16="http://schemas.microsoft.com/office/drawing/2014/main" id="{68A8DB39-5513-1034-4A7E-A872DE607523}"/>
              </a:ext>
            </a:extLst>
          </p:cNvPr>
          <p:cNvGraphicFramePr>
            <a:graphicFrameLocks noGrp="1"/>
          </p:cNvGraphicFramePr>
          <p:nvPr>
            <p:extLst>
              <p:ext uri="{D42A27DB-BD31-4B8C-83A1-F6EECF244321}">
                <p14:modId xmlns:p14="http://schemas.microsoft.com/office/powerpoint/2010/main" val="3711810413"/>
              </p:ext>
            </p:extLst>
          </p:nvPr>
        </p:nvGraphicFramePr>
        <p:xfrm>
          <a:off x="1055688" y="1706839"/>
          <a:ext cx="4895850" cy="2880000"/>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720000">
                <a:tc>
                  <a:txBody>
                    <a:bodyPr/>
                    <a:lstStyle/>
                    <a:p>
                      <a:r>
                        <a:rPr lang="en-AU" sz="1600" noProof="0"/>
                        <a:t>Summary</a:t>
                      </a:r>
                    </a:p>
                  </a:txBody>
                  <a:tcPr anchor="ctr"/>
                </a:tc>
                <a:extLst>
                  <a:ext uri="{0D108BD9-81ED-4DB2-BD59-A6C34878D82A}">
                    <a16:rowId xmlns:a16="http://schemas.microsoft.com/office/drawing/2014/main" val="479762216"/>
                  </a:ext>
                </a:extLst>
              </a:tr>
              <a:tr h="720000">
                <a:tc>
                  <a:txBody>
                    <a:bodyPr/>
                    <a:lstStyle/>
                    <a:p>
                      <a:pPr marL="0" indent="0">
                        <a:buFont typeface="+mj-lt"/>
                        <a:buNone/>
                      </a:pPr>
                      <a:r>
                        <a:rPr lang="en-AU" sz="1400" b="0" noProof="0">
                          <a:solidFill>
                            <a:schemeClr val="tx2"/>
                          </a:solidFill>
                        </a:rPr>
                        <a:t>There is a clear difference between instinct and intuition, but do their outcomes differ for you?</a:t>
                      </a:r>
                    </a:p>
                  </a:txBody>
                  <a:tcPr anchor="ctr"/>
                </a:tc>
                <a:extLst>
                  <a:ext uri="{0D108BD9-81ED-4DB2-BD59-A6C34878D82A}">
                    <a16:rowId xmlns:a16="http://schemas.microsoft.com/office/drawing/2014/main" val="508081052"/>
                  </a:ext>
                </a:extLst>
              </a:tr>
              <a:tr h="720000">
                <a:tc>
                  <a:txBody>
                    <a:bodyPr/>
                    <a:lstStyle/>
                    <a:p>
                      <a:pPr marL="0" marR="0" lvl="0" indent="0" algn="l" rtl="0" eaLnBrk="1" fontAlgn="auto" latinLnBrk="0" hangingPunct="1">
                        <a:lnSpc>
                          <a:spcPct val="100000"/>
                        </a:lnSpc>
                        <a:spcBef>
                          <a:spcPts val="0"/>
                        </a:spcBef>
                        <a:spcAft>
                          <a:spcPts val="0"/>
                        </a:spcAft>
                        <a:buClrTx/>
                        <a:buSzTx/>
                        <a:buFont typeface="+mj-lt"/>
                        <a:buNone/>
                      </a:pPr>
                      <a:r>
                        <a:rPr lang="en-AU" sz="1400" b="0" noProof="0">
                          <a:solidFill>
                            <a:schemeClr val="tx2"/>
                          </a:solidFill>
                        </a:rPr>
                        <a:t>Instinct and intuition play in decision making for subject or career selection</a:t>
                      </a:r>
                    </a:p>
                  </a:txBody>
                  <a:tcPr anchor="ctr"/>
                </a:tc>
                <a:extLst>
                  <a:ext uri="{0D108BD9-81ED-4DB2-BD59-A6C34878D82A}">
                    <a16:rowId xmlns:a16="http://schemas.microsoft.com/office/drawing/2014/main" val="2929732075"/>
                  </a:ext>
                </a:extLst>
              </a:tr>
              <a:tr h="720000">
                <a:tc>
                  <a:txBody>
                    <a:bodyPr/>
                    <a:lstStyle/>
                    <a:p>
                      <a:pPr marL="0" marR="0" lvl="0" indent="0" algn="l" rtl="0" eaLnBrk="1" fontAlgn="auto" latinLnBrk="0" hangingPunct="1">
                        <a:lnSpc>
                          <a:spcPct val="100000"/>
                        </a:lnSpc>
                        <a:spcBef>
                          <a:spcPts val="0"/>
                        </a:spcBef>
                        <a:spcAft>
                          <a:spcPts val="0"/>
                        </a:spcAft>
                        <a:buClrTx/>
                        <a:buSzTx/>
                        <a:buFont typeface="+mj-lt"/>
                        <a:buNone/>
                      </a:pPr>
                      <a:r>
                        <a:rPr lang="en-AU" sz="1400" b="0" noProof="0">
                          <a:solidFill>
                            <a:schemeClr val="tx2"/>
                          </a:solidFill>
                        </a:rPr>
                        <a:t>You may listen to one over the other, but your gut feeling is a good guide on decisions</a:t>
                      </a:r>
                    </a:p>
                  </a:txBody>
                  <a:tcPr anchor="ctr"/>
                </a:tc>
                <a:extLst>
                  <a:ext uri="{0D108BD9-81ED-4DB2-BD59-A6C34878D82A}">
                    <a16:rowId xmlns:a16="http://schemas.microsoft.com/office/drawing/2014/main" val="923861008"/>
                  </a:ext>
                </a:extLst>
              </a:tr>
            </a:tbl>
          </a:graphicData>
        </a:graphic>
      </p:graphicFrame>
      <p:sp>
        <p:nvSpPr>
          <p:cNvPr id="6" name="Text Placeholder 5">
            <a:extLst>
              <a:ext uri="{FF2B5EF4-FFF2-40B4-BE49-F238E27FC236}">
                <a16:creationId xmlns:a16="http://schemas.microsoft.com/office/drawing/2014/main" id="{8695EB1B-7B82-7761-5FA6-14CBB6E06753}"/>
              </a:ext>
            </a:extLst>
          </p:cNvPr>
          <p:cNvSpPr txBox="1">
            <a:spLocks/>
          </p:cNvSpPr>
          <p:nvPr/>
        </p:nvSpPr>
        <p:spPr>
          <a:xfrm>
            <a:off x="7680325" y="1700213"/>
            <a:ext cx="1461939" cy="249299"/>
          </a:xfrm>
          <a:prstGeom prst="rect">
            <a:avLst/>
          </a:prstGeom>
        </p:spPr>
        <p:txBody>
          <a:bodyPr vert="horz" wrap="non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sz="1800">
                <a:solidFill>
                  <a:schemeClr val="accent3"/>
                </a:solidFill>
              </a:rPr>
              <a:t>RESOURCES</a:t>
            </a:r>
            <a:endParaRPr lang="en-AU" sz="1800" noProof="0">
              <a:solidFill>
                <a:schemeClr val="accent3"/>
              </a:solidFill>
            </a:endParaRPr>
          </a:p>
        </p:txBody>
      </p:sp>
      <p:sp>
        <p:nvSpPr>
          <p:cNvPr id="2" name="Text Placeholder 2">
            <a:extLst>
              <a:ext uri="{FF2B5EF4-FFF2-40B4-BE49-F238E27FC236}">
                <a16:creationId xmlns:a16="http://schemas.microsoft.com/office/drawing/2014/main" id="{148626C1-5EC0-C618-35A7-D4B75C0A6DFB}"/>
              </a:ext>
            </a:extLst>
          </p:cNvPr>
          <p:cNvSpPr txBox="1">
            <a:spLocks/>
          </p:cNvSpPr>
          <p:nvPr/>
        </p:nvSpPr>
        <p:spPr>
          <a:xfrm>
            <a:off x="7697787" y="1907963"/>
            <a:ext cx="3978276" cy="855344"/>
          </a:xfrm>
          <a:prstGeom prst="rect">
            <a:avLst/>
          </a:prstGeom>
        </p:spPr>
        <p:txBody>
          <a:bodyPr vert="horz" wrap="square" lIns="0" tIns="144000" rIns="0" bIns="0" rtlCol="0" anchor="t">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342900" indent="-342900">
              <a:buClr>
                <a:schemeClr val="accent3"/>
              </a:buClr>
              <a:buFont typeface="Wingdings" pitchFamily="2" charset="2"/>
              <a:buChar char="§"/>
            </a:pPr>
            <a:r>
              <a:rPr lang="en-AU" sz="1400" dirty="0">
                <a:solidFill>
                  <a:schemeClr val="tx2"/>
                </a:solidFill>
                <a:latin typeface="Arial"/>
                <a:cs typeface="Arial"/>
              </a:rPr>
              <a:t>Completed Career crossroads worksheet</a:t>
            </a:r>
          </a:p>
          <a:p>
            <a:pPr marL="342900" indent="-342900">
              <a:buClr>
                <a:schemeClr val="accent3"/>
              </a:buClr>
              <a:buFont typeface="Wingdings" pitchFamily="2" charset="2"/>
              <a:buChar char="§"/>
            </a:pPr>
            <a:r>
              <a:rPr lang="en-AU" sz="1400" dirty="0">
                <a:solidFill>
                  <a:schemeClr val="tx2"/>
                </a:solidFill>
                <a:latin typeface="Arial"/>
                <a:cs typeface="Arial"/>
              </a:rPr>
              <a:t>Completed Intuitive career exploration worksheet</a:t>
            </a:r>
            <a:endParaRPr lang="en-AU" sz="1400" noProof="0" dirty="0">
              <a:solidFill>
                <a:schemeClr val="tx2"/>
              </a:solidFill>
              <a:latin typeface="Arial"/>
              <a:cs typeface="Arial"/>
            </a:endParaRPr>
          </a:p>
        </p:txBody>
      </p:sp>
      <p:sp>
        <p:nvSpPr>
          <p:cNvPr id="13" name="Title 12">
            <a:extLst>
              <a:ext uri="{FF2B5EF4-FFF2-40B4-BE49-F238E27FC236}">
                <a16:creationId xmlns:a16="http://schemas.microsoft.com/office/drawing/2014/main" id="{ADCEF031-0C21-1C67-C53A-5DE8264F6EED}"/>
              </a:ext>
            </a:extLst>
          </p:cNvPr>
          <p:cNvSpPr>
            <a:spLocks noGrp="1"/>
          </p:cNvSpPr>
          <p:nvPr>
            <p:ph type="title"/>
          </p:nvPr>
        </p:nvSpPr>
        <p:spPr>
          <a:xfrm>
            <a:off x="1055941" y="873125"/>
            <a:ext cx="2913275" cy="524553"/>
          </a:xfrm>
        </p:spPr>
        <p:txBody>
          <a:bodyPr/>
          <a:lstStyle/>
          <a:p>
            <a:r>
              <a:rPr lang="en-AU" noProof="0"/>
              <a:t>Key takeaways</a:t>
            </a:r>
          </a:p>
        </p:txBody>
      </p:sp>
    </p:spTree>
    <p:extLst>
      <p:ext uri="{BB962C8B-B14F-4D97-AF65-F5344CB8AC3E}">
        <p14:creationId xmlns:p14="http://schemas.microsoft.com/office/powerpoint/2010/main" val="33741066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A4D10C-36C6-19AB-8DC4-35CF4939C2D8}"/>
            </a:ext>
          </a:extLst>
        </p:cNvPr>
        <p:cNvGrpSpPr/>
        <p:nvPr/>
      </p:nvGrpSpPr>
      <p:grpSpPr>
        <a:xfrm>
          <a:off x="0" y="0"/>
          <a:ext cx="0" cy="0"/>
          <a:chOff x="0" y="0"/>
          <a:chExt cx="0" cy="0"/>
        </a:xfrm>
      </p:grpSpPr>
      <p:sp>
        <p:nvSpPr>
          <p:cNvPr id="18" name="Text Placeholder 17">
            <a:extLst>
              <a:ext uri="{FF2B5EF4-FFF2-40B4-BE49-F238E27FC236}">
                <a16:creationId xmlns:a16="http://schemas.microsoft.com/office/drawing/2014/main" id="{78B22DD5-3B71-E9FE-C63B-F23DE79B4F0C}"/>
              </a:ext>
            </a:extLst>
          </p:cNvPr>
          <p:cNvSpPr>
            <a:spLocks noGrp="1"/>
          </p:cNvSpPr>
          <p:nvPr>
            <p:ph type="body" sz="quarter" idx="20"/>
          </p:nvPr>
        </p:nvSpPr>
        <p:spPr>
          <a:xfrm>
            <a:off x="1055688" y="624947"/>
            <a:ext cx="2873717" cy="247554"/>
          </a:xfrm>
        </p:spPr>
        <p:txBody>
          <a:bodyPr/>
          <a:lstStyle/>
          <a:p>
            <a:r>
              <a:rPr lang="en-AU" noProof="0" dirty="0"/>
              <a:t>REFLECTION AND DECISION MAKING</a:t>
            </a:r>
          </a:p>
        </p:txBody>
      </p:sp>
      <p:sp>
        <p:nvSpPr>
          <p:cNvPr id="21" name="Title 20">
            <a:extLst>
              <a:ext uri="{FF2B5EF4-FFF2-40B4-BE49-F238E27FC236}">
                <a16:creationId xmlns:a16="http://schemas.microsoft.com/office/drawing/2014/main" id="{13DF0FD4-7170-8102-15C5-AD7552E54296}"/>
              </a:ext>
            </a:extLst>
          </p:cNvPr>
          <p:cNvSpPr>
            <a:spLocks noGrp="1"/>
          </p:cNvSpPr>
          <p:nvPr>
            <p:ph type="title"/>
          </p:nvPr>
        </p:nvSpPr>
        <p:spPr>
          <a:xfrm>
            <a:off x="1055941" y="873125"/>
            <a:ext cx="3793324" cy="524553"/>
          </a:xfrm>
        </p:spPr>
        <p:txBody>
          <a:bodyPr/>
          <a:lstStyle/>
          <a:p>
            <a:r>
              <a:rPr lang="en-AU" noProof="0" dirty="0"/>
              <a:t>Acknowledgements</a:t>
            </a:r>
          </a:p>
        </p:txBody>
      </p:sp>
      <p:sp>
        <p:nvSpPr>
          <p:cNvPr id="22" name="Text Placeholder 5">
            <a:extLst>
              <a:ext uri="{FF2B5EF4-FFF2-40B4-BE49-F238E27FC236}">
                <a16:creationId xmlns:a16="http://schemas.microsoft.com/office/drawing/2014/main" id="{BC340A2A-6CA4-9FCC-BAAE-8E9BD8828CA2}"/>
              </a:ext>
            </a:extLst>
          </p:cNvPr>
          <p:cNvSpPr txBox="1">
            <a:spLocks/>
          </p:cNvSpPr>
          <p:nvPr/>
        </p:nvSpPr>
        <p:spPr>
          <a:xfrm>
            <a:off x="1055687" y="1700213"/>
            <a:ext cx="5269689" cy="3046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dirty="0"/>
              <a:t>References</a:t>
            </a:r>
          </a:p>
        </p:txBody>
      </p:sp>
      <p:sp>
        <p:nvSpPr>
          <p:cNvPr id="35" name="Text Placeholder 5">
            <a:extLst>
              <a:ext uri="{FF2B5EF4-FFF2-40B4-BE49-F238E27FC236}">
                <a16:creationId xmlns:a16="http://schemas.microsoft.com/office/drawing/2014/main" id="{75A7EF4F-0083-ACD4-A788-8D100AD0CE12}"/>
              </a:ext>
            </a:extLst>
          </p:cNvPr>
          <p:cNvSpPr txBox="1">
            <a:spLocks/>
          </p:cNvSpPr>
          <p:nvPr/>
        </p:nvSpPr>
        <p:spPr>
          <a:xfrm>
            <a:off x="7456487" y="1700212"/>
            <a:ext cx="4503283" cy="2064155"/>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dirty="0"/>
              <a:t>With thanks to</a:t>
            </a:r>
          </a:p>
          <a:p>
            <a:endParaRPr lang="en-AU" sz="1800" noProof="0" dirty="0"/>
          </a:p>
          <a:p>
            <a:r>
              <a:rPr lang="en-AU" sz="1800" b="0" i="1" noProof="0" dirty="0"/>
              <a:t>Indi Dust – Your Career Factory illustrations</a:t>
            </a:r>
          </a:p>
          <a:p>
            <a:r>
              <a:rPr lang="en-AU" sz="1800" b="0" i="1" noProof="0" dirty="0"/>
              <a:t>Avenue Crew – multimedia</a:t>
            </a:r>
          </a:p>
          <a:p>
            <a:r>
              <a:rPr lang="en-AU" sz="1800" b="0" i="1" noProof="0" dirty="0"/>
              <a:t>Griffith University – pilot materials and industry packs</a:t>
            </a:r>
          </a:p>
        </p:txBody>
      </p:sp>
      <p:sp>
        <p:nvSpPr>
          <p:cNvPr id="36" name="Text Placeholder 5">
            <a:extLst>
              <a:ext uri="{FF2B5EF4-FFF2-40B4-BE49-F238E27FC236}">
                <a16:creationId xmlns:a16="http://schemas.microsoft.com/office/drawing/2014/main" id="{A6A1CEB0-CC15-3B36-37E9-0B74275127BB}"/>
              </a:ext>
            </a:extLst>
          </p:cNvPr>
          <p:cNvSpPr txBox="1">
            <a:spLocks/>
          </p:cNvSpPr>
          <p:nvPr/>
        </p:nvSpPr>
        <p:spPr>
          <a:xfrm>
            <a:off x="1055686" y="2407726"/>
            <a:ext cx="5783525" cy="4003147"/>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AU" sz="1800" b="0" i="1" noProof="0" dirty="0">
                <a:solidFill>
                  <a:schemeClr val="accent6"/>
                </a:solidFill>
              </a:rPr>
              <a:t>Dane, E., Rockmann, K., &amp; Pratt, M. (2012). When should I trust my gut? Linking domain expertise to intuitive decision-making effectiveness. Organizational </a:t>
            </a:r>
            <a:r>
              <a:rPr lang="en-AU" sz="1800" b="0" i="1" noProof="0" dirty="0" err="1">
                <a:solidFill>
                  <a:schemeClr val="accent6"/>
                </a:solidFill>
              </a:rPr>
              <a:t>Behavior</a:t>
            </a:r>
            <a:r>
              <a:rPr lang="en-AU" sz="1800" b="0" i="1" noProof="0" dirty="0">
                <a:solidFill>
                  <a:schemeClr val="accent6"/>
                </a:solidFill>
              </a:rPr>
              <a:t> and Human Decision Processes, 119(2), 187-194.</a:t>
            </a:r>
          </a:p>
          <a:p>
            <a:pPr marL="285750" indent="-285750">
              <a:buFont typeface="Arial" panose="020B0604020202020204" pitchFamily="34" charset="0"/>
              <a:buChar char="•"/>
            </a:pPr>
            <a:r>
              <a:rPr lang="en-AU" sz="1800" b="0" i="1" noProof="0" dirty="0">
                <a:solidFill>
                  <a:schemeClr val="accent6"/>
                </a:solidFill>
              </a:rPr>
              <a:t>Davis, K. L., &amp; Montag, C. (2019). Selected principles of </a:t>
            </a:r>
            <a:r>
              <a:rPr lang="en-AU" sz="1800" b="0" i="1" noProof="0" dirty="0" err="1">
                <a:solidFill>
                  <a:schemeClr val="accent6"/>
                </a:solidFill>
              </a:rPr>
              <a:t>Pankseppian</a:t>
            </a:r>
            <a:r>
              <a:rPr lang="en-AU" sz="1800" b="0" i="1" noProof="0" dirty="0">
                <a:solidFill>
                  <a:schemeClr val="accent6"/>
                </a:solidFill>
              </a:rPr>
              <a:t> affective neuroscience. Frontiers in Neuroscience, 13, 1025.</a:t>
            </a:r>
          </a:p>
          <a:p>
            <a:pPr marL="285750" indent="-285750">
              <a:buFont typeface="Arial" panose="020B0604020202020204" pitchFamily="34" charset="0"/>
              <a:buChar char="•"/>
            </a:pPr>
            <a:r>
              <a:rPr lang="en-AU" sz="1800" b="0" i="1" noProof="0" dirty="0">
                <a:solidFill>
                  <a:schemeClr val="accent6"/>
                </a:solidFill>
              </a:rPr>
              <a:t>Klein, G. (2013). Seeing What Others Don’t: The Remarkable Ways We Gain Insights. PublicAffairs.</a:t>
            </a:r>
          </a:p>
          <a:p>
            <a:pPr marL="285750" indent="-285750">
              <a:buFont typeface="Arial" panose="020B0604020202020204" pitchFamily="34" charset="0"/>
              <a:buChar char="•"/>
            </a:pPr>
            <a:r>
              <a:rPr lang="en-AU" sz="1800" b="0" i="1" dirty="0">
                <a:solidFill>
                  <a:schemeClr val="accent6"/>
                </a:solidFill>
              </a:rPr>
              <a:t>Klein, G. (1998). Sources of Power: How People Make Decisions. MIT Press.</a:t>
            </a:r>
          </a:p>
          <a:p>
            <a:pPr marL="285750" indent="-285750">
              <a:buFont typeface="Arial" panose="020B0604020202020204" pitchFamily="34" charset="0"/>
              <a:buChar char="•"/>
            </a:pPr>
            <a:r>
              <a:rPr lang="en-AU" sz="1800" b="0" i="1" dirty="0">
                <a:solidFill>
                  <a:schemeClr val="accent6"/>
                </a:solidFill>
              </a:rPr>
              <a:t>Klein, G. (2009). Streetlights and Shadows: Searching for the Keys to Adaptive Decision Making. MIT Press.</a:t>
            </a:r>
          </a:p>
        </p:txBody>
      </p:sp>
    </p:spTree>
    <p:extLst>
      <p:ext uri="{BB962C8B-B14F-4D97-AF65-F5344CB8AC3E}">
        <p14:creationId xmlns:p14="http://schemas.microsoft.com/office/powerpoint/2010/main" val="17322526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4793D9-EB64-06D3-7A6C-9DC6FA65DA6C}"/>
            </a:ext>
          </a:extLst>
        </p:cNvPr>
        <p:cNvGrpSpPr/>
        <p:nvPr/>
      </p:nvGrpSpPr>
      <p:grpSpPr>
        <a:xfrm>
          <a:off x="0" y="0"/>
          <a:ext cx="0" cy="0"/>
          <a:chOff x="0" y="0"/>
          <a:chExt cx="0" cy="0"/>
        </a:xfrm>
      </p:grpSpPr>
      <p:sp>
        <p:nvSpPr>
          <p:cNvPr id="18" name="Text Placeholder 17">
            <a:extLst>
              <a:ext uri="{FF2B5EF4-FFF2-40B4-BE49-F238E27FC236}">
                <a16:creationId xmlns:a16="http://schemas.microsoft.com/office/drawing/2014/main" id="{83526DDF-2D38-5437-3EBE-B168827F7F6A}"/>
              </a:ext>
            </a:extLst>
          </p:cNvPr>
          <p:cNvSpPr>
            <a:spLocks noGrp="1"/>
          </p:cNvSpPr>
          <p:nvPr>
            <p:ph type="body" sz="quarter" idx="20"/>
          </p:nvPr>
        </p:nvSpPr>
        <p:spPr>
          <a:xfrm>
            <a:off x="1055688" y="624947"/>
            <a:ext cx="2873717" cy="247554"/>
          </a:xfrm>
        </p:spPr>
        <p:txBody>
          <a:bodyPr/>
          <a:lstStyle/>
          <a:p>
            <a:r>
              <a:rPr lang="en-AU" dirty="0"/>
              <a:t>REFLECTION AND DECISION MAKING</a:t>
            </a:r>
          </a:p>
        </p:txBody>
      </p:sp>
      <p:sp>
        <p:nvSpPr>
          <p:cNvPr id="21" name="Title 20">
            <a:extLst>
              <a:ext uri="{FF2B5EF4-FFF2-40B4-BE49-F238E27FC236}">
                <a16:creationId xmlns:a16="http://schemas.microsoft.com/office/drawing/2014/main" id="{6872DB50-2CA4-5B23-E708-C227A65429A2}"/>
              </a:ext>
            </a:extLst>
          </p:cNvPr>
          <p:cNvSpPr>
            <a:spLocks noGrp="1"/>
          </p:cNvSpPr>
          <p:nvPr>
            <p:ph type="title"/>
          </p:nvPr>
        </p:nvSpPr>
        <p:spPr>
          <a:xfrm>
            <a:off x="1055941" y="873125"/>
            <a:ext cx="3793324" cy="524553"/>
          </a:xfrm>
        </p:spPr>
        <p:txBody>
          <a:bodyPr/>
          <a:lstStyle/>
          <a:p>
            <a:r>
              <a:rPr lang="en-AU" noProof="0" dirty="0"/>
              <a:t>Acknowledgements</a:t>
            </a:r>
          </a:p>
        </p:txBody>
      </p:sp>
      <p:sp>
        <p:nvSpPr>
          <p:cNvPr id="22" name="Text Placeholder 5">
            <a:extLst>
              <a:ext uri="{FF2B5EF4-FFF2-40B4-BE49-F238E27FC236}">
                <a16:creationId xmlns:a16="http://schemas.microsoft.com/office/drawing/2014/main" id="{7ADDE3A1-D407-984B-E62C-1FD7EC83E2C7}"/>
              </a:ext>
            </a:extLst>
          </p:cNvPr>
          <p:cNvSpPr txBox="1">
            <a:spLocks/>
          </p:cNvSpPr>
          <p:nvPr/>
        </p:nvSpPr>
        <p:spPr>
          <a:xfrm>
            <a:off x="1055687" y="1700213"/>
            <a:ext cx="5269689" cy="3046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dirty="0"/>
              <a:t>References</a:t>
            </a:r>
          </a:p>
        </p:txBody>
      </p:sp>
      <p:sp>
        <p:nvSpPr>
          <p:cNvPr id="35" name="Text Placeholder 5">
            <a:extLst>
              <a:ext uri="{FF2B5EF4-FFF2-40B4-BE49-F238E27FC236}">
                <a16:creationId xmlns:a16="http://schemas.microsoft.com/office/drawing/2014/main" id="{B2F2FBBC-FAB2-9C3B-392F-4A6E51701DDD}"/>
              </a:ext>
            </a:extLst>
          </p:cNvPr>
          <p:cNvSpPr txBox="1">
            <a:spLocks/>
          </p:cNvSpPr>
          <p:nvPr/>
        </p:nvSpPr>
        <p:spPr>
          <a:xfrm>
            <a:off x="7456487" y="1700212"/>
            <a:ext cx="4503283" cy="2064155"/>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dirty="0"/>
              <a:t>With thanks to</a:t>
            </a:r>
          </a:p>
          <a:p>
            <a:endParaRPr lang="en-AU" sz="1800" noProof="0" dirty="0"/>
          </a:p>
          <a:p>
            <a:r>
              <a:rPr lang="en-AU" sz="1800" b="0" i="1" noProof="0" dirty="0"/>
              <a:t>Indi Dust – Your Career Factory illustrations</a:t>
            </a:r>
          </a:p>
          <a:p>
            <a:r>
              <a:rPr lang="en-AU" sz="1800" b="0" i="1" noProof="0" dirty="0"/>
              <a:t>Avenue Crew – multimedia</a:t>
            </a:r>
          </a:p>
          <a:p>
            <a:r>
              <a:rPr lang="en-AU" sz="1800" b="0" i="1" noProof="0" dirty="0"/>
              <a:t>Griffith University – pilot materials and industry packs</a:t>
            </a:r>
          </a:p>
        </p:txBody>
      </p:sp>
      <p:sp>
        <p:nvSpPr>
          <p:cNvPr id="36" name="Text Placeholder 5">
            <a:extLst>
              <a:ext uri="{FF2B5EF4-FFF2-40B4-BE49-F238E27FC236}">
                <a16:creationId xmlns:a16="http://schemas.microsoft.com/office/drawing/2014/main" id="{C2C8690B-EE6B-6AD9-0F04-65E74985F58B}"/>
              </a:ext>
            </a:extLst>
          </p:cNvPr>
          <p:cNvSpPr txBox="1">
            <a:spLocks/>
          </p:cNvSpPr>
          <p:nvPr/>
        </p:nvSpPr>
        <p:spPr>
          <a:xfrm>
            <a:off x="1055686" y="2407726"/>
            <a:ext cx="5783525" cy="3753848"/>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AU" sz="1800" b="0" i="1" noProof="0" dirty="0">
                <a:solidFill>
                  <a:schemeClr val="accent6"/>
                </a:solidFill>
              </a:rPr>
              <a:t>Panksepp, J. (2010). Affective neuroscience of the emotional BrainMind: evolutionary perspectives and implications for understanding depression. Dialogues in Clinical Neuroscience, 12(4), 533-545.</a:t>
            </a:r>
          </a:p>
          <a:p>
            <a:pPr marL="285750" indent="-285750">
              <a:buFont typeface="Arial" panose="020B0604020202020204" pitchFamily="34" charset="0"/>
              <a:buChar char="•"/>
            </a:pPr>
            <a:r>
              <a:rPr lang="en-AU" sz="1800" b="0" i="1" noProof="0" dirty="0">
                <a:solidFill>
                  <a:schemeClr val="accent6"/>
                </a:solidFill>
              </a:rPr>
              <a:t>Panksepp, J. (1998). Affective Neuroscience: The Foundations of Human and Animal Emotions. Oxford University Press.</a:t>
            </a:r>
          </a:p>
          <a:p>
            <a:pPr marL="285750" indent="-285750">
              <a:buFont typeface="Arial" panose="020B0604020202020204" pitchFamily="34" charset="0"/>
              <a:buChar char="•"/>
            </a:pPr>
            <a:r>
              <a:rPr lang="en-AU" sz="1800" b="0" i="1" noProof="0" dirty="0">
                <a:solidFill>
                  <a:schemeClr val="accent6"/>
                </a:solidFill>
              </a:rPr>
              <a:t>Panksepp, J., &amp; Biven, L. (2012). The Archaeology of Mind: Neuroevolutionary Origins of Human Emotions. W.W. Norton &amp; Company.</a:t>
            </a:r>
          </a:p>
          <a:p>
            <a:pPr marL="285750" indent="-285750">
              <a:buFont typeface="Arial" panose="020B0604020202020204" pitchFamily="34" charset="0"/>
              <a:buChar char="•"/>
            </a:pPr>
            <a:r>
              <a:rPr lang="en-AU" sz="1800" b="0" i="1" noProof="0" dirty="0">
                <a:solidFill>
                  <a:schemeClr val="accent6"/>
                </a:solidFill>
              </a:rPr>
              <a:t>Photography sourced from Adobe Stock.</a:t>
            </a:r>
          </a:p>
          <a:p>
            <a:pPr marL="285750" indent="-285750">
              <a:buFont typeface="Arial" panose="020B0604020202020204" pitchFamily="34" charset="0"/>
              <a:buChar char="•"/>
            </a:pPr>
            <a:r>
              <a:rPr lang="en-AU" sz="1800" b="0" i="1" dirty="0"/>
              <a:t>Should you trust your gut instinct. (2018). </a:t>
            </a:r>
            <a:r>
              <a:rPr lang="en-AU" sz="1800" b="0" i="1" dirty="0">
                <a:hlinkClick r:id="rId2"/>
              </a:rPr>
              <a:t>https://www.youtube.com/watch?v=TGx8rjgdIXk</a:t>
            </a:r>
            <a:r>
              <a:rPr lang="en-AU" sz="1800" b="0" i="1" dirty="0"/>
              <a:t>.</a:t>
            </a:r>
          </a:p>
        </p:txBody>
      </p:sp>
    </p:spTree>
    <p:extLst>
      <p:ext uri="{BB962C8B-B14F-4D97-AF65-F5344CB8AC3E}">
        <p14:creationId xmlns:p14="http://schemas.microsoft.com/office/powerpoint/2010/main" val="25034677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8043D4-0B38-4CBB-D1F5-E83CC146B503}"/>
            </a:ext>
          </a:extLst>
        </p:cNvPr>
        <p:cNvGrpSpPr/>
        <p:nvPr/>
      </p:nvGrpSpPr>
      <p:grpSpPr>
        <a:xfrm>
          <a:off x="0" y="0"/>
          <a:ext cx="0" cy="0"/>
          <a:chOff x="0" y="0"/>
          <a:chExt cx="0" cy="0"/>
        </a:xfrm>
      </p:grpSpPr>
      <p:sp>
        <p:nvSpPr>
          <p:cNvPr id="18" name="Text Placeholder 17">
            <a:extLst>
              <a:ext uri="{FF2B5EF4-FFF2-40B4-BE49-F238E27FC236}">
                <a16:creationId xmlns:a16="http://schemas.microsoft.com/office/drawing/2014/main" id="{715D3FE5-68CA-CE91-F713-A01181701C47}"/>
              </a:ext>
            </a:extLst>
          </p:cNvPr>
          <p:cNvSpPr>
            <a:spLocks noGrp="1"/>
          </p:cNvSpPr>
          <p:nvPr>
            <p:ph type="body" sz="quarter" idx="20"/>
          </p:nvPr>
        </p:nvSpPr>
        <p:spPr>
          <a:xfrm>
            <a:off x="1055688" y="624947"/>
            <a:ext cx="2873717" cy="247554"/>
          </a:xfrm>
        </p:spPr>
        <p:txBody>
          <a:bodyPr/>
          <a:lstStyle/>
          <a:p>
            <a:r>
              <a:rPr lang="en-AU" dirty="0"/>
              <a:t>REFLECTION AND DECISION MAKING</a:t>
            </a:r>
          </a:p>
        </p:txBody>
      </p:sp>
      <p:sp>
        <p:nvSpPr>
          <p:cNvPr id="21" name="Title 20">
            <a:extLst>
              <a:ext uri="{FF2B5EF4-FFF2-40B4-BE49-F238E27FC236}">
                <a16:creationId xmlns:a16="http://schemas.microsoft.com/office/drawing/2014/main" id="{833CD3D1-DCBC-AE84-98F4-07A2EC85C658}"/>
              </a:ext>
            </a:extLst>
          </p:cNvPr>
          <p:cNvSpPr>
            <a:spLocks noGrp="1"/>
          </p:cNvSpPr>
          <p:nvPr>
            <p:ph type="title"/>
          </p:nvPr>
        </p:nvSpPr>
        <p:spPr>
          <a:xfrm>
            <a:off x="1055941" y="873125"/>
            <a:ext cx="3793324" cy="524553"/>
          </a:xfrm>
        </p:spPr>
        <p:txBody>
          <a:bodyPr/>
          <a:lstStyle/>
          <a:p>
            <a:r>
              <a:rPr lang="en-AU" noProof="0" dirty="0"/>
              <a:t>Acknowledgements</a:t>
            </a:r>
          </a:p>
        </p:txBody>
      </p:sp>
      <p:sp>
        <p:nvSpPr>
          <p:cNvPr id="22" name="Text Placeholder 5">
            <a:extLst>
              <a:ext uri="{FF2B5EF4-FFF2-40B4-BE49-F238E27FC236}">
                <a16:creationId xmlns:a16="http://schemas.microsoft.com/office/drawing/2014/main" id="{36AE5C38-CE45-73AD-D1C8-04A6AA0D83C5}"/>
              </a:ext>
            </a:extLst>
          </p:cNvPr>
          <p:cNvSpPr txBox="1">
            <a:spLocks/>
          </p:cNvSpPr>
          <p:nvPr/>
        </p:nvSpPr>
        <p:spPr>
          <a:xfrm>
            <a:off x="1055687" y="1700213"/>
            <a:ext cx="5269689" cy="3046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dirty="0"/>
              <a:t>References</a:t>
            </a:r>
          </a:p>
        </p:txBody>
      </p:sp>
      <p:sp>
        <p:nvSpPr>
          <p:cNvPr id="35" name="Text Placeholder 5">
            <a:extLst>
              <a:ext uri="{FF2B5EF4-FFF2-40B4-BE49-F238E27FC236}">
                <a16:creationId xmlns:a16="http://schemas.microsoft.com/office/drawing/2014/main" id="{B5E99712-F402-9B13-885B-D14F647221F4}"/>
              </a:ext>
            </a:extLst>
          </p:cNvPr>
          <p:cNvSpPr txBox="1">
            <a:spLocks/>
          </p:cNvSpPr>
          <p:nvPr/>
        </p:nvSpPr>
        <p:spPr>
          <a:xfrm>
            <a:off x="7456487" y="1700212"/>
            <a:ext cx="4503283" cy="2064155"/>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dirty="0"/>
              <a:t>With thanks to</a:t>
            </a:r>
          </a:p>
          <a:p>
            <a:endParaRPr lang="en-AU" sz="1800" noProof="0" dirty="0"/>
          </a:p>
          <a:p>
            <a:r>
              <a:rPr lang="en-AU" sz="1800" b="0" i="1" noProof="0" dirty="0"/>
              <a:t>Indi Dust – Your Career Factory illustrations</a:t>
            </a:r>
          </a:p>
          <a:p>
            <a:r>
              <a:rPr lang="en-AU" sz="1800" b="0" i="1" noProof="0" dirty="0"/>
              <a:t>Avenue Crew – multimedia</a:t>
            </a:r>
          </a:p>
          <a:p>
            <a:r>
              <a:rPr lang="en-AU" sz="1800" b="0" i="1" noProof="0" dirty="0"/>
              <a:t>Griffith University – pilot materials and industry packs</a:t>
            </a:r>
          </a:p>
        </p:txBody>
      </p:sp>
      <p:sp>
        <p:nvSpPr>
          <p:cNvPr id="36" name="Text Placeholder 5">
            <a:extLst>
              <a:ext uri="{FF2B5EF4-FFF2-40B4-BE49-F238E27FC236}">
                <a16:creationId xmlns:a16="http://schemas.microsoft.com/office/drawing/2014/main" id="{C6D8BCF8-64A1-F880-D0E0-A9059A4B01C6}"/>
              </a:ext>
            </a:extLst>
          </p:cNvPr>
          <p:cNvSpPr txBox="1">
            <a:spLocks/>
          </p:cNvSpPr>
          <p:nvPr/>
        </p:nvSpPr>
        <p:spPr>
          <a:xfrm>
            <a:off x="1055686" y="2407726"/>
            <a:ext cx="5783525" cy="997196"/>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AU" sz="1800" b="0" i="1" noProof="0" dirty="0">
                <a:solidFill>
                  <a:schemeClr val="accent6"/>
                </a:solidFill>
              </a:rPr>
              <a:t>Vincent, V. (2018). Intuition in Employee Selection: Examining the Conditions for Accurate Intuitive Hiring Decisions. Doctoral Dissertation, Kennesaw State University.</a:t>
            </a:r>
          </a:p>
        </p:txBody>
      </p:sp>
    </p:spTree>
    <p:extLst>
      <p:ext uri="{BB962C8B-B14F-4D97-AF65-F5344CB8AC3E}">
        <p14:creationId xmlns:p14="http://schemas.microsoft.com/office/powerpoint/2010/main" val="33783779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97DE26FA-7A4C-889A-330E-A589BBB2C0CD}"/>
              </a:ext>
            </a:extLst>
          </p:cNvPr>
          <p:cNvSpPr>
            <a:spLocks noGrp="1"/>
          </p:cNvSpPr>
          <p:nvPr>
            <p:ph type="title"/>
          </p:nvPr>
        </p:nvSpPr>
        <p:spPr/>
        <p:txBody>
          <a:bodyPr/>
          <a:lstStyle/>
          <a:p>
            <a:r>
              <a:rPr lang="en-AU" noProof="0"/>
              <a:t>Learning objectives</a:t>
            </a:r>
          </a:p>
        </p:txBody>
      </p:sp>
      <p:sp>
        <p:nvSpPr>
          <p:cNvPr id="15" name="Text Placeholder 14">
            <a:extLst>
              <a:ext uri="{FF2B5EF4-FFF2-40B4-BE49-F238E27FC236}">
                <a16:creationId xmlns:a16="http://schemas.microsoft.com/office/drawing/2014/main" id="{0AA587C4-BBB3-0A21-2415-DA2930C1FB2C}"/>
              </a:ext>
            </a:extLst>
          </p:cNvPr>
          <p:cNvSpPr>
            <a:spLocks noGrp="1"/>
          </p:cNvSpPr>
          <p:nvPr>
            <p:ph type="body" sz="quarter" idx="20"/>
          </p:nvPr>
        </p:nvSpPr>
        <p:spPr/>
        <p:txBody>
          <a:bodyPr/>
          <a:lstStyle/>
          <a:p>
            <a:r>
              <a:rPr lang="en-AU" noProof="0"/>
              <a:t>OVERVIEW</a:t>
            </a:r>
          </a:p>
        </p:txBody>
      </p:sp>
      <p:sp>
        <p:nvSpPr>
          <p:cNvPr id="27" name="Text Placeholder 5">
            <a:extLst>
              <a:ext uri="{FF2B5EF4-FFF2-40B4-BE49-F238E27FC236}">
                <a16:creationId xmlns:a16="http://schemas.microsoft.com/office/drawing/2014/main" id="{9C8A5B2D-82A6-3B56-279F-25BEE782B594}"/>
              </a:ext>
            </a:extLst>
          </p:cNvPr>
          <p:cNvSpPr>
            <a:spLocks noGrp="1"/>
          </p:cNvSpPr>
          <p:nvPr>
            <p:ph type="body" sz="quarter" idx="11"/>
          </p:nvPr>
        </p:nvSpPr>
        <p:spPr>
          <a:prstGeom prst="rect">
            <a:avLst/>
          </a:prstGeom>
        </p:spPr>
        <p:txBody>
          <a:bodyPr wrap="none">
            <a:spAutoFit/>
          </a:bodyPr>
          <a:lstStyle>
            <a:lvl1pPr marL="0" indent="0">
              <a:buNone/>
              <a:defRPr sz="2200">
                <a:solidFill>
                  <a:schemeClr val="tx2"/>
                </a:solidFill>
              </a:defRPr>
            </a:lvl1pPr>
          </a:lstStyle>
          <a:p>
            <a:pPr lvl="0"/>
            <a:r>
              <a:rPr lang="en-AU" sz="1800" noProof="0">
                <a:solidFill>
                  <a:schemeClr val="accent3"/>
                </a:solidFill>
              </a:rPr>
              <a:t>ACTIVITIES</a:t>
            </a:r>
          </a:p>
        </p:txBody>
      </p:sp>
      <p:sp>
        <p:nvSpPr>
          <p:cNvPr id="4" name="Text Placeholder 3">
            <a:extLst>
              <a:ext uri="{FF2B5EF4-FFF2-40B4-BE49-F238E27FC236}">
                <a16:creationId xmlns:a16="http://schemas.microsoft.com/office/drawing/2014/main" id="{E739C747-E14E-5CC0-E10D-E2A614C7D2BF}"/>
              </a:ext>
            </a:extLst>
          </p:cNvPr>
          <p:cNvSpPr>
            <a:spLocks noGrp="1"/>
          </p:cNvSpPr>
          <p:nvPr>
            <p:ph type="body" idx="22"/>
          </p:nvPr>
        </p:nvSpPr>
        <p:spPr>
          <a:xfrm>
            <a:off x="7678737" y="3673875"/>
            <a:ext cx="3978276" cy="1177484"/>
          </a:xfrm>
        </p:spPr>
        <p:txBody>
          <a:bodyPr vert="horz" wrap="square" lIns="0" tIns="144000" rIns="0" bIns="0" rtlCol="0" anchor="t">
            <a:spAutoFit/>
          </a:bodyPr>
          <a:lstStyle/>
          <a:p>
            <a:pPr marL="342900" indent="-342900">
              <a:buClr>
                <a:schemeClr val="accent3"/>
              </a:buClr>
              <a:buFont typeface="Wingdings" pitchFamily="2" charset="2"/>
              <a:buChar char="§"/>
            </a:pPr>
            <a:r>
              <a:rPr lang="en-AU" sz="1400">
                <a:solidFill>
                  <a:schemeClr val="tx2"/>
                </a:solidFill>
                <a:latin typeface="Arial"/>
                <a:cs typeface="Arial"/>
              </a:rPr>
              <a:t>Worksheets</a:t>
            </a:r>
            <a:r>
              <a:rPr lang="en-AU" sz="1400" noProof="0">
                <a:solidFill>
                  <a:schemeClr val="tx2"/>
                </a:solidFill>
                <a:latin typeface="Arial"/>
                <a:cs typeface="Arial"/>
              </a:rPr>
              <a:t> for each of the activities listed above</a:t>
            </a:r>
          </a:p>
          <a:p>
            <a:pPr marL="342900" indent="-342900">
              <a:buClr>
                <a:schemeClr val="accent3"/>
              </a:buClr>
              <a:buFont typeface="Wingdings" pitchFamily="2" charset="2"/>
              <a:buChar char="§"/>
            </a:pPr>
            <a:r>
              <a:rPr lang="en-AU" sz="1400" noProof="0">
                <a:solidFill>
                  <a:schemeClr val="tx2"/>
                </a:solidFill>
                <a:latin typeface="Arial"/>
                <a:cs typeface="Arial"/>
              </a:rPr>
              <a:t>Slide deck (with videos)</a:t>
            </a:r>
          </a:p>
          <a:p>
            <a:pPr marL="342900" indent="-342900">
              <a:buClr>
                <a:schemeClr val="accent3"/>
              </a:buClr>
              <a:buFont typeface="Wingdings" pitchFamily="2" charset="2"/>
              <a:buChar char="§"/>
            </a:pPr>
            <a:r>
              <a:rPr lang="en-AU" sz="1400" noProof="0">
                <a:solidFill>
                  <a:schemeClr val="tx2"/>
                </a:solidFill>
                <a:latin typeface="Arial"/>
                <a:cs typeface="Arial"/>
              </a:rPr>
              <a:t>More to explore</a:t>
            </a:r>
          </a:p>
        </p:txBody>
      </p:sp>
      <p:graphicFrame>
        <p:nvGraphicFramePr>
          <p:cNvPr id="19" name="Table 18">
            <a:extLst>
              <a:ext uri="{FF2B5EF4-FFF2-40B4-BE49-F238E27FC236}">
                <a16:creationId xmlns:a16="http://schemas.microsoft.com/office/drawing/2014/main" id="{00294EFF-F4EF-2DEE-F6ED-82B6D19980E1}"/>
              </a:ext>
            </a:extLst>
          </p:cNvPr>
          <p:cNvGraphicFramePr>
            <a:graphicFrameLocks noGrp="1"/>
          </p:cNvGraphicFramePr>
          <p:nvPr>
            <p:extLst>
              <p:ext uri="{D42A27DB-BD31-4B8C-83A1-F6EECF244321}">
                <p14:modId xmlns:p14="http://schemas.microsoft.com/office/powerpoint/2010/main" val="3504914415"/>
              </p:ext>
            </p:extLst>
          </p:nvPr>
        </p:nvGraphicFramePr>
        <p:xfrm>
          <a:off x="1055688" y="1706839"/>
          <a:ext cx="4895850" cy="2160000"/>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720000">
                <a:tc>
                  <a:txBody>
                    <a:bodyPr/>
                    <a:lstStyle/>
                    <a:p>
                      <a:r>
                        <a:rPr lang="en-AU" sz="1600" noProof="0"/>
                        <a:t>By the end of this lesson, you will be able to:</a:t>
                      </a:r>
                    </a:p>
                  </a:txBody>
                  <a:tcPr anchor="ctr"/>
                </a:tc>
                <a:extLst>
                  <a:ext uri="{0D108BD9-81ED-4DB2-BD59-A6C34878D82A}">
                    <a16:rowId xmlns:a16="http://schemas.microsoft.com/office/drawing/2014/main" val="479762216"/>
                  </a:ext>
                </a:extLst>
              </a:tr>
              <a:tr h="720000">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AU" sz="1400" b="1" noProof="0">
                          <a:solidFill>
                            <a:schemeClr val="tx2"/>
                          </a:solidFill>
                        </a:rPr>
                        <a:t>Identify </a:t>
                      </a:r>
                      <a:r>
                        <a:rPr lang="en-AU" sz="1400" b="0" noProof="0">
                          <a:solidFill>
                            <a:schemeClr val="tx2"/>
                          </a:solidFill>
                        </a:rPr>
                        <a:t>the differences between instinct and intuition and their roles in career choices</a:t>
                      </a:r>
                    </a:p>
                  </a:txBody>
                  <a:tcPr anchor="ctr"/>
                </a:tc>
                <a:extLst>
                  <a:ext uri="{0D108BD9-81ED-4DB2-BD59-A6C34878D82A}">
                    <a16:rowId xmlns:a16="http://schemas.microsoft.com/office/drawing/2014/main" val="508081052"/>
                  </a:ext>
                </a:extLst>
              </a:tr>
              <a:tr h="720000">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AU" sz="1400" b="1" noProof="0">
                          <a:solidFill>
                            <a:schemeClr val="tx2"/>
                          </a:solidFill>
                        </a:rPr>
                        <a:t>Apply </a:t>
                      </a:r>
                      <a:r>
                        <a:rPr lang="en-AU" sz="1400" b="0" noProof="0">
                          <a:solidFill>
                            <a:schemeClr val="tx2"/>
                          </a:solidFill>
                        </a:rPr>
                        <a:t>reflective thinking strategies to evaluate career options and personal preferences</a:t>
                      </a:r>
                    </a:p>
                  </a:txBody>
                  <a:tcPr anchor="ctr"/>
                </a:tc>
                <a:extLst>
                  <a:ext uri="{0D108BD9-81ED-4DB2-BD59-A6C34878D82A}">
                    <a16:rowId xmlns:a16="http://schemas.microsoft.com/office/drawing/2014/main" val="1553370433"/>
                  </a:ext>
                </a:extLst>
              </a:tr>
            </a:tbl>
          </a:graphicData>
        </a:graphic>
      </p:graphicFrame>
      <p:sp>
        <p:nvSpPr>
          <p:cNvPr id="29" name="Text Placeholder 5">
            <a:extLst>
              <a:ext uri="{FF2B5EF4-FFF2-40B4-BE49-F238E27FC236}">
                <a16:creationId xmlns:a16="http://schemas.microsoft.com/office/drawing/2014/main" id="{3346035C-4719-2FD7-6D1E-507757C847E1}"/>
              </a:ext>
            </a:extLst>
          </p:cNvPr>
          <p:cNvSpPr txBox="1">
            <a:spLocks/>
          </p:cNvSpPr>
          <p:nvPr/>
        </p:nvSpPr>
        <p:spPr>
          <a:xfrm>
            <a:off x="7680325" y="3429000"/>
            <a:ext cx="1461939" cy="249299"/>
          </a:xfrm>
          <a:prstGeom prst="rect">
            <a:avLst/>
          </a:prstGeom>
        </p:spPr>
        <p:txBody>
          <a:bodyPr vert="horz" wrap="non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sz="1800" noProof="0">
                <a:solidFill>
                  <a:schemeClr val="accent3"/>
                </a:solidFill>
              </a:rPr>
              <a:t>RESOURCES</a:t>
            </a:r>
          </a:p>
        </p:txBody>
      </p:sp>
      <p:sp>
        <p:nvSpPr>
          <p:cNvPr id="8" name="Text Placeholder 7">
            <a:extLst>
              <a:ext uri="{FF2B5EF4-FFF2-40B4-BE49-F238E27FC236}">
                <a16:creationId xmlns:a16="http://schemas.microsoft.com/office/drawing/2014/main" id="{1C814709-0361-8ACC-1037-90E6F5C429B1}"/>
              </a:ext>
            </a:extLst>
          </p:cNvPr>
          <p:cNvSpPr>
            <a:spLocks noGrp="1"/>
          </p:cNvSpPr>
          <p:nvPr>
            <p:ph type="body" idx="1"/>
          </p:nvPr>
        </p:nvSpPr>
        <p:spPr>
          <a:xfrm>
            <a:off x="7697787" y="1907963"/>
            <a:ext cx="3978276" cy="661445"/>
          </a:xfrm>
        </p:spPr>
        <p:txBody>
          <a:bodyPr vert="horz" wrap="square" lIns="0" tIns="144000" rIns="0" bIns="0" rtlCol="0" anchor="t">
            <a:spAutoFit/>
          </a:bodyPr>
          <a:lstStyle/>
          <a:p>
            <a:pPr marL="342900" indent="-342900">
              <a:buClr>
                <a:schemeClr val="accent3"/>
              </a:buClr>
              <a:buFont typeface="Wingdings" pitchFamily="2" charset="2"/>
              <a:buChar char="§"/>
            </a:pPr>
            <a:r>
              <a:rPr lang="en-AU" sz="1400" noProof="0">
                <a:solidFill>
                  <a:schemeClr val="tx2"/>
                </a:solidFill>
                <a:latin typeface="Arial"/>
                <a:cs typeface="Arial"/>
              </a:rPr>
              <a:t>Career crossroads</a:t>
            </a:r>
          </a:p>
          <a:p>
            <a:pPr marL="342900" indent="-342900">
              <a:buClr>
                <a:schemeClr val="accent3"/>
              </a:buClr>
              <a:buFont typeface="Wingdings" pitchFamily="2" charset="2"/>
              <a:buChar char="§"/>
            </a:pPr>
            <a:r>
              <a:rPr lang="en-AU" sz="1400" noProof="0">
                <a:solidFill>
                  <a:schemeClr val="tx2"/>
                </a:solidFill>
                <a:latin typeface="Arial"/>
                <a:cs typeface="Arial"/>
              </a:rPr>
              <a:t>Intuitive career exploration</a:t>
            </a:r>
          </a:p>
        </p:txBody>
      </p:sp>
    </p:spTree>
    <p:extLst>
      <p:ext uri="{BB962C8B-B14F-4D97-AF65-F5344CB8AC3E}">
        <p14:creationId xmlns:p14="http://schemas.microsoft.com/office/powerpoint/2010/main" val="12110101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9E3106-9064-D677-4D8A-BA15C3A52404}"/>
            </a:ext>
          </a:extLst>
        </p:cNvPr>
        <p:cNvGrpSpPr/>
        <p:nvPr/>
      </p:nvGrpSpPr>
      <p:grpSpPr>
        <a:xfrm>
          <a:off x="0" y="0"/>
          <a:ext cx="0" cy="0"/>
          <a:chOff x="0" y="0"/>
          <a:chExt cx="0" cy="0"/>
        </a:xfrm>
      </p:grpSpPr>
      <p:sp>
        <p:nvSpPr>
          <p:cNvPr id="4" name="Text Placeholder 2">
            <a:extLst>
              <a:ext uri="{FF2B5EF4-FFF2-40B4-BE49-F238E27FC236}">
                <a16:creationId xmlns:a16="http://schemas.microsoft.com/office/drawing/2014/main" id="{AF4A745E-21BB-070A-3867-745937E79BCB}"/>
              </a:ext>
            </a:extLst>
          </p:cNvPr>
          <p:cNvSpPr txBox="1">
            <a:spLocks/>
          </p:cNvSpPr>
          <p:nvPr/>
        </p:nvSpPr>
        <p:spPr>
          <a:xfrm>
            <a:off x="1055687" y="1700212"/>
            <a:ext cx="4622870" cy="4466864"/>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AU" noProof="0">
                <a:solidFill>
                  <a:schemeClr val="accent6"/>
                </a:solidFill>
              </a:rPr>
              <a:t>Instinct and intuition play crucial roles in how we make decisions about our careers and future paths. Instinct refers to our innate, biological tendencies and reactions that are hardwired into our decision-making processes. Intuition, on the other hand, often involves rapid, unconscious processing of information based on previous experiences and learning. Both instinct and intuition are complementary.</a:t>
            </a:r>
          </a:p>
          <a:p>
            <a:r>
              <a:rPr lang="en-AU" noProof="0">
                <a:solidFill>
                  <a:schemeClr val="accent6"/>
                </a:solidFill>
              </a:rPr>
              <a:t>Often described as “gut feelings” or hunches, these internal guidance systems are complex psychological processes that draw on our past experiences, personal values, and unconscious pattern recognition.</a:t>
            </a:r>
          </a:p>
          <a:p>
            <a:r>
              <a:rPr lang="en-AU" noProof="0">
                <a:solidFill>
                  <a:schemeClr val="accent6"/>
                </a:solidFill>
              </a:rPr>
              <a:t>This phenomenon occurs because our brains are constantly processing information beyond our conscious awareness, making connections and recognising patterns that inform these instinctive responses.</a:t>
            </a:r>
          </a:p>
        </p:txBody>
      </p:sp>
      <p:sp>
        <p:nvSpPr>
          <p:cNvPr id="7" name="Title 11">
            <a:extLst>
              <a:ext uri="{FF2B5EF4-FFF2-40B4-BE49-F238E27FC236}">
                <a16:creationId xmlns:a16="http://schemas.microsoft.com/office/drawing/2014/main" id="{1FFD0E74-72F8-93B6-FB4A-AF1B906866D9}"/>
              </a:ext>
            </a:extLst>
          </p:cNvPr>
          <p:cNvSpPr>
            <a:spLocks noGrp="1"/>
          </p:cNvSpPr>
          <p:nvPr>
            <p:ph type="title"/>
          </p:nvPr>
        </p:nvSpPr>
        <p:spPr>
          <a:xfrm>
            <a:off x="1055941" y="873125"/>
            <a:ext cx="5191142" cy="524553"/>
          </a:xfrm>
        </p:spPr>
        <p:txBody>
          <a:bodyPr/>
          <a:lstStyle/>
          <a:p>
            <a:r>
              <a:rPr lang="en-AU" noProof="0"/>
              <a:t>About instinct and intuition</a:t>
            </a:r>
          </a:p>
        </p:txBody>
      </p:sp>
      <p:sp>
        <p:nvSpPr>
          <p:cNvPr id="8" name="Text Placeholder 14">
            <a:extLst>
              <a:ext uri="{FF2B5EF4-FFF2-40B4-BE49-F238E27FC236}">
                <a16:creationId xmlns:a16="http://schemas.microsoft.com/office/drawing/2014/main" id="{23534C24-36D5-FBBC-DD12-F1156D6CAF76}"/>
              </a:ext>
            </a:extLst>
          </p:cNvPr>
          <p:cNvSpPr txBox="1">
            <a:spLocks/>
          </p:cNvSpPr>
          <p:nvPr/>
        </p:nvSpPr>
        <p:spPr>
          <a:xfrm>
            <a:off x="1055688" y="624947"/>
            <a:ext cx="2873717"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a:t>REFLECTION AND DECISION MAKING</a:t>
            </a:r>
          </a:p>
        </p:txBody>
      </p:sp>
      <p:sp>
        <p:nvSpPr>
          <p:cNvPr id="2" name="Text Placeholder 2">
            <a:extLst>
              <a:ext uri="{FF2B5EF4-FFF2-40B4-BE49-F238E27FC236}">
                <a16:creationId xmlns:a16="http://schemas.microsoft.com/office/drawing/2014/main" id="{C1AD4AE7-25B4-79BE-3B21-AED79E0EDC1F}"/>
              </a:ext>
            </a:extLst>
          </p:cNvPr>
          <p:cNvSpPr txBox="1">
            <a:spLocks/>
          </p:cNvSpPr>
          <p:nvPr/>
        </p:nvSpPr>
        <p:spPr>
          <a:xfrm>
            <a:off x="7228646" y="1700212"/>
            <a:ext cx="4622870" cy="3172150"/>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AU" noProof="0">
                <a:solidFill>
                  <a:schemeClr val="accent6"/>
                </a:solidFill>
              </a:rPr>
              <a:t>When making career decisions, our thinking processes operate on multiple levels:</a:t>
            </a:r>
          </a:p>
          <a:p>
            <a:pPr marL="342900" indent="-342900">
              <a:buClr>
                <a:schemeClr val="tx2"/>
              </a:buClr>
              <a:buSzPct val="90000"/>
              <a:buFont typeface="+mj-lt"/>
              <a:buAutoNum type="arabicPeriod"/>
            </a:pPr>
            <a:r>
              <a:rPr lang="en-AU" b="1" noProof="0">
                <a:solidFill>
                  <a:schemeClr val="accent6"/>
                </a:solidFill>
              </a:rPr>
              <a:t>Conscious reasoning</a:t>
            </a:r>
            <a:r>
              <a:rPr lang="en-AU" noProof="0">
                <a:solidFill>
                  <a:schemeClr val="accent6"/>
                </a:solidFill>
              </a:rPr>
              <a:t>: The logical, step-by-step thinking we’re aware of doing</a:t>
            </a:r>
          </a:p>
          <a:p>
            <a:pPr marL="342900" indent="-342900">
              <a:buClr>
                <a:schemeClr val="tx2"/>
              </a:buClr>
              <a:buSzPct val="90000"/>
              <a:buFont typeface="+mj-lt"/>
              <a:buAutoNum type="arabicPeriod"/>
            </a:pPr>
            <a:r>
              <a:rPr lang="en-AU" b="1" noProof="0">
                <a:solidFill>
                  <a:schemeClr val="accent6"/>
                </a:solidFill>
              </a:rPr>
              <a:t>Unconscious processing</a:t>
            </a:r>
            <a:r>
              <a:rPr lang="en-AU" noProof="0">
                <a:solidFill>
                  <a:schemeClr val="accent6"/>
                </a:solidFill>
              </a:rPr>
              <a:t>: The background mental work that happens without our awareness</a:t>
            </a:r>
          </a:p>
          <a:p>
            <a:pPr marL="342900" indent="-342900">
              <a:buClr>
                <a:schemeClr val="tx2"/>
              </a:buClr>
              <a:buSzPct val="90000"/>
              <a:buFont typeface="+mj-lt"/>
              <a:buAutoNum type="arabicPeriod"/>
            </a:pPr>
            <a:r>
              <a:rPr lang="en-AU" b="1" noProof="0">
                <a:solidFill>
                  <a:schemeClr val="accent6"/>
                </a:solidFill>
              </a:rPr>
              <a:t>Emotional responses</a:t>
            </a:r>
            <a:r>
              <a:rPr lang="en-AU" noProof="0">
                <a:solidFill>
                  <a:schemeClr val="accent6"/>
                </a:solidFill>
              </a:rPr>
              <a:t>: How potential choices make us feel</a:t>
            </a:r>
          </a:p>
          <a:p>
            <a:pPr marL="342900" indent="-342900">
              <a:buClr>
                <a:schemeClr val="tx2"/>
              </a:buClr>
              <a:buSzPct val="90000"/>
              <a:buFont typeface="+mj-lt"/>
              <a:buAutoNum type="arabicPeriod"/>
            </a:pPr>
            <a:r>
              <a:rPr lang="en-AU" b="1" noProof="0">
                <a:solidFill>
                  <a:schemeClr val="accent6"/>
                </a:solidFill>
              </a:rPr>
              <a:t>Intuitive judgments</a:t>
            </a:r>
            <a:r>
              <a:rPr lang="en-AU" noProof="0">
                <a:solidFill>
                  <a:schemeClr val="accent6"/>
                </a:solidFill>
              </a:rPr>
              <a:t>: Quick assessments based on past experiences and pattern recognition</a:t>
            </a:r>
          </a:p>
        </p:txBody>
      </p:sp>
    </p:spTree>
    <p:extLst>
      <p:ext uri="{BB962C8B-B14F-4D97-AF65-F5344CB8AC3E}">
        <p14:creationId xmlns:p14="http://schemas.microsoft.com/office/powerpoint/2010/main" val="3367415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FA9B54-E93A-20CE-8998-7D0FD53B1CEF}"/>
            </a:ext>
          </a:extLst>
        </p:cNvPr>
        <p:cNvGrpSpPr/>
        <p:nvPr/>
      </p:nvGrpSpPr>
      <p:grpSpPr>
        <a:xfrm>
          <a:off x="0" y="0"/>
          <a:ext cx="0" cy="0"/>
          <a:chOff x="0" y="0"/>
          <a:chExt cx="0" cy="0"/>
        </a:xfrm>
      </p:grpSpPr>
      <p:sp>
        <p:nvSpPr>
          <p:cNvPr id="10" name="Text Placeholder 9">
            <a:extLst>
              <a:ext uri="{FF2B5EF4-FFF2-40B4-BE49-F238E27FC236}">
                <a16:creationId xmlns:a16="http://schemas.microsoft.com/office/drawing/2014/main" id="{C537FF43-5735-4E10-1563-7F0707ED6CBC}"/>
              </a:ext>
            </a:extLst>
          </p:cNvPr>
          <p:cNvSpPr>
            <a:spLocks noGrp="1"/>
          </p:cNvSpPr>
          <p:nvPr>
            <p:ph type="body" sz="quarter" idx="15"/>
          </p:nvPr>
        </p:nvSpPr>
        <p:spPr>
          <a:xfrm>
            <a:off x="1055688" y="624947"/>
            <a:ext cx="2873717" cy="247554"/>
          </a:xfrm>
        </p:spPr>
        <p:txBody>
          <a:bodyPr/>
          <a:lstStyle/>
          <a:p>
            <a:r>
              <a:rPr lang="en-AU" noProof="0"/>
              <a:t>REFLECTION AND DECISION MAKING</a:t>
            </a:r>
          </a:p>
        </p:txBody>
      </p:sp>
      <p:graphicFrame>
        <p:nvGraphicFramePr>
          <p:cNvPr id="3" name="object 2">
            <a:extLst>
              <a:ext uri="{FF2B5EF4-FFF2-40B4-BE49-F238E27FC236}">
                <a16:creationId xmlns:a16="http://schemas.microsoft.com/office/drawing/2014/main" id="{460F1D86-16E8-FB06-B11E-085CEDF2E598}"/>
              </a:ext>
            </a:extLst>
          </p:cNvPr>
          <p:cNvGraphicFramePr>
            <a:graphicFrameLocks noGrp="1"/>
          </p:cNvGraphicFramePr>
          <p:nvPr>
            <p:extLst>
              <p:ext uri="{D42A27DB-BD31-4B8C-83A1-F6EECF244321}">
                <p14:modId xmlns:p14="http://schemas.microsoft.com/office/powerpoint/2010/main" val="2609239851"/>
              </p:ext>
            </p:extLst>
          </p:nvPr>
        </p:nvGraphicFramePr>
        <p:xfrm>
          <a:off x="1055689" y="3147237"/>
          <a:ext cx="10145710" cy="2604977"/>
        </p:xfrm>
        <a:graphic>
          <a:graphicData uri="http://schemas.openxmlformats.org/drawingml/2006/table">
            <a:tbl>
              <a:tblPr firstRow="1" bandRow="1">
                <a:tableStyleId>{72833802-FEF1-4C79-8D5D-14CF1EAF98D9}</a:tableStyleId>
              </a:tblPr>
              <a:tblGrid>
                <a:gridCol w="5072855">
                  <a:extLst>
                    <a:ext uri="{9D8B030D-6E8A-4147-A177-3AD203B41FA5}">
                      <a16:colId xmlns:a16="http://schemas.microsoft.com/office/drawing/2014/main" val="20000"/>
                    </a:ext>
                  </a:extLst>
                </a:gridCol>
                <a:gridCol w="5072855">
                  <a:extLst>
                    <a:ext uri="{9D8B030D-6E8A-4147-A177-3AD203B41FA5}">
                      <a16:colId xmlns:a16="http://schemas.microsoft.com/office/drawing/2014/main" val="3062329767"/>
                    </a:ext>
                  </a:extLst>
                </a:gridCol>
              </a:tblGrid>
              <a:tr h="667410">
                <a:tc>
                  <a:txBody>
                    <a:bodyPr/>
                    <a:lstStyle/>
                    <a:p>
                      <a:pPr algn="ctr"/>
                      <a:r>
                        <a:rPr lang="en-AU" sz="2400" b="1" noProof="0"/>
                        <a:t>Instinct</a:t>
                      </a:r>
                      <a:r>
                        <a:rPr lang="en-AU" sz="2400" noProof="0"/>
                        <a:t> </a:t>
                      </a:r>
                    </a:p>
                    <a:p>
                      <a:pPr algn="ctr"/>
                      <a:r>
                        <a:rPr lang="en-AU" sz="1600" noProof="0"/>
                        <a:t>is generally considered to be</a:t>
                      </a:r>
                    </a:p>
                  </a:txBody>
                  <a:tcPr marL="0" marR="0" marT="27305" marB="0" anchor="ctr"/>
                </a:tc>
                <a:tc>
                  <a:txBody>
                    <a:bodyPr/>
                    <a:lstStyle/>
                    <a:p>
                      <a:pPr algn="ctr"/>
                      <a:r>
                        <a:rPr lang="en-AU" sz="2400" b="1" noProof="0"/>
                        <a:t>Intuition</a:t>
                      </a:r>
                      <a:r>
                        <a:rPr lang="en-AU" sz="2400" noProof="0"/>
                        <a:t> </a:t>
                      </a:r>
                    </a:p>
                    <a:p>
                      <a:pPr algn="ctr"/>
                      <a:r>
                        <a:rPr lang="en-AU" sz="1600" noProof="0"/>
                        <a:t>is generally considered to be</a:t>
                      </a:r>
                    </a:p>
                  </a:txBody>
                  <a:tcPr marL="0" marR="0" marT="27305" marB="0" anchor="ctr"/>
                </a:tc>
                <a:extLst>
                  <a:ext uri="{0D108BD9-81ED-4DB2-BD59-A6C34878D82A}">
                    <a16:rowId xmlns:a16="http://schemas.microsoft.com/office/drawing/2014/main" val="10000"/>
                  </a:ext>
                </a:extLst>
              </a:tr>
              <a:tr h="1937567">
                <a:tc>
                  <a:txBody>
                    <a:bodyPr/>
                    <a:lstStyle/>
                    <a:p>
                      <a:pPr marL="285750" indent="-285750" algn="l">
                        <a:buFont typeface="Arial" panose="020B0604020202020204" pitchFamily="34" charset="0"/>
                        <a:buChar char="•"/>
                      </a:pPr>
                      <a:r>
                        <a:rPr lang="en-AU" sz="1400" noProof="0">
                          <a:latin typeface="+mj-lt"/>
                        </a:rPr>
                        <a:t>Innate and biological</a:t>
                      </a:r>
                    </a:p>
                    <a:p>
                      <a:pPr marL="285750" indent="-285750" algn="l">
                        <a:buFont typeface="Arial" panose="020B0604020202020204" pitchFamily="34" charset="0"/>
                        <a:buChar char="•"/>
                      </a:pPr>
                      <a:r>
                        <a:rPr lang="en-AU" sz="1400" noProof="0">
                          <a:latin typeface="+mj-lt"/>
                        </a:rPr>
                        <a:t>Common across individuals</a:t>
                      </a:r>
                    </a:p>
                    <a:p>
                      <a:pPr marL="285750" indent="-285750" algn="l">
                        <a:buFont typeface="Arial" panose="020B0604020202020204" pitchFamily="34" charset="0"/>
                        <a:buChar char="•"/>
                      </a:pPr>
                      <a:r>
                        <a:rPr lang="en-AU" sz="1400" noProof="0">
                          <a:latin typeface="+mj-lt"/>
                        </a:rPr>
                        <a:t>Relatively unchanging over time</a:t>
                      </a:r>
                    </a:p>
                    <a:p>
                      <a:pPr marL="285750" indent="-285750" algn="l">
                        <a:buFont typeface="Arial" panose="020B0604020202020204" pitchFamily="34" charset="0"/>
                        <a:buChar char="•"/>
                      </a:pPr>
                      <a:r>
                        <a:rPr lang="en-AU" sz="1400" noProof="0">
                          <a:latin typeface="+mj-lt"/>
                        </a:rPr>
                        <a:t>Often related to survival and basic needs</a:t>
                      </a:r>
                    </a:p>
                    <a:p>
                      <a:pPr marL="285750" indent="-285750" algn="l">
                        <a:buFont typeface="Arial" panose="020B0604020202020204" pitchFamily="34" charset="0"/>
                        <a:buChar char="•"/>
                      </a:pPr>
                      <a:r>
                        <a:rPr lang="en-AU" sz="1400" noProof="0">
                          <a:latin typeface="+mj-lt"/>
                        </a:rPr>
                        <a:t>Automatic and difficult to override</a:t>
                      </a:r>
                    </a:p>
                    <a:p>
                      <a:pPr marL="285750" indent="-285750" algn="l">
                        <a:buFont typeface="Arial" panose="020B0604020202020204" pitchFamily="34" charset="0"/>
                        <a:buChar char="•"/>
                      </a:pPr>
                      <a:r>
                        <a:rPr lang="en-AU" sz="1400" noProof="0">
                          <a:latin typeface="+mj-lt"/>
                        </a:rPr>
                        <a:t>Influencing decisions before conscious reasoning engages</a:t>
                      </a:r>
                    </a:p>
                  </a:txBody>
                  <a:tcPr anchor="ctr">
                    <a:solidFill>
                      <a:schemeClr val="bg1"/>
                    </a:solidFill>
                  </a:tcPr>
                </a:tc>
                <a:tc>
                  <a:txBody>
                    <a:bodyPr/>
                    <a:lstStyle/>
                    <a:p>
                      <a:pPr marL="285750" indent="-285750" algn="l">
                        <a:buFont typeface="Arial" panose="020B0604020202020204" pitchFamily="34" charset="0"/>
                        <a:buChar char="•"/>
                      </a:pPr>
                      <a:r>
                        <a:rPr lang="en-AU" sz="1400" noProof="0">
                          <a:latin typeface="+mj-lt"/>
                        </a:rPr>
                        <a:t>Developed through experience and learning</a:t>
                      </a:r>
                    </a:p>
                    <a:p>
                      <a:pPr marL="285750" indent="-285750" algn="l">
                        <a:buFont typeface="Arial" panose="020B0604020202020204" pitchFamily="34" charset="0"/>
                        <a:buChar char="•"/>
                      </a:pPr>
                      <a:r>
                        <a:rPr lang="en-AU" sz="1400" noProof="0">
                          <a:latin typeface="+mj-lt"/>
                        </a:rPr>
                        <a:t>Unique to everyone based on their experiences</a:t>
                      </a:r>
                    </a:p>
                    <a:p>
                      <a:pPr marL="285750" indent="-285750" algn="l">
                        <a:buFont typeface="Arial" panose="020B0604020202020204" pitchFamily="34" charset="0"/>
                        <a:buChar char="•"/>
                      </a:pPr>
                      <a:r>
                        <a:rPr lang="en-AU" sz="1400" noProof="0">
                          <a:latin typeface="+mj-lt"/>
                        </a:rPr>
                        <a:t>Evolving and changing over time</a:t>
                      </a:r>
                    </a:p>
                    <a:p>
                      <a:pPr marL="285750" indent="-285750" algn="l">
                        <a:buFont typeface="Arial" panose="020B0604020202020204" pitchFamily="34" charset="0"/>
                        <a:buChar char="•"/>
                      </a:pPr>
                      <a:r>
                        <a:rPr lang="en-AU" sz="1400" noProof="0">
                          <a:latin typeface="+mj-lt"/>
                        </a:rPr>
                        <a:t>Related to complex social and personal decisions</a:t>
                      </a:r>
                    </a:p>
                    <a:p>
                      <a:pPr marL="285750" indent="-285750" algn="l">
                        <a:buFont typeface="Arial" panose="020B0604020202020204" pitchFamily="34" charset="0"/>
                        <a:buChar char="•"/>
                      </a:pPr>
                      <a:r>
                        <a:rPr lang="en-AU" sz="1400" noProof="0">
                          <a:latin typeface="+mj-lt"/>
                        </a:rPr>
                        <a:t>Capable of being refined and improved</a:t>
                      </a:r>
                    </a:p>
                  </a:txBody>
                  <a:tcPr anchor="ctr">
                    <a:solidFill>
                      <a:schemeClr val="bg1"/>
                    </a:solidFill>
                  </a:tcPr>
                </a:tc>
                <a:extLst>
                  <a:ext uri="{0D108BD9-81ED-4DB2-BD59-A6C34878D82A}">
                    <a16:rowId xmlns:a16="http://schemas.microsoft.com/office/drawing/2014/main" val="10001"/>
                  </a:ext>
                </a:extLst>
              </a:tr>
            </a:tbl>
          </a:graphicData>
        </a:graphic>
      </p:graphicFrame>
      <p:sp>
        <p:nvSpPr>
          <p:cNvPr id="5" name="Text Placeholder 2">
            <a:extLst>
              <a:ext uri="{FF2B5EF4-FFF2-40B4-BE49-F238E27FC236}">
                <a16:creationId xmlns:a16="http://schemas.microsoft.com/office/drawing/2014/main" id="{1605E435-BE6D-3194-1234-915E152EB4CC}"/>
              </a:ext>
            </a:extLst>
          </p:cNvPr>
          <p:cNvSpPr txBox="1">
            <a:spLocks/>
          </p:cNvSpPr>
          <p:nvPr/>
        </p:nvSpPr>
        <p:spPr>
          <a:xfrm>
            <a:off x="1055688" y="1780015"/>
            <a:ext cx="10145712" cy="984885"/>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nSpc>
                <a:spcPct val="100000"/>
              </a:lnSpc>
            </a:pPr>
            <a:r>
              <a:rPr lang="en-AU" noProof="0">
                <a:solidFill>
                  <a:schemeClr val="accent6"/>
                </a:solidFill>
              </a:rPr>
              <a:t>When considering careers and choices understanding the role of instinct and intuition in decision-making provides an important foundation for career exploration and planning. Being aware of these internal processes can help you recognise when you’re making choices based on instinct versus rational analysis, and how to balance these different decision-making approaches.</a:t>
            </a:r>
          </a:p>
        </p:txBody>
      </p:sp>
      <p:sp>
        <p:nvSpPr>
          <p:cNvPr id="12" name="Title 11">
            <a:extLst>
              <a:ext uri="{FF2B5EF4-FFF2-40B4-BE49-F238E27FC236}">
                <a16:creationId xmlns:a16="http://schemas.microsoft.com/office/drawing/2014/main" id="{6A1BB1F4-8B27-A940-F539-812DC006F0BC}"/>
              </a:ext>
            </a:extLst>
          </p:cNvPr>
          <p:cNvSpPr>
            <a:spLocks noGrp="1"/>
          </p:cNvSpPr>
          <p:nvPr>
            <p:ph type="title"/>
          </p:nvPr>
        </p:nvSpPr>
        <p:spPr>
          <a:xfrm>
            <a:off x="1055941" y="873125"/>
            <a:ext cx="3903546" cy="524553"/>
          </a:xfrm>
        </p:spPr>
        <p:txBody>
          <a:bodyPr/>
          <a:lstStyle/>
          <a:p>
            <a:r>
              <a:rPr lang="en-AU" noProof="0"/>
              <a:t>Similar, but different</a:t>
            </a:r>
          </a:p>
        </p:txBody>
      </p:sp>
    </p:spTree>
    <p:extLst>
      <p:ext uri="{BB962C8B-B14F-4D97-AF65-F5344CB8AC3E}">
        <p14:creationId xmlns:p14="http://schemas.microsoft.com/office/powerpoint/2010/main" val="2447989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a:extLst>
            <a:ext uri="{FF2B5EF4-FFF2-40B4-BE49-F238E27FC236}">
              <a16:creationId xmlns:a16="http://schemas.microsoft.com/office/drawing/2014/main" id="{99B86CAC-71C4-E410-8B6E-1AA87EC92BED}"/>
            </a:ext>
          </a:extLst>
        </p:cNvPr>
        <p:cNvGrpSpPr/>
        <p:nvPr/>
      </p:nvGrpSpPr>
      <p:grpSpPr>
        <a:xfrm>
          <a:off x="0" y="0"/>
          <a:ext cx="0" cy="0"/>
          <a:chOff x="0" y="0"/>
          <a:chExt cx="0" cy="0"/>
        </a:xfrm>
      </p:grpSpPr>
      <p:sp>
        <p:nvSpPr>
          <p:cNvPr id="7" name="Title 11">
            <a:extLst>
              <a:ext uri="{FF2B5EF4-FFF2-40B4-BE49-F238E27FC236}">
                <a16:creationId xmlns:a16="http://schemas.microsoft.com/office/drawing/2014/main" id="{F5F1D20E-821B-6C0F-C3AC-9D3247FFAA86}"/>
              </a:ext>
            </a:extLst>
          </p:cNvPr>
          <p:cNvSpPr>
            <a:spLocks noGrp="1"/>
          </p:cNvSpPr>
          <p:nvPr>
            <p:ph type="title"/>
          </p:nvPr>
        </p:nvSpPr>
        <p:spPr>
          <a:xfrm>
            <a:off x="1055941" y="873125"/>
            <a:ext cx="1868012" cy="524553"/>
          </a:xfrm>
        </p:spPr>
        <p:txBody>
          <a:bodyPr/>
          <a:lstStyle/>
          <a:p>
            <a:r>
              <a:rPr lang="en-AU" noProof="0"/>
              <a:t>Instincts</a:t>
            </a:r>
          </a:p>
        </p:txBody>
      </p:sp>
      <p:sp>
        <p:nvSpPr>
          <p:cNvPr id="8" name="Text Placeholder 14">
            <a:extLst>
              <a:ext uri="{FF2B5EF4-FFF2-40B4-BE49-F238E27FC236}">
                <a16:creationId xmlns:a16="http://schemas.microsoft.com/office/drawing/2014/main" id="{FFA477BE-9F5A-B3C5-58F8-67A758DBBC9D}"/>
              </a:ext>
            </a:extLst>
          </p:cNvPr>
          <p:cNvSpPr txBox="1">
            <a:spLocks/>
          </p:cNvSpPr>
          <p:nvPr/>
        </p:nvSpPr>
        <p:spPr>
          <a:xfrm>
            <a:off x="1055688" y="624947"/>
            <a:ext cx="2873717"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a:t>REFLECTION AND DECISION MAKING</a:t>
            </a:r>
          </a:p>
        </p:txBody>
      </p:sp>
      <p:sp>
        <p:nvSpPr>
          <p:cNvPr id="6" name="TextBox 5">
            <a:extLst>
              <a:ext uri="{FF2B5EF4-FFF2-40B4-BE49-F238E27FC236}">
                <a16:creationId xmlns:a16="http://schemas.microsoft.com/office/drawing/2014/main" id="{0BB18160-C258-9CC3-4C17-258FAE7EE143}"/>
              </a:ext>
            </a:extLst>
          </p:cNvPr>
          <p:cNvSpPr txBox="1"/>
          <p:nvPr/>
        </p:nvSpPr>
        <p:spPr>
          <a:xfrm>
            <a:off x="7223168" y="1708738"/>
            <a:ext cx="4495800" cy="4524315"/>
          </a:xfrm>
          <a:prstGeom prst="rect">
            <a:avLst/>
          </a:prstGeom>
          <a:noFill/>
        </p:spPr>
        <p:txBody>
          <a:bodyPr wrap="square" lIns="91440" tIns="45720" rIns="91440" bIns="45720" anchor="t">
            <a:spAutoFit/>
          </a:bodyPr>
          <a:lstStyle/>
          <a:p>
            <a:pPr marL="285750" indent="-285750">
              <a:buFont typeface="Arial" panose="020B0604020202020204" pitchFamily="34" charset="0"/>
              <a:buChar char="•"/>
            </a:pPr>
            <a:r>
              <a:rPr lang="en-AU" sz="1600" noProof="0">
                <a:solidFill>
                  <a:schemeClr val="accent6"/>
                </a:solidFill>
                <a:latin typeface="Arial"/>
                <a:cs typeface="Arial"/>
              </a:rPr>
              <a:t>Researchers believe that humans have seven basic emotional systems in our brains that developed through evolution. These systems are what we call our "instincts" – they're built into our brain circuitry from birth and operate automatically to help us survive and thrive.</a:t>
            </a:r>
          </a:p>
          <a:p>
            <a:pPr marL="285750" indent="-285750">
              <a:buFont typeface="Arial" panose="020B0604020202020204" pitchFamily="34" charset="0"/>
              <a:buChar char="•"/>
            </a:pPr>
            <a:r>
              <a:rPr lang="en-AU" sz="1600" noProof="0">
                <a:solidFill>
                  <a:schemeClr val="accent6"/>
                </a:solidFill>
                <a:latin typeface="Arial"/>
                <a:cs typeface="Arial"/>
              </a:rPr>
              <a:t>Each system creates specific feelings and reactions to guide our choices. </a:t>
            </a:r>
          </a:p>
          <a:p>
            <a:pPr marL="285750" indent="-285750">
              <a:buFont typeface="Arial" panose="020B0604020202020204" pitchFamily="34" charset="0"/>
              <a:buChar char="•"/>
            </a:pPr>
            <a:r>
              <a:rPr lang="en-AU" sz="1600" noProof="0">
                <a:solidFill>
                  <a:schemeClr val="accent6"/>
                </a:solidFill>
                <a:latin typeface="Arial"/>
                <a:cs typeface="Arial"/>
              </a:rPr>
              <a:t>Your brain has different ways of sending you signals about decisions. These signals might feel like excitement, hesitation, or a sense that something just "fits." Everyone experiences these feelings differently.</a:t>
            </a:r>
          </a:p>
          <a:p>
            <a:pPr marL="285750" indent="-285750">
              <a:buFont typeface="Arial" panose="020B0604020202020204" pitchFamily="34" charset="0"/>
              <a:buChar char="•"/>
            </a:pPr>
            <a:r>
              <a:rPr lang="en-AU" sz="1600" noProof="0">
                <a:solidFill>
                  <a:schemeClr val="accent6"/>
                </a:solidFill>
                <a:latin typeface="Arial"/>
                <a:cs typeface="Arial"/>
              </a:rPr>
              <a:t>Learning to notice your own gut reactions is an important skill for making good career choices. Pay attention to how different options make you feel.</a:t>
            </a:r>
          </a:p>
        </p:txBody>
      </p:sp>
      <p:graphicFrame>
        <p:nvGraphicFramePr>
          <p:cNvPr id="9" name="Table 8">
            <a:extLst>
              <a:ext uri="{FF2B5EF4-FFF2-40B4-BE49-F238E27FC236}">
                <a16:creationId xmlns:a16="http://schemas.microsoft.com/office/drawing/2014/main" id="{74269121-B9A6-CC7C-72A7-D104D6990650}"/>
              </a:ext>
            </a:extLst>
          </p:cNvPr>
          <p:cNvGraphicFramePr>
            <a:graphicFrameLocks noGrp="1"/>
          </p:cNvGraphicFramePr>
          <p:nvPr>
            <p:extLst>
              <p:ext uri="{D42A27DB-BD31-4B8C-83A1-F6EECF244321}">
                <p14:modId xmlns:p14="http://schemas.microsoft.com/office/powerpoint/2010/main" val="3671172429"/>
              </p:ext>
            </p:extLst>
          </p:nvPr>
        </p:nvGraphicFramePr>
        <p:xfrm>
          <a:off x="1055688" y="1609952"/>
          <a:ext cx="6005512" cy="4623101"/>
        </p:xfrm>
        <a:graphic>
          <a:graphicData uri="http://schemas.openxmlformats.org/drawingml/2006/table">
            <a:tbl>
              <a:tblPr>
                <a:tableStyleId>{1FECB4D8-DB02-4DC6-A0A2-4F2EBAE1DC90}</a:tableStyleId>
              </a:tblPr>
              <a:tblGrid>
                <a:gridCol w="2541517">
                  <a:extLst>
                    <a:ext uri="{9D8B030D-6E8A-4147-A177-3AD203B41FA5}">
                      <a16:colId xmlns:a16="http://schemas.microsoft.com/office/drawing/2014/main" val="69170098"/>
                    </a:ext>
                  </a:extLst>
                </a:gridCol>
                <a:gridCol w="3463995">
                  <a:extLst>
                    <a:ext uri="{9D8B030D-6E8A-4147-A177-3AD203B41FA5}">
                      <a16:colId xmlns:a16="http://schemas.microsoft.com/office/drawing/2014/main" val="853043152"/>
                    </a:ext>
                  </a:extLst>
                </a:gridCol>
              </a:tblGrid>
              <a:tr h="660443">
                <a:tc>
                  <a:txBody>
                    <a:bodyPr/>
                    <a:lstStyle/>
                    <a:p>
                      <a:pPr lvl="2"/>
                      <a:r>
                        <a:rPr lang="en-AU" sz="1400" b="1" i="0" kern="1200" noProof="0">
                          <a:solidFill>
                            <a:schemeClr val="dk1"/>
                          </a:solidFill>
                          <a:effectLst/>
                          <a:latin typeface="+mn-lt"/>
                          <a:ea typeface="+mn-ea"/>
                          <a:cs typeface="+mn-cs"/>
                        </a:rPr>
                        <a:t>SEEKING</a:t>
                      </a:r>
                      <a:endParaRPr lang="en-AU" sz="1400" b="1" noProof="0">
                        <a:latin typeface="Arial"/>
                        <a:cs typeface="Arial"/>
                      </a:endParaRPr>
                    </a:p>
                  </a:txBody>
                  <a:tcPr marL="33142" marR="33142" marT="16571" marB="16571" anchor="ctr"/>
                </a:tc>
                <a:tc>
                  <a:txBody>
                    <a:bodyPr/>
                    <a:lstStyle/>
                    <a:p>
                      <a:pPr marL="0" lvl="0" indent="0">
                        <a:buNone/>
                      </a:pPr>
                      <a:r>
                        <a:rPr lang="en-AU" sz="1200" noProof="0">
                          <a:latin typeface="+mn-lt"/>
                          <a:cs typeface="Arial"/>
                        </a:rPr>
                        <a:t>Generates curiosity, interest, and anticipation; motivates exploration and foraging behaviour; creates expectancy and forward-looking behaviour</a:t>
                      </a:r>
                      <a:endParaRPr lang="en-AU" sz="1200" noProof="0"/>
                    </a:p>
                  </a:txBody>
                  <a:tcPr marL="33142" marR="33142" marT="16571" marB="16571" anchor="ctr"/>
                </a:tc>
                <a:extLst>
                  <a:ext uri="{0D108BD9-81ED-4DB2-BD59-A6C34878D82A}">
                    <a16:rowId xmlns:a16="http://schemas.microsoft.com/office/drawing/2014/main" val="487249700"/>
                  </a:ext>
                </a:extLst>
              </a:tr>
              <a:tr h="660443">
                <a:tc>
                  <a:txBody>
                    <a:bodyPr/>
                    <a:lstStyle/>
                    <a:p>
                      <a:pPr lvl="2"/>
                      <a:r>
                        <a:rPr lang="en-AU" sz="1400" b="1" i="0" kern="1200" noProof="0">
                          <a:solidFill>
                            <a:schemeClr val="dk1"/>
                          </a:solidFill>
                          <a:effectLst/>
                          <a:latin typeface="+mn-lt"/>
                          <a:ea typeface="+mn-ea"/>
                          <a:cs typeface="+mn-cs"/>
                        </a:rPr>
                        <a:t>FEAR</a:t>
                      </a:r>
                      <a:endParaRPr lang="en-AU" sz="1400" b="1" noProof="0">
                        <a:latin typeface="Arial"/>
                        <a:cs typeface="Arial"/>
                      </a:endParaRPr>
                    </a:p>
                  </a:txBody>
                  <a:tcPr marL="33142" marR="33142" marT="16571" marB="16571" anchor="ctr"/>
                </a:tc>
                <a:tc>
                  <a:txBody>
                    <a:bodyPr/>
                    <a:lstStyle/>
                    <a:p>
                      <a:pPr marL="0" indent="0">
                        <a:buNone/>
                      </a:pPr>
                      <a:r>
                        <a:rPr lang="en-AU" sz="1200" noProof="0">
                          <a:latin typeface="+mn-lt"/>
                          <a:cs typeface="Arial"/>
                        </a:rPr>
                        <a:t>Creates anxiety and trepidation in response to threats; generates defensive freezing and escape behaviours (fight or flight response)</a:t>
                      </a:r>
                      <a:endParaRPr lang="en-AU" sz="1200" noProof="0">
                        <a:latin typeface="Arial"/>
                        <a:cs typeface="Arial"/>
                      </a:endParaRPr>
                    </a:p>
                  </a:txBody>
                  <a:tcPr marL="33142" marR="33142" marT="16571" marB="16571" anchor="ctr"/>
                </a:tc>
                <a:extLst>
                  <a:ext uri="{0D108BD9-81ED-4DB2-BD59-A6C34878D82A}">
                    <a16:rowId xmlns:a16="http://schemas.microsoft.com/office/drawing/2014/main" val="3286111980"/>
                  </a:ext>
                </a:extLst>
              </a:tr>
              <a:tr h="660443">
                <a:tc>
                  <a:txBody>
                    <a:bodyPr/>
                    <a:lstStyle/>
                    <a:p>
                      <a:pPr lvl="2"/>
                      <a:r>
                        <a:rPr lang="en-AU" sz="1400" b="1" i="0" kern="1200" noProof="0">
                          <a:solidFill>
                            <a:schemeClr val="dk1"/>
                          </a:solidFill>
                          <a:effectLst/>
                          <a:latin typeface="+mn-lt"/>
                          <a:ea typeface="+mn-ea"/>
                          <a:cs typeface="+mn-cs"/>
                        </a:rPr>
                        <a:t>RAGE</a:t>
                      </a:r>
                      <a:endParaRPr lang="en-AU" sz="1400" b="1" noProof="0">
                        <a:latin typeface="Arial"/>
                        <a:cs typeface="Arial"/>
                      </a:endParaRPr>
                    </a:p>
                  </a:txBody>
                  <a:tcPr marL="33142" marR="33142" marT="16571" marB="16571" anchor="ctr"/>
                </a:tc>
                <a:tc>
                  <a:txBody>
                    <a:bodyPr/>
                    <a:lstStyle/>
                    <a:p>
                      <a:pPr marL="0" indent="0">
                        <a:buNone/>
                      </a:pPr>
                      <a:r>
                        <a:rPr lang="en-AU" sz="1200" noProof="0">
                          <a:latin typeface="+mn-lt"/>
                          <a:cs typeface="Arial"/>
                        </a:rPr>
                        <a:t>Activated when freedom of action is restrained; generates defensive aggression and frustration</a:t>
                      </a:r>
                      <a:endParaRPr lang="en-AU" sz="1200" noProof="0">
                        <a:latin typeface="Arial"/>
                        <a:cs typeface="Arial"/>
                      </a:endParaRPr>
                    </a:p>
                  </a:txBody>
                  <a:tcPr marL="33142" marR="33142" marT="16571" marB="16571" anchor="ctr"/>
                </a:tc>
                <a:extLst>
                  <a:ext uri="{0D108BD9-81ED-4DB2-BD59-A6C34878D82A}">
                    <a16:rowId xmlns:a16="http://schemas.microsoft.com/office/drawing/2014/main" val="2822306771"/>
                  </a:ext>
                </a:extLst>
              </a:tr>
              <a:tr h="660443">
                <a:tc>
                  <a:txBody>
                    <a:bodyPr/>
                    <a:lstStyle/>
                    <a:p>
                      <a:pPr lvl="2"/>
                      <a:r>
                        <a:rPr lang="en-AU" sz="1400" b="1" i="0" kern="1200" noProof="0">
                          <a:solidFill>
                            <a:schemeClr val="dk1"/>
                          </a:solidFill>
                          <a:effectLst/>
                          <a:latin typeface="+mn-lt"/>
                          <a:ea typeface="+mn-ea"/>
                          <a:cs typeface="+mn-cs"/>
                        </a:rPr>
                        <a:t>LUST</a:t>
                      </a:r>
                      <a:endParaRPr lang="en-AU" sz="1400" b="1" noProof="0">
                        <a:latin typeface="Arial"/>
                        <a:cs typeface="Arial"/>
                      </a:endParaRPr>
                    </a:p>
                  </a:txBody>
                  <a:tcPr marL="33142" marR="33142" marT="16571" marB="16571" anchor="ctr"/>
                </a:tc>
                <a:tc>
                  <a:txBody>
                    <a:bodyPr/>
                    <a:lstStyle/>
                    <a:p>
                      <a:pPr marL="0" indent="0">
                        <a:buNone/>
                      </a:pPr>
                      <a:r>
                        <a:rPr lang="en-AU" sz="1200" noProof="0">
                          <a:latin typeface="+mn-lt"/>
                          <a:cs typeface="Arial"/>
                        </a:rPr>
                        <a:t>Creates desire and attraction</a:t>
                      </a:r>
                      <a:endParaRPr lang="en-AU" sz="1200" noProof="0">
                        <a:latin typeface="Arial"/>
                        <a:cs typeface="Arial"/>
                      </a:endParaRPr>
                    </a:p>
                  </a:txBody>
                  <a:tcPr marL="33142" marR="33142" marT="16571" marB="16571" anchor="ctr"/>
                </a:tc>
                <a:extLst>
                  <a:ext uri="{0D108BD9-81ED-4DB2-BD59-A6C34878D82A}">
                    <a16:rowId xmlns:a16="http://schemas.microsoft.com/office/drawing/2014/main" val="2287245473"/>
                  </a:ext>
                </a:extLst>
              </a:tr>
              <a:tr h="660443">
                <a:tc>
                  <a:txBody>
                    <a:bodyPr/>
                    <a:lstStyle/>
                    <a:p>
                      <a:pPr lvl="2"/>
                      <a:r>
                        <a:rPr lang="en-AU" sz="1400" b="1" i="0" kern="1200" noProof="0">
                          <a:solidFill>
                            <a:schemeClr val="dk1"/>
                          </a:solidFill>
                          <a:effectLst/>
                          <a:latin typeface="+mn-lt"/>
                          <a:ea typeface="+mn-ea"/>
                          <a:cs typeface="+mn-cs"/>
                        </a:rPr>
                        <a:t>CARE</a:t>
                      </a:r>
                      <a:endParaRPr lang="en-AU" sz="1400" b="1" noProof="0">
                        <a:latin typeface="Arial"/>
                        <a:cs typeface="Arial"/>
                      </a:endParaRPr>
                    </a:p>
                  </a:txBody>
                  <a:tcPr marL="33142" marR="33142" marT="16571" marB="16571" anchor="ctr"/>
                </a:tc>
                <a:tc>
                  <a:txBody>
                    <a:bodyPr/>
                    <a:lstStyle/>
                    <a:p>
                      <a:pPr marL="0" indent="0">
                        <a:buNone/>
                      </a:pPr>
                      <a:r>
                        <a:rPr lang="en-AU" sz="1200" noProof="0">
                          <a:latin typeface="+mn-lt"/>
                          <a:cs typeface="Arial"/>
                        </a:rPr>
                        <a:t>Nurturing behaviour and empathic concern; generates caregiving and attachment</a:t>
                      </a:r>
                      <a:endParaRPr lang="en-AU" sz="1200" noProof="0">
                        <a:latin typeface="Arial"/>
                        <a:cs typeface="Arial"/>
                      </a:endParaRPr>
                    </a:p>
                  </a:txBody>
                  <a:tcPr marL="33142" marR="33142" marT="16571" marB="16571" anchor="ctr"/>
                </a:tc>
                <a:extLst>
                  <a:ext uri="{0D108BD9-81ED-4DB2-BD59-A6C34878D82A}">
                    <a16:rowId xmlns:a16="http://schemas.microsoft.com/office/drawing/2014/main" val="1630190077"/>
                  </a:ext>
                </a:extLst>
              </a:tr>
              <a:tr h="660443">
                <a:tc>
                  <a:txBody>
                    <a:bodyPr/>
                    <a:lstStyle/>
                    <a:p>
                      <a:pPr lvl="2"/>
                      <a:r>
                        <a:rPr lang="en-AU" sz="1400" b="1" noProof="0">
                          <a:latin typeface="+mn-lt"/>
                          <a:cs typeface="Arial"/>
                        </a:rPr>
                        <a:t>PANIC/GRIEF</a:t>
                      </a:r>
                      <a:endParaRPr lang="en-AU" sz="1400" b="1" noProof="0">
                        <a:latin typeface="Arial"/>
                        <a:cs typeface="Arial"/>
                      </a:endParaRPr>
                    </a:p>
                  </a:txBody>
                  <a:tcPr marL="33142" marR="33142" marT="16571" marB="16571" anchor="ctr"/>
                </a:tc>
                <a:tc>
                  <a:txBody>
                    <a:bodyPr/>
                    <a:lstStyle/>
                    <a:p>
                      <a:pPr marL="0" indent="0">
                        <a:buNone/>
                      </a:pPr>
                      <a:r>
                        <a:rPr lang="en-AU" sz="1200" noProof="0">
                          <a:latin typeface="+mn-lt"/>
                          <a:cs typeface="Arial"/>
                        </a:rPr>
                        <a:t>Maintains social bonds by creating distress when separated</a:t>
                      </a:r>
                      <a:endParaRPr lang="en-AU" sz="1200" noProof="0">
                        <a:latin typeface="Arial"/>
                        <a:cs typeface="Arial"/>
                      </a:endParaRPr>
                    </a:p>
                  </a:txBody>
                  <a:tcPr marL="33142" marR="33142" marT="16571" marB="16571" anchor="ctr"/>
                </a:tc>
                <a:extLst>
                  <a:ext uri="{0D108BD9-81ED-4DB2-BD59-A6C34878D82A}">
                    <a16:rowId xmlns:a16="http://schemas.microsoft.com/office/drawing/2014/main" val="1973989898"/>
                  </a:ext>
                </a:extLst>
              </a:tr>
              <a:tr h="660443">
                <a:tc>
                  <a:txBody>
                    <a:bodyPr/>
                    <a:lstStyle/>
                    <a:p>
                      <a:pPr lvl="2"/>
                      <a:r>
                        <a:rPr lang="en-AU" sz="1400" b="1" noProof="0">
                          <a:latin typeface="+mn-lt"/>
                          <a:cs typeface="Arial"/>
                        </a:rPr>
                        <a:t>PLAY</a:t>
                      </a:r>
                      <a:endParaRPr lang="en-AU" sz="1400" b="1" noProof="0">
                        <a:latin typeface="Arial"/>
                        <a:cs typeface="Arial"/>
                      </a:endParaRPr>
                    </a:p>
                  </a:txBody>
                  <a:tcPr marL="33142" marR="33142" marT="16571" marB="16571" anchor="ctr"/>
                </a:tc>
                <a:tc>
                  <a:txBody>
                    <a:bodyPr/>
                    <a:lstStyle/>
                    <a:p>
                      <a:pPr marL="0" indent="0">
                        <a:buNone/>
                      </a:pPr>
                      <a:r>
                        <a:rPr lang="en-AU" sz="1200" noProof="0">
                          <a:latin typeface="+mn-lt"/>
                          <a:cs typeface="Arial"/>
                        </a:rPr>
                        <a:t>Facilitates social development, skill acquisition, and bonding</a:t>
                      </a:r>
                      <a:endParaRPr lang="en-AU" sz="1200" noProof="0">
                        <a:latin typeface="Arial"/>
                        <a:cs typeface="Arial"/>
                      </a:endParaRPr>
                    </a:p>
                  </a:txBody>
                  <a:tcPr marL="33142" marR="33142" marT="16571" marB="16571" anchor="ctr"/>
                </a:tc>
                <a:extLst>
                  <a:ext uri="{0D108BD9-81ED-4DB2-BD59-A6C34878D82A}">
                    <a16:rowId xmlns:a16="http://schemas.microsoft.com/office/drawing/2014/main" val="328558992"/>
                  </a:ext>
                </a:extLst>
              </a:tr>
            </a:tbl>
          </a:graphicData>
        </a:graphic>
      </p:graphicFrame>
    </p:spTree>
    <p:extLst>
      <p:ext uri="{BB962C8B-B14F-4D97-AF65-F5344CB8AC3E}">
        <p14:creationId xmlns:p14="http://schemas.microsoft.com/office/powerpoint/2010/main" val="39895076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a:extLst>
            <a:ext uri="{FF2B5EF4-FFF2-40B4-BE49-F238E27FC236}">
              <a16:creationId xmlns:a16="http://schemas.microsoft.com/office/drawing/2014/main" id="{4F35EEAB-3307-2FFB-0A8A-C7313A7DF101}"/>
            </a:ext>
          </a:extLst>
        </p:cNvPr>
        <p:cNvGrpSpPr/>
        <p:nvPr/>
      </p:nvGrpSpPr>
      <p:grpSpPr>
        <a:xfrm>
          <a:off x="0" y="0"/>
          <a:ext cx="0" cy="0"/>
          <a:chOff x="0" y="0"/>
          <a:chExt cx="0" cy="0"/>
        </a:xfrm>
      </p:grpSpPr>
      <p:sp>
        <p:nvSpPr>
          <p:cNvPr id="7" name="Title 11">
            <a:extLst>
              <a:ext uri="{FF2B5EF4-FFF2-40B4-BE49-F238E27FC236}">
                <a16:creationId xmlns:a16="http://schemas.microsoft.com/office/drawing/2014/main" id="{DC8AC663-9233-5ED6-1F0B-813103CB58C2}"/>
              </a:ext>
            </a:extLst>
          </p:cNvPr>
          <p:cNvSpPr>
            <a:spLocks noGrp="1"/>
          </p:cNvSpPr>
          <p:nvPr>
            <p:ph type="title"/>
          </p:nvPr>
        </p:nvSpPr>
        <p:spPr>
          <a:xfrm>
            <a:off x="1055941" y="873125"/>
            <a:ext cx="1703008" cy="524553"/>
          </a:xfrm>
        </p:spPr>
        <p:txBody>
          <a:bodyPr/>
          <a:lstStyle/>
          <a:p>
            <a:r>
              <a:rPr lang="en-AU" noProof="0"/>
              <a:t>Intuition</a:t>
            </a:r>
          </a:p>
        </p:txBody>
      </p:sp>
      <p:sp>
        <p:nvSpPr>
          <p:cNvPr id="8" name="Text Placeholder 14">
            <a:extLst>
              <a:ext uri="{FF2B5EF4-FFF2-40B4-BE49-F238E27FC236}">
                <a16:creationId xmlns:a16="http://schemas.microsoft.com/office/drawing/2014/main" id="{A5D78CE9-B21B-B7E1-760E-7D3561E2922C}"/>
              </a:ext>
            </a:extLst>
          </p:cNvPr>
          <p:cNvSpPr txBox="1">
            <a:spLocks/>
          </p:cNvSpPr>
          <p:nvPr/>
        </p:nvSpPr>
        <p:spPr>
          <a:xfrm>
            <a:off x="1055688" y="624947"/>
            <a:ext cx="2873717"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a:t>REFLECTION AND DECISION MAKING</a:t>
            </a:r>
          </a:p>
        </p:txBody>
      </p:sp>
      <p:sp>
        <p:nvSpPr>
          <p:cNvPr id="2" name="TextBox 1">
            <a:extLst>
              <a:ext uri="{FF2B5EF4-FFF2-40B4-BE49-F238E27FC236}">
                <a16:creationId xmlns:a16="http://schemas.microsoft.com/office/drawing/2014/main" id="{2AEC50B2-0F28-5B31-5E3C-30371539E0C6}"/>
              </a:ext>
            </a:extLst>
          </p:cNvPr>
          <p:cNvSpPr txBox="1"/>
          <p:nvPr/>
        </p:nvSpPr>
        <p:spPr>
          <a:xfrm>
            <a:off x="7223168" y="1609950"/>
            <a:ext cx="4495800" cy="4524315"/>
          </a:xfrm>
          <a:prstGeom prst="rect">
            <a:avLst/>
          </a:prstGeom>
          <a:noFill/>
        </p:spPr>
        <p:txBody>
          <a:bodyPr wrap="square" lIns="91440" tIns="45720" rIns="91440" bIns="45720" anchor="t">
            <a:spAutoFit/>
          </a:bodyPr>
          <a:lstStyle/>
          <a:p>
            <a:pPr marL="285750" indent="-285750">
              <a:buFont typeface="Arial" panose="020B0604020202020204" pitchFamily="34" charset="0"/>
              <a:buChar char="•"/>
            </a:pPr>
            <a:r>
              <a:rPr lang="en-AU" sz="1600" noProof="0">
                <a:solidFill>
                  <a:schemeClr val="accent6"/>
                </a:solidFill>
                <a:latin typeface="Arial"/>
                <a:cs typeface="Arial"/>
              </a:rPr>
              <a:t>According to research, intuition isn’t mysterious or magical. It’s based on patterns recognised from experience and stored as tacit knowledge.</a:t>
            </a:r>
          </a:p>
          <a:p>
            <a:pPr marL="285750" indent="-285750">
              <a:buFont typeface="Arial" panose="020B0604020202020204" pitchFamily="34" charset="0"/>
              <a:buChar char="•"/>
            </a:pPr>
            <a:r>
              <a:rPr lang="en-AU" sz="1600" noProof="0">
                <a:solidFill>
                  <a:schemeClr val="accent6"/>
                </a:solidFill>
                <a:latin typeface="Arial"/>
                <a:cs typeface="Arial"/>
              </a:rPr>
              <a:t>Your intuitive capabilities develop through exposure to many similar situations. The more experience you gain in a specific domain, the stronger your intuition becomes in that area.</a:t>
            </a:r>
          </a:p>
          <a:p>
            <a:pPr marL="285750" indent="-285750">
              <a:buFont typeface="Arial" panose="020B0604020202020204" pitchFamily="34" charset="0"/>
              <a:buChar char="•"/>
            </a:pPr>
            <a:r>
              <a:rPr lang="en-AU" sz="1600" noProof="0">
                <a:solidFill>
                  <a:schemeClr val="accent6"/>
                </a:solidFill>
                <a:latin typeface="Arial"/>
                <a:cs typeface="Arial"/>
              </a:rPr>
              <a:t>Intuition works differently for each person based on their unique experiences and knowledge. What seems intuitive to one person might not be to another.</a:t>
            </a:r>
          </a:p>
          <a:p>
            <a:pPr marL="285750" indent="-285750">
              <a:buFont typeface="Arial" panose="020B0604020202020204" pitchFamily="34" charset="0"/>
              <a:buChar char="•"/>
            </a:pPr>
            <a:r>
              <a:rPr lang="en-AU" sz="1600" noProof="0">
                <a:solidFill>
                  <a:schemeClr val="accent6"/>
                </a:solidFill>
                <a:latin typeface="Arial"/>
                <a:cs typeface="Arial"/>
              </a:rPr>
              <a:t>Learning to combine intuitive insights with careful analysis leads to better decisions. Researchers found that experts don’t just rely on gut feelings – they mentally check their intuitions.</a:t>
            </a:r>
          </a:p>
        </p:txBody>
      </p:sp>
      <p:graphicFrame>
        <p:nvGraphicFramePr>
          <p:cNvPr id="3" name="Table 2">
            <a:extLst>
              <a:ext uri="{FF2B5EF4-FFF2-40B4-BE49-F238E27FC236}">
                <a16:creationId xmlns:a16="http://schemas.microsoft.com/office/drawing/2014/main" id="{116B6DB8-8645-0CB8-4C93-645700BB024B}"/>
              </a:ext>
            </a:extLst>
          </p:cNvPr>
          <p:cNvGraphicFramePr>
            <a:graphicFrameLocks noGrp="1"/>
          </p:cNvGraphicFramePr>
          <p:nvPr>
            <p:extLst>
              <p:ext uri="{D42A27DB-BD31-4B8C-83A1-F6EECF244321}">
                <p14:modId xmlns:p14="http://schemas.microsoft.com/office/powerpoint/2010/main" val="108435418"/>
              </p:ext>
            </p:extLst>
          </p:nvPr>
        </p:nvGraphicFramePr>
        <p:xfrm>
          <a:off x="1055688" y="1609950"/>
          <a:ext cx="6005512" cy="4524313"/>
        </p:xfrm>
        <a:graphic>
          <a:graphicData uri="http://schemas.openxmlformats.org/drawingml/2006/table">
            <a:tbl>
              <a:tblPr>
                <a:tableStyleId>{1FECB4D8-DB02-4DC6-A0A2-4F2EBAE1DC90}</a:tableStyleId>
              </a:tblPr>
              <a:tblGrid>
                <a:gridCol w="2541517">
                  <a:extLst>
                    <a:ext uri="{9D8B030D-6E8A-4147-A177-3AD203B41FA5}">
                      <a16:colId xmlns:a16="http://schemas.microsoft.com/office/drawing/2014/main" val="69170098"/>
                    </a:ext>
                  </a:extLst>
                </a:gridCol>
                <a:gridCol w="3463995">
                  <a:extLst>
                    <a:ext uri="{9D8B030D-6E8A-4147-A177-3AD203B41FA5}">
                      <a16:colId xmlns:a16="http://schemas.microsoft.com/office/drawing/2014/main" val="853043152"/>
                    </a:ext>
                  </a:extLst>
                </a:gridCol>
              </a:tblGrid>
              <a:tr h="897913">
                <a:tc>
                  <a:txBody>
                    <a:bodyPr/>
                    <a:lstStyle/>
                    <a:p>
                      <a:pPr lvl="2"/>
                      <a:r>
                        <a:rPr lang="en-AU" sz="1400" b="1" i="0" kern="1200" noProof="0">
                          <a:solidFill>
                            <a:schemeClr val="dk1"/>
                          </a:solidFill>
                          <a:effectLst/>
                          <a:latin typeface="+mn-lt"/>
                          <a:ea typeface="+mn-ea"/>
                          <a:cs typeface="+mn-cs"/>
                        </a:rPr>
                        <a:t>PATTERN RECOGNITION</a:t>
                      </a:r>
                      <a:endParaRPr lang="en-AU" sz="1400" b="1" noProof="0">
                        <a:latin typeface="Arial"/>
                        <a:cs typeface="Arial"/>
                      </a:endParaRPr>
                    </a:p>
                  </a:txBody>
                  <a:tcPr marL="33142" marR="33142" marT="16571" marB="16571" anchor="ctr"/>
                </a:tc>
                <a:tc>
                  <a:txBody>
                    <a:bodyPr/>
                    <a:lstStyle/>
                    <a:p>
                      <a:pPr>
                        <a:buNone/>
                      </a:pPr>
                      <a:r>
                        <a:rPr lang="en-AU" sz="1200" noProof="0"/>
                        <a:t>Unconsciously identifying meaningful connections between current situations and past experiences, even when they seem unrelated</a:t>
                      </a:r>
                    </a:p>
                  </a:txBody>
                  <a:tcPr anchor="ctr"/>
                </a:tc>
                <a:extLst>
                  <a:ext uri="{0D108BD9-81ED-4DB2-BD59-A6C34878D82A}">
                    <a16:rowId xmlns:a16="http://schemas.microsoft.com/office/drawing/2014/main" val="487249700"/>
                  </a:ext>
                </a:extLst>
              </a:tr>
              <a:tr h="897913">
                <a:tc>
                  <a:txBody>
                    <a:bodyPr/>
                    <a:lstStyle/>
                    <a:p>
                      <a:pPr lvl="2"/>
                      <a:r>
                        <a:rPr lang="en-AU" sz="1400" b="1" i="0" kern="1200" noProof="0">
                          <a:solidFill>
                            <a:schemeClr val="dk1"/>
                          </a:solidFill>
                          <a:effectLst/>
                          <a:latin typeface="+mn-lt"/>
                          <a:ea typeface="+mn-ea"/>
                          <a:cs typeface="+mn-cs"/>
                        </a:rPr>
                        <a:t>MENTAL SIMULATION</a:t>
                      </a:r>
                      <a:endParaRPr lang="en-AU" sz="1400" b="1" noProof="0">
                        <a:latin typeface="Arial"/>
                        <a:cs typeface="Arial"/>
                      </a:endParaRPr>
                    </a:p>
                  </a:txBody>
                  <a:tcPr marL="33142" marR="33142" marT="16571" marB="16571" anchor="ctr"/>
                </a:tc>
                <a:tc>
                  <a:txBody>
                    <a:bodyPr/>
                    <a:lstStyle/>
                    <a:p>
                      <a:pPr>
                        <a:buNone/>
                      </a:pPr>
                      <a:r>
                        <a:rPr lang="en-AU" sz="1200" noProof="0"/>
                        <a:t>Being able to quickly imagine how a particular decision might unfold over time and anticipate consequences</a:t>
                      </a:r>
                    </a:p>
                  </a:txBody>
                  <a:tcPr anchor="ctr"/>
                </a:tc>
                <a:extLst>
                  <a:ext uri="{0D108BD9-81ED-4DB2-BD59-A6C34878D82A}">
                    <a16:rowId xmlns:a16="http://schemas.microsoft.com/office/drawing/2014/main" val="3286111980"/>
                  </a:ext>
                </a:extLst>
              </a:tr>
              <a:tr h="915287">
                <a:tc>
                  <a:txBody>
                    <a:bodyPr/>
                    <a:lstStyle/>
                    <a:p>
                      <a:pPr lvl="2"/>
                      <a:r>
                        <a:rPr lang="en-AU" sz="1400" b="1" i="0" kern="1200" noProof="0">
                          <a:solidFill>
                            <a:schemeClr val="dk1"/>
                          </a:solidFill>
                          <a:effectLst/>
                          <a:latin typeface="+mn-lt"/>
                          <a:ea typeface="+mn-ea"/>
                          <a:cs typeface="+mn-cs"/>
                        </a:rPr>
                        <a:t>EXPERTISE-BASED JUDGEMENT</a:t>
                      </a:r>
                      <a:endParaRPr lang="en-AU" sz="1400" b="1" noProof="0">
                        <a:latin typeface="Arial"/>
                        <a:cs typeface="Arial"/>
                      </a:endParaRPr>
                    </a:p>
                  </a:txBody>
                  <a:tcPr marL="33142" marR="33142" marT="16571" marB="16571" anchor="ctr"/>
                </a:tc>
                <a:tc>
                  <a:txBody>
                    <a:bodyPr/>
                    <a:lstStyle/>
                    <a:p>
                      <a:pPr>
                        <a:buNone/>
                      </a:pPr>
                      <a:r>
                        <a:rPr lang="en-AU" sz="1200" noProof="0"/>
                        <a:t>Making quick, accurate assessments in areas where you’ve developed deep knowledge, without needing step-by-step analysis</a:t>
                      </a:r>
                    </a:p>
                  </a:txBody>
                  <a:tcPr anchor="ctr"/>
                </a:tc>
                <a:extLst>
                  <a:ext uri="{0D108BD9-81ED-4DB2-BD59-A6C34878D82A}">
                    <a16:rowId xmlns:a16="http://schemas.microsoft.com/office/drawing/2014/main" val="2822306771"/>
                  </a:ext>
                </a:extLst>
              </a:tr>
              <a:tr h="897913">
                <a:tc>
                  <a:txBody>
                    <a:bodyPr/>
                    <a:lstStyle/>
                    <a:p>
                      <a:pPr lvl="2"/>
                      <a:r>
                        <a:rPr lang="en-AU" sz="1400" b="1" i="0" kern="1200" noProof="0">
                          <a:solidFill>
                            <a:schemeClr val="dk1"/>
                          </a:solidFill>
                          <a:effectLst/>
                          <a:latin typeface="+mn-lt"/>
                          <a:ea typeface="+mn-ea"/>
                          <a:cs typeface="+mn-cs"/>
                        </a:rPr>
                        <a:t>SITUATION ASSESSMENT</a:t>
                      </a:r>
                      <a:endParaRPr lang="en-AU" sz="1400" b="1" noProof="0">
                        <a:latin typeface="Arial"/>
                        <a:cs typeface="Arial"/>
                      </a:endParaRPr>
                    </a:p>
                  </a:txBody>
                  <a:tcPr marL="33142" marR="33142" marT="16571" marB="16571" anchor="ctr"/>
                </a:tc>
                <a:tc>
                  <a:txBody>
                    <a:bodyPr/>
                    <a:lstStyle/>
                    <a:p>
                      <a:pPr>
                        <a:buNone/>
                      </a:pPr>
                      <a:r>
                        <a:rPr lang="en-AU" sz="1200" noProof="0"/>
                        <a:t>Rapidly understanding what’s happening in complex or ambiguous situations based on limited information</a:t>
                      </a:r>
                    </a:p>
                  </a:txBody>
                  <a:tcPr anchor="ctr"/>
                </a:tc>
                <a:extLst>
                  <a:ext uri="{0D108BD9-81ED-4DB2-BD59-A6C34878D82A}">
                    <a16:rowId xmlns:a16="http://schemas.microsoft.com/office/drawing/2014/main" val="2287245473"/>
                  </a:ext>
                </a:extLst>
              </a:tr>
              <a:tr h="915287">
                <a:tc>
                  <a:txBody>
                    <a:bodyPr/>
                    <a:lstStyle/>
                    <a:p>
                      <a:pPr lvl="2"/>
                      <a:r>
                        <a:rPr lang="en-AU" sz="1400" b="1" i="0" kern="1200" noProof="0">
                          <a:solidFill>
                            <a:schemeClr val="dk1"/>
                          </a:solidFill>
                          <a:effectLst/>
                          <a:latin typeface="+mn-lt"/>
                          <a:ea typeface="+mn-ea"/>
                          <a:cs typeface="+mn-cs"/>
                        </a:rPr>
                        <a:t>ADAPTIVE DECISION MAKING</a:t>
                      </a:r>
                      <a:endParaRPr lang="en-AU" sz="1400" b="1" noProof="0">
                        <a:latin typeface="Arial"/>
                        <a:cs typeface="Arial"/>
                      </a:endParaRPr>
                    </a:p>
                  </a:txBody>
                  <a:tcPr marL="33142" marR="33142" marT="16571" marB="16571" anchor="ctr"/>
                </a:tc>
                <a:tc>
                  <a:txBody>
                    <a:bodyPr/>
                    <a:lstStyle/>
                    <a:p>
                      <a:pPr>
                        <a:buNone/>
                      </a:pPr>
                      <a:r>
                        <a:rPr lang="en-AU" sz="1200" noProof="0"/>
                        <a:t>Flexibly adjusting decisions as situations change, without getting stuck on initial plans</a:t>
                      </a:r>
                    </a:p>
                  </a:txBody>
                  <a:tcPr anchor="ctr"/>
                </a:tc>
                <a:extLst>
                  <a:ext uri="{0D108BD9-81ED-4DB2-BD59-A6C34878D82A}">
                    <a16:rowId xmlns:a16="http://schemas.microsoft.com/office/drawing/2014/main" val="1630190077"/>
                  </a:ext>
                </a:extLst>
              </a:tr>
            </a:tbl>
          </a:graphicData>
        </a:graphic>
      </p:graphicFrame>
      <p:pic>
        <p:nvPicPr>
          <p:cNvPr id="5" name="Picture 4">
            <a:extLst>
              <a:ext uri="{FF2B5EF4-FFF2-40B4-BE49-F238E27FC236}">
                <a16:creationId xmlns:a16="http://schemas.microsoft.com/office/drawing/2014/main" id="{581F9048-4B62-CAE9-6E74-21735A174E3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403" y="5334502"/>
            <a:ext cx="736685" cy="1017569"/>
          </a:xfrm>
          <a:prstGeom prst="rect">
            <a:avLst/>
          </a:prstGeom>
        </p:spPr>
      </p:pic>
    </p:spTree>
    <p:extLst>
      <p:ext uri="{BB962C8B-B14F-4D97-AF65-F5344CB8AC3E}">
        <p14:creationId xmlns:p14="http://schemas.microsoft.com/office/powerpoint/2010/main" val="22859370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A7653A-31EA-4387-5059-660DB9C06728}"/>
            </a:ext>
          </a:extLst>
        </p:cNvPr>
        <p:cNvGrpSpPr/>
        <p:nvPr/>
      </p:nvGrpSpPr>
      <p:grpSpPr>
        <a:xfrm>
          <a:off x="0" y="0"/>
          <a:ext cx="0" cy="0"/>
          <a:chOff x="0" y="0"/>
          <a:chExt cx="0" cy="0"/>
        </a:xfrm>
      </p:grpSpPr>
      <p:pic>
        <p:nvPicPr>
          <p:cNvPr id="29" name="Picture Placeholder 28" descr="A person holding a bag&#10;&#10;AI-generated content may be incorrect.">
            <a:extLst>
              <a:ext uri="{FF2B5EF4-FFF2-40B4-BE49-F238E27FC236}">
                <a16:creationId xmlns:a16="http://schemas.microsoft.com/office/drawing/2014/main" id="{FE733DE3-A7D1-D6C2-BA9D-60C14B0E7720}"/>
              </a:ext>
            </a:extLst>
          </p:cNvPr>
          <p:cNvPicPr>
            <a:picLocks noGrp="1" noChangeAspect="1"/>
          </p:cNvPicPr>
          <p:nvPr>
            <p:ph type="pic" sz="quarter" idx="21"/>
          </p:nvPr>
        </p:nvPicPr>
        <p:blipFill>
          <a:blip r:embed="rId3">
            <a:extLst>
              <a:ext uri="{28A0092B-C50C-407E-A947-70E740481C1C}">
                <a14:useLocalDpi xmlns:a14="http://schemas.microsoft.com/office/drawing/2010/main" val="0"/>
              </a:ext>
            </a:extLst>
          </a:blip>
          <a:srcRect t="10102" b="10102"/>
          <a:stretch>
            <a:fillRect/>
          </a:stretch>
        </p:blipFill>
        <p:spPr/>
      </p:pic>
      <p:sp>
        <p:nvSpPr>
          <p:cNvPr id="3" name="Text Placeholder 2">
            <a:extLst>
              <a:ext uri="{FF2B5EF4-FFF2-40B4-BE49-F238E27FC236}">
                <a16:creationId xmlns:a16="http://schemas.microsoft.com/office/drawing/2014/main" id="{A297D57F-B0A9-D6DD-20E0-DD23F7D0D431}"/>
              </a:ext>
            </a:extLst>
          </p:cNvPr>
          <p:cNvSpPr txBox="1">
            <a:spLocks/>
          </p:cNvSpPr>
          <p:nvPr/>
        </p:nvSpPr>
        <p:spPr>
          <a:xfrm>
            <a:off x="7521127" y="870652"/>
            <a:ext cx="3459162" cy="1194512"/>
          </a:xfrm>
          <a:prstGeom prst="rect">
            <a:avLst/>
          </a:prstGeom>
          <a:solidFill>
            <a:schemeClr val="bg2"/>
          </a:solidFill>
          <a:ln w="25400">
            <a:solidFill>
              <a:schemeClr val="accent3"/>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285750" indent="-285750">
              <a:buClr>
                <a:schemeClr val="accent3"/>
              </a:buClr>
              <a:buFont typeface="Arial" panose="020B0604020202020204" pitchFamily="34" charset="0"/>
              <a:buChar char="•"/>
            </a:pPr>
            <a:r>
              <a:rPr lang="en-AU" sz="1200" noProof="0">
                <a:solidFill>
                  <a:schemeClr val="tx2"/>
                </a:solidFill>
              </a:rPr>
              <a:t>For novices, both methods were equally effective. But for participants with fashion expertise who owned designer items, intuition was 20% more accurate than analytical thinking!</a:t>
            </a:r>
          </a:p>
        </p:txBody>
      </p:sp>
      <p:sp>
        <p:nvSpPr>
          <p:cNvPr id="5" name="Text Placeholder 14">
            <a:extLst>
              <a:ext uri="{FF2B5EF4-FFF2-40B4-BE49-F238E27FC236}">
                <a16:creationId xmlns:a16="http://schemas.microsoft.com/office/drawing/2014/main" id="{CE5D675E-F0EE-930B-BB7F-E979B508C9B8}"/>
              </a:ext>
            </a:extLst>
          </p:cNvPr>
          <p:cNvSpPr txBox="1">
            <a:spLocks/>
          </p:cNvSpPr>
          <p:nvPr/>
        </p:nvSpPr>
        <p:spPr>
          <a:xfrm>
            <a:off x="7506703" y="624947"/>
            <a:ext cx="1112018"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a:t>KEY FINDING</a:t>
            </a:r>
          </a:p>
        </p:txBody>
      </p:sp>
      <p:sp>
        <p:nvSpPr>
          <p:cNvPr id="6" name="Text Placeholder 2">
            <a:extLst>
              <a:ext uri="{FF2B5EF4-FFF2-40B4-BE49-F238E27FC236}">
                <a16:creationId xmlns:a16="http://schemas.microsoft.com/office/drawing/2014/main" id="{AD60DB19-A5E5-7CCC-D185-938E5E484C73}"/>
              </a:ext>
            </a:extLst>
          </p:cNvPr>
          <p:cNvSpPr txBox="1">
            <a:spLocks/>
          </p:cNvSpPr>
          <p:nvPr/>
        </p:nvSpPr>
        <p:spPr>
          <a:xfrm>
            <a:off x="7535551" y="2561158"/>
            <a:ext cx="3459162" cy="1360712"/>
          </a:xfrm>
          <a:prstGeom prst="rect">
            <a:avLst/>
          </a:prstGeom>
          <a:solidFill>
            <a:schemeClr val="bg2"/>
          </a:solidFill>
          <a:ln w="25400">
            <a:solidFill>
              <a:schemeClr val="accent3"/>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285750" indent="-285750">
              <a:buClr>
                <a:schemeClr val="accent3"/>
              </a:buClr>
              <a:buFont typeface="Arial" panose="020B0604020202020204" pitchFamily="34" charset="0"/>
              <a:buChar char="•"/>
            </a:pPr>
            <a:r>
              <a:rPr lang="en-AU" sz="1200" noProof="0">
                <a:solidFill>
                  <a:schemeClr val="tx2"/>
                </a:solidFill>
              </a:rPr>
              <a:t>Experts develop pattern recognition through experience that operates below conscious awareness. Their brains automatically process subtle details that are difficult to articulate but can be sensed intuitively.</a:t>
            </a:r>
          </a:p>
        </p:txBody>
      </p:sp>
      <p:sp>
        <p:nvSpPr>
          <p:cNvPr id="7" name="Text Placeholder 14">
            <a:extLst>
              <a:ext uri="{FF2B5EF4-FFF2-40B4-BE49-F238E27FC236}">
                <a16:creationId xmlns:a16="http://schemas.microsoft.com/office/drawing/2014/main" id="{9E53C90B-258B-DFD7-1293-945A1328EEE4}"/>
              </a:ext>
            </a:extLst>
          </p:cNvPr>
          <p:cNvSpPr txBox="1">
            <a:spLocks/>
          </p:cNvSpPr>
          <p:nvPr/>
        </p:nvSpPr>
        <p:spPr>
          <a:xfrm>
            <a:off x="7521127" y="2315453"/>
            <a:ext cx="1479105"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a:t>WHY THIS WORKS</a:t>
            </a:r>
          </a:p>
        </p:txBody>
      </p:sp>
      <p:sp>
        <p:nvSpPr>
          <p:cNvPr id="8" name="Text Placeholder 2">
            <a:extLst>
              <a:ext uri="{FF2B5EF4-FFF2-40B4-BE49-F238E27FC236}">
                <a16:creationId xmlns:a16="http://schemas.microsoft.com/office/drawing/2014/main" id="{CC2CD99C-D576-5212-A1A0-ED0ABE044CA1}"/>
              </a:ext>
            </a:extLst>
          </p:cNvPr>
          <p:cNvSpPr txBox="1">
            <a:spLocks/>
          </p:cNvSpPr>
          <p:nvPr/>
        </p:nvSpPr>
        <p:spPr>
          <a:xfrm>
            <a:off x="7549975" y="4347633"/>
            <a:ext cx="3459162" cy="1821351"/>
          </a:xfrm>
          <a:prstGeom prst="rect">
            <a:avLst/>
          </a:prstGeom>
          <a:solidFill>
            <a:schemeClr val="bg2"/>
          </a:solidFill>
          <a:ln w="25400">
            <a:solidFill>
              <a:schemeClr val="accent3"/>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285750" indent="-285750">
              <a:buClr>
                <a:schemeClr val="accent3"/>
              </a:buClr>
              <a:buFont typeface="Arial" panose="020B0604020202020204" pitchFamily="34" charset="0"/>
              <a:buChar char="•"/>
            </a:pPr>
            <a:r>
              <a:rPr lang="en-AU" sz="1200" noProof="0">
                <a:solidFill>
                  <a:schemeClr val="tx2"/>
                </a:solidFill>
              </a:rPr>
              <a:t>This explains why experienced professionals in fields like fashion, art, or craftsmanship can often spot fakes or quality issues at a glance, without being able to immediately explain why.</a:t>
            </a:r>
          </a:p>
          <a:p>
            <a:pPr marL="285750" indent="-285750">
              <a:buClr>
                <a:schemeClr val="accent3"/>
              </a:buClr>
              <a:buFont typeface="Arial" panose="020B0604020202020204" pitchFamily="34" charset="0"/>
              <a:buChar char="•"/>
            </a:pPr>
            <a:r>
              <a:rPr lang="en-AU" sz="1200" noProof="0">
                <a:solidFill>
                  <a:schemeClr val="tx2"/>
                </a:solidFill>
              </a:rPr>
              <a:t>The more experience you gain in an area, the more you can trust your intuitive judgments.</a:t>
            </a:r>
          </a:p>
        </p:txBody>
      </p:sp>
      <p:sp>
        <p:nvSpPr>
          <p:cNvPr id="9" name="Text Placeholder 14">
            <a:extLst>
              <a:ext uri="{FF2B5EF4-FFF2-40B4-BE49-F238E27FC236}">
                <a16:creationId xmlns:a16="http://schemas.microsoft.com/office/drawing/2014/main" id="{02F30EE0-FC19-C1DB-B276-187FADE07FB5}"/>
              </a:ext>
            </a:extLst>
          </p:cNvPr>
          <p:cNvSpPr txBox="1">
            <a:spLocks/>
          </p:cNvSpPr>
          <p:nvPr/>
        </p:nvSpPr>
        <p:spPr>
          <a:xfrm>
            <a:off x="7535551" y="4101928"/>
            <a:ext cx="2210074"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a:t>REAL-WORLD APPLICATION</a:t>
            </a:r>
          </a:p>
        </p:txBody>
      </p:sp>
      <p:sp>
        <p:nvSpPr>
          <p:cNvPr id="19" name="Title 18">
            <a:extLst>
              <a:ext uri="{FF2B5EF4-FFF2-40B4-BE49-F238E27FC236}">
                <a16:creationId xmlns:a16="http://schemas.microsoft.com/office/drawing/2014/main" id="{0364E154-F693-41C0-49BE-B1C16070A8C2}"/>
              </a:ext>
            </a:extLst>
          </p:cNvPr>
          <p:cNvSpPr>
            <a:spLocks noGrp="1"/>
          </p:cNvSpPr>
          <p:nvPr>
            <p:ph type="title"/>
          </p:nvPr>
        </p:nvSpPr>
        <p:spPr>
          <a:xfrm>
            <a:off x="1055941" y="873125"/>
            <a:ext cx="5241156" cy="524553"/>
          </a:xfrm>
        </p:spPr>
        <p:txBody>
          <a:bodyPr/>
          <a:lstStyle/>
          <a:p>
            <a:r>
              <a:rPr lang="en-AU" noProof="0"/>
              <a:t>The Designer Handbag Test</a:t>
            </a:r>
          </a:p>
        </p:txBody>
      </p:sp>
      <p:sp>
        <p:nvSpPr>
          <p:cNvPr id="21" name="Text Placeholder 20">
            <a:extLst>
              <a:ext uri="{FF2B5EF4-FFF2-40B4-BE49-F238E27FC236}">
                <a16:creationId xmlns:a16="http://schemas.microsoft.com/office/drawing/2014/main" id="{4AEC4E06-AF69-E910-DCAD-FAD8A4F90711}"/>
              </a:ext>
            </a:extLst>
          </p:cNvPr>
          <p:cNvSpPr>
            <a:spLocks noGrp="1"/>
          </p:cNvSpPr>
          <p:nvPr>
            <p:ph type="body" sz="quarter" idx="20"/>
          </p:nvPr>
        </p:nvSpPr>
        <p:spPr>
          <a:xfrm>
            <a:off x="1055688" y="624947"/>
            <a:ext cx="2873717" cy="247554"/>
          </a:xfrm>
        </p:spPr>
        <p:txBody>
          <a:bodyPr/>
          <a:lstStyle/>
          <a:p>
            <a:r>
              <a:rPr lang="en-AU" noProof="0"/>
              <a:t>REFLECTION AND DECISION MAKING</a:t>
            </a:r>
          </a:p>
        </p:txBody>
      </p:sp>
      <p:sp>
        <p:nvSpPr>
          <p:cNvPr id="25" name="Text Placeholder 10">
            <a:extLst>
              <a:ext uri="{FF2B5EF4-FFF2-40B4-BE49-F238E27FC236}">
                <a16:creationId xmlns:a16="http://schemas.microsoft.com/office/drawing/2014/main" id="{39EC8FA1-FB33-9D44-11B8-015188113A83}"/>
              </a:ext>
            </a:extLst>
          </p:cNvPr>
          <p:cNvSpPr txBox="1">
            <a:spLocks/>
          </p:cNvSpPr>
          <p:nvPr/>
        </p:nvSpPr>
        <p:spPr>
          <a:xfrm>
            <a:off x="1055688" y="1614010"/>
            <a:ext cx="5202237" cy="3795636"/>
          </a:xfrm>
          <a:prstGeom prst="rect">
            <a:avLst/>
          </a:prstGeom>
          <a:noFill/>
        </p:spPr>
        <p:txBody>
          <a:bodyPr vert="horz" wrap="square" lIns="0" tIns="0" rIns="0" bIns="0" rtlCol="0" anchor="ctr">
            <a:noAutofit/>
          </a:bodyPr>
          <a:lstStyle>
            <a:lvl1pPr marL="228600" indent="-228600" algn="ctr" defTabSz="914400" rtl="0" eaLnBrk="1" latinLnBrk="0" hangingPunct="1">
              <a:lnSpc>
                <a:spcPct val="90000"/>
              </a:lnSpc>
              <a:spcBef>
                <a:spcPts val="1000"/>
              </a:spcBef>
              <a:buFont typeface="Arial" panose="020B0604020202020204" pitchFamily="34" charset="0"/>
              <a:buChar char="•"/>
              <a:defRPr sz="2000" b="1"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buNone/>
            </a:pPr>
            <a:r>
              <a:rPr lang="en-AU" sz="1600" b="0" noProof="0">
                <a:solidFill>
                  <a:schemeClr val="accent6"/>
                </a:solidFill>
              </a:rPr>
              <a:t>The luxury goods market faces a growing counterfeit problem that threatens brand integrity, but industry insiders and manufacturing experts can often detect subtle inconsistencies that reveal fake products.</a:t>
            </a:r>
          </a:p>
          <a:p>
            <a:pPr marL="0" indent="0" algn="l">
              <a:buNone/>
            </a:pPr>
            <a:r>
              <a:rPr lang="en-AU" sz="1600" noProof="0">
                <a:solidFill>
                  <a:schemeClr val="accent6"/>
                </a:solidFill>
              </a:rPr>
              <a:t>The experiment</a:t>
            </a:r>
          </a:p>
          <a:p>
            <a:pPr marL="0" indent="0" algn="l">
              <a:buNone/>
            </a:pPr>
            <a:r>
              <a:rPr lang="en-AU" sz="1600" b="0" noProof="0">
                <a:solidFill>
                  <a:schemeClr val="accent6"/>
                </a:solidFill>
              </a:rPr>
              <a:t>Researchers at Rice University showed students a series of designer handbags.</a:t>
            </a:r>
          </a:p>
          <a:p>
            <a:pPr marL="0" indent="0" algn="l">
              <a:buNone/>
            </a:pPr>
            <a:r>
              <a:rPr lang="en-AU" sz="1600" b="0" noProof="0">
                <a:solidFill>
                  <a:schemeClr val="accent6"/>
                </a:solidFill>
              </a:rPr>
              <a:t>Some were authentic luxury products, others were sophisticated counterfeits.</a:t>
            </a:r>
          </a:p>
          <a:p>
            <a:pPr marL="0" indent="0" algn="l">
              <a:buNone/>
            </a:pPr>
            <a:r>
              <a:rPr lang="en-AU" sz="1600" b="0" noProof="0">
                <a:solidFill>
                  <a:schemeClr val="accent6"/>
                </a:solidFill>
              </a:rPr>
              <a:t>Participants were divided into two groups:</a:t>
            </a:r>
          </a:p>
          <a:p>
            <a:pPr algn="l"/>
            <a:r>
              <a:rPr lang="en-AU" sz="1600" b="0" noProof="0">
                <a:solidFill>
                  <a:schemeClr val="accent6"/>
                </a:solidFill>
              </a:rPr>
              <a:t>Group 1: Use analytical thinking (list specific features to check)</a:t>
            </a:r>
          </a:p>
          <a:p>
            <a:pPr algn="l"/>
            <a:r>
              <a:rPr lang="en-AU" sz="1600" b="0" noProof="0">
                <a:solidFill>
                  <a:schemeClr val="accent6"/>
                </a:solidFill>
              </a:rPr>
              <a:t>Group 2: Follow gut feelings and intuition</a:t>
            </a:r>
          </a:p>
        </p:txBody>
      </p:sp>
    </p:spTree>
    <p:extLst>
      <p:ext uri="{BB962C8B-B14F-4D97-AF65-F5344CB8AC3E}">
        <p14:creationId xmlns:p14="http://schemas.microsoft.com/office/powerpoint/2010/main" val="10056504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A84F79-64AC-B53B-DF69-D4362E442DF4}"/>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F303EF89-2417-3C9C-3FB7-1DAF27B73169}"/>
              </a:ext>
            </a:extLst>
          </p:cNvPr>
          <p:cNvSpPr>
            <a:spLocks noGrp="1"/>
          </p:cNvSpPr>
          <p:nvPr>
            <p:ph type="body" sz="quarter" idx="20"/>
          </p:nvPr>
        </p:nvSpPr>
        <p:spPr>
          <a:xfrm>
            <a:off x="1055688" y="624947"/>
            <a:ext cx="2873717" cy="247554"/>
          </a:xfrm>
        </p:spPr>
        <p:txBody>
          <a:bodyPr/>
          <a:lstStyle/>
          <a:p>
            <a:r>
              <a:rPr lang="en-AU" noProof="0"/>
              <a:t>REFLECTION AND DECISION MAKING</a:t>
            </a:r>
          </a:p>
        </p:txBody>
      </p:sp>
      <p:sp>
        <p:nvSpPr>
          <p:cNvPr id="15" name="Text Placeholder 14">
            <a:extLst>
              <a:ext uri="{FF2B5EF4-FFF2-40B4-BE49-F238E27FC236}">
                <a16:creationId xmlns:a16="http://schemas.microsoft.com/office/drawing/2014/main" id="{079E08E8-B168-6FEE-6832-465B7D51AF66}"/>
              </a:ext>
            </a:extLst>
          </p:cNvPr>
          <p:cNvSpPr>
            <a:spLocks noGrp="1"/>
          </p:cNvSpPr>
          <p:nvPr>
            <p:ph type="body" idx="1"/>
          </p:nvPr>
        </p:nvSpPr>
        <p:spPr/>
        <p:txBody>
          <a:bodyPr/>
          <a:lstStyle/>
          <a:p>
            <a:r>
              <a:rPr lang="en-AU" noProof="0"/>
              <a:t>INTUITION AND INSTINCT</a:t>
            </a:r>
          </a:p>
        </p:txBody>
      </p:sp>
      <p:sp>
        <p:nvSpPr>
          <p:cNvPr id="11" name="Text Placeholder 10">
            <a:extLst>
              <a:ext uri="{FF2B5EF4-FFF2-40B4-BE49-F238E27FC236}">
                <a16:creationId xmlns:a16="http://schemas.microsoft.com/office/drawing/2014/main" id="{1CF401B2-6D90-A9E0-7EDF-CD64FA52B5F3}"/>
              </a:ext>
            </a:extLst>
          </p:cNvPr>
          <p:cNvSpPr>
            <a:spLocks noGrp="1"/>
          </p:cNvSpPr>
          <p:nvPr>
            <p:ph type="body" idx="21"/>
          </p:nvPr>
        </p:nvSpPr>
        <p:spPr>
          <a:xfrm>
            <a:off x="1055688" y="1614010"/>
            <a:ext cx="5202237" cy="3795636"/>
          </a:xfrm>
        </p:spPr>
        <p:txBody>
          <a:bodyPr/>
          <a:lstStyle/>
          <a:p>
            <a:r>
              <a:rPr lang="en-AU" noProof="0">
                <a:solidFill>
                  <a:schemeClr val="accent6"/>
                </a:solidFill>
              </a:rPr>
              <a:t>Finding yourself on the interviewer's side of the table is an inevitable career transition for many professionals, especially as you advance into leadership positions where evaluating talent becomes a critical responsibility.</a:t>
            </a:r>
          </a:p>
          <a:p>
            <a:r>
              <a:rPr lang="en-AU" b="1" noProof="0">
                <a:solidFill>
                  <a:schemeClr val="accent6"/>
                </a:solidFill>
              </a:rPr>
              <a:t>The study</a:t>
            </a:r>
          </a:p>
          <a:p>
            <a:r>
              <a:rPr lang="en-AU" noProof="0">
                <a:solidFill>
                  <a:schemeClr val="accent6"/>
                </a:solidFill>
              </a:rPr>
              <a:t>A professor at Clayton State University studied how people evaluate job candidates.</a:t>
            </a:r>
          </a:p>
          <a:p>
            <a:r>
              <a:rPr lang="en-AU" noProof="0">
                <a:solidFill>
                  <a:schemeClr val="accent6"/>
                </a:solidFill>
              </a:rPr>
              <a:t>Participants reviewed sample answers from healthcare job candidates.</a:t>
            </a:r>
          </a:p>
          <a:p>
            <a:r>
              <a:rPr lang="en-AU" noProof="0">
                <a:solidFill>
                  <a:schemeClr val="accent6"/>
                </a:solidFill>
              </a:rPr>
              <a:t>Two different approaches were tested:</a:t>
            </a:r>
          </a:p>
          <a:p>
            <a:pPr marL="342900" lvl="1" indent="-342900">
              <a:spcBef>
                <a:spcPts val="1000"/>
              </a:spcBef>
              <a:buClr>
                <a:schemeClr val="tx2"/>
              </a:buClr>
              <a:buSzPct val="90000"/>
              <a:buFont typeface="+mj-lt"/>
              <a:buAutoNum type="arabicPeriod"/>
            </a:pPr>
            <a:r>
              <a:rPr lang="en-AU" sz="1600" noProof="0">
                <a:solidFill>
                  <a:schemeClr val="accent6"/>
                </a:solidFill>
              </a:rPr>
              <a:t>"Go with your first impression about the candidates"</a:t>
            </a:r>
          </a:p>
          <a:p>
            <a:pPr marL="342900" lvl="1" indent="-342900">
              <a:spcBef>
                <a:spcPts val="1000"/>
              </a:spcBef>
              <a:buClr>
                <a:schemeClr val="tx2"/>
              </a:buClr>
              <a:buSzPct val="90000"/>
              <a:buFont typeface="+mj-lt"/>
              <a:buAutoNum type="arabicPeriod"/>
            </a:pPr>
            <a:r>
              <a:rPr lang="en-AU" sz="1600" noProof="0">
                <a:solidFill>
                  <a:schemeClr val="accent6"/>
                </a:solidFill>
              </a:rPr>
              <a:t>"Carefully consider all available information and ignore gut instincts"</a:t>
            </a:r>
          </a:p>
        </p:txBody>
      </p:sp>
      <p:sp>
        <p:nvSpPr>
          <p:cNvPr id="3" name="Text Placeholder 2">
            <a:extLst>
              <a:ext uri="{FF2B5EF4-FFF2-40B4-BE49-F238E27FC236}">
                <a16:creationId xmlns:a16="http://schemas.microsoft.com/office/drawing/2014/main" id="{434D7453-1738-D46F-ECCB-1909139A7C96}"/>
              </a:ext>
            </a:extLst>
          </p:cNvPr>
          <p:cNvSpPr txBox="1">
            <a:spLocks/>
          </p:cNvSpPr>
          <p:nvPr/>
        </p:nvSpPr>
        <p:spPr>
          <a:xfrm>
            <a:off x="7521127" y="870652"/>
            <a:ext cx="3459162" cy="1655151"/>
          </a:xfrm>
          <a:prstGeom prst="rect">
            <a:avLst/>
          </a:prstGeom>
          <a:solidFill>
            <a:schemeClr val="bg2"/>
          </a:solidFill>
          <a:ln w="25400">
            <a:solidFill>
              <a:schemeClr val="accent3"/>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285750" indent="-285750">
              <a:buClr>
                <a:schemeClr val="accent3"/>
              </a:buClr>
              <a:buFont typeface="Arial" panose="020B0604020202020204" pitchFamily="34" charset="0"/>
              <a:buChar char="•"/>
            </a:pPr>
            <a:r>
              <a:rPr lang="en-AU" sz="1200" noProof="0">
                <a:solidFill>
                  <a:schemeClr val="tx2"/>
                </a:solidFill>
              </a:rPr>
              <a:t>Inexperienced students: Performed better using careful analysis and deliberate thinking.</a:t>
            </a:r>
          </a:p>
          <a:p>
            <a:pPr marL="285750" indent="-285750">
              <a:buClr>
                <a:schemeClr val="accent3"/>
              </a:buClr>
              <a:buFont typeface="Arial" panose="020B0604020202020204" pitchFamily="34" charset="0"/>
              <a:buChar char="•"/>
            </a:pPr>
            <a:r>
              <a:rPr lang="en-AU" sz="1200" noProof="0">
                <a:solidFill>
                  <a:schemeClr val="tx2"/>
                </a:solidFill>
              </a:rPr>
              <a:t>Experienced recruiters: Made more accurate candidate selections using intuition, with accuracy increasing with years of experience.</a:t>
            </a:r>
          </a:p>
        </p:txBody>
      </p:sp>
      <p:sp>
        <p:nvSpPr>
          <p:cNvPr id="5" name="Text Placeholder 14">
            <a:extLst>
              <a:ext uri="{FF2B5EF4-FFF2-40B4-BE49-F238E27FC236}">
                <a16:creationId xmlns:a16="http://schemas.microsoft.com/office/drawing/2014/main" id="{B2D51B61-A2E2-38F3-4923-4B3BF24CD3EA}"/>
              </a:ext>
            </a:extLst>
          </p:cNvPr>
          <p:cNvSpPr txBox="1">
            <a:spLocks/>
          </p:cNvSpPr>
          <p:nvPr/>
        </p:nvSpPr>
        <p:spPr>
          <a:xfrm>
            <a:off x="7506703" y="624947"/>
            <a:ext cx="1112018"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a:t>KEY FINDING</a:t>
            </a:r>
          </a:p>
        </p:txBody>
      </p:sp>
      <p:sp>
        <p:nvSpPr>
          <p:cNvPr id="6" name="Text Placeholder 2">
            <a:extLst>
              <a:ext uri="{FF2B5EF4-FFF2-40B4-BE49-F238E27FC236}">
                <a16:creationId xmlns:a16="http://schemas.microsoft.com/office/drawing/2014/main" id="{1ABD88A8-0D00-5400-B872-08421A7D1EE9}"/>
              </a:ext>
            </a:extLst>
          </p:cNvPr>
          <p:cNvSpPr txBox="1">
            <a:spLocks/>
          </p:cNvSpPr>
          <p:nvPr/>
        </p:nvSpPr>
        <p:spPr>
          <a:xfrm>
            <a:off x="7535551" y="2919335"/>
            <a:ext cx="3459162" cy="1194512"/>
          </a:xfrm>
          <a:prstGeom prst="rect">
            <a:avLst/>
          </a:prstGeom>
          <a:solidFill>
            <a:schemeClr val="bg2"/>
          </a:solidFill>
          <a:ln w="25400">
            <a:solidFill>
              <a:schemeClr val="accent3"/>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285750" indent="-285750">
              <a:buClr>
                <a:schemeClr val="accent3"/>
              </a:buClr>
              <a:buFont typeface="Arial" panose="020B0604020202020204" pitchFamily="34" charset="0"/>
              <a:buChar char="•"/>
            </a:pPr>
            <a:r>
              <a:rPr lang="en-AU" sz="1200" noProof="0">
                <a:solidFill>
                  <a:schemeClr val="tx2"/>
                </a:solidFill>
              </a:rPr>
              <a:t>Experienced recruiters develop an "expert eye" that can quickly spot promising candidates. Their brains have internalised complex patterns about what makes someone successful in a role.</a:t>
            </a:r>
          </a:p>
        </p:txBody>
      </p:sp>
      <p:sp>
        <p:nvSpPr>
          <p:cNvPr id="7" name="Text Placeholder 14">
            <a:extLst>
              <a:ext uri="{FF2B5EF4-FFF2-40B4-BE49-F238E27FC236}">
                <a16:creationId xmlns:a16="http://schemas.microsoft.com/office/drawing/2014/main" id="{D20A6CF2-220C-D3A9-D383-3AF7FA8BCD8D}"/>
              </a:ext>
            </a:extLst>
          </p:cNvPr>
          <p:cNvSpPr txBox="1">
            <a:spLocks/>
          </p:cNvSpPr>
          <p:nvPr/>
        </p:nvSpPr>
        <p:spPr>
          <a:xfrm>
            <a:off x="7521127" y="2673630"/>
            <a:ext cx="1479105"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a:t>WHY THIS WORKS</a:t>
            </a:r>
          </a:p>
        </p:txBody>
      </p:sp>
      <p:sp>
        <p:nvSpPr>
          <p:cNvPr id="8" name="Text Placeholder 2">
            <a:extLst>
              <a:ext uri="{FF2B5EF4-FFF2-40B4-BE49-F238E27FC236}">
                <a16:creationId xmlns:a16="http://schemas.microsoft.com/office/drawing/2014/main" id="{CA4A916F-CBD7-C112-4B3B-4FF44B5CE8EA}"/>
              </a:ext>
            </a:extLst>
          </p:cNvPr>
          <p:cNvSpPr txBox="1">
            <a:spLocks/>
          </p:cNvSpPr>
          <p:nvPr/>
        </p:nvSpPr>
        <p:spPr>
          <a:xfrm>
            <a:off x="7549975" y="4520226"/>
            <a:ext cx="3459162" cy="1655151"/>
          </a:xfrm>
          <a:prstGeom prst="rect">
            <a:avLst/>
          </a:prstGeom>
          <a:solidFill>
            <a:schemeClr val="bg2"/>
          </a:solidFill>
          <a:ln w="25400">
            <a:solidFill>
              <a:schemeClr val="accent3"/>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285750" indent="-285750">
              <a:buClr>
                <a:schemeClr val="accent3"/>
              </a:buClr>
              <a:buFont typeface="Arial" panose="020B0604020202020204" pitchFamily="34" charset="0"/>
              <a:buChar char="•"/>
            </a:pPr>
            <a:r>
              <a:rPr lang="en-AU" sz="1200" noProof="0">
                <a:solidFill>
                  <a:schemeClr val="tx2"/>
                </a:solidFill>
              </a:rPr>
              <a:t>As you develop expertise in your chosen field, your intuitive judgements will become increasingly valuable. However, be aware that unconscious biases can sometimes influence intuition.</a:t>
            </a:r>
          </a:p>
          <a:p>
            <a:pPr marL="285750" indent="-285750">
              <a:buClr>
                <a:schemeClr val="accent3"/>
              </a:buClr>
              <a:buFont typeface="Arial" panose="020B0604020202020204" pitchFamily="34" charset="0"/>
              <a:buChar char="•"/>
            </a:pPr>
            <a:r>
              <a:rPr lang="en-AU" sz="1200" noProof="0">
                <a:solidFill>
                  <a:schemeClr val="tx2"/>
                </a:solidFill>
              </a:rPr>
              <a:t>The best approach is often a balance of intuition and analytical thinking.</a:t>
            </a:r>
          </a:p>
        </p:txBody>
      </p:sp>
      <p:sp>
        <p:nvSpPr>
          <p:cNvPr id="9" name="Text Placeholder 14">
            <a:extLst>
              <a:ext uri="{FF2B5EF4-FFF2-40B4-BE49-F238E27FC236}">
                <a16:creationId xmlns:a16="http://schemas.microsoft.com/office/drawing/2014/main" id="{A6F6487D-1211-8917-EF34-3061E1DB65FB}"/>
              </a:ext>
            </a:extLst>
          </p:cNvPr>
          <p:cNvSpPr txBox="1">
            <a:spLocks/>
          </p:cNvSpPr>
          <p:nvPr/>
        </p:nvSpPr>
        <p:spPr>
          <a:xfrm>
            <a:off x="7535551" y="4274521"/>
            <a:ext cx="1884665"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a:t>CAREER IMPLICATIONS</a:t>
            </a:r>
          </a:p>
        </p:txBody>
      </p:sp>
      <p:sp>
        <p:nvSpPr>
          <p:cNvPr id="14" name="Title 13">
            <a:extLst>
              <a:ext uri="{FF2B5EF4-FFF2-40B4-BE49-F238E27FC236}">
                <a16:creationId xmlns:a16="http://schemas.microsoft.com/office/drawing/2014/main" id="{9DAFBF9D-B40A-C256-B1B5-24EDA0338CDA}"/>
              </a:ext>
            </a:extLst>
          </p:cNvPr>
          <p:cNvSpPr>
            <a:spLocks noGrp="1"/>
          </p:cNvSpPr>
          <p:nvPr>
            <p:ph type="title"/>
          </p:nvPr>
        </p:nvSpPr>
        <p:spPr>
          <a:xfrm>
            <a:off x="1055941" y="873125"/>
            <a:ext cx="5588687" cy="524553"/>
          </a:xfrm>
        </p:spPr>
        <p:txBody>
          <a:bodyPr/>
          <a:lstStyle/>
          <a:p>
            <a:r>
              <a:rPr lang="en-AU" noProof="0"/>
              <a:t>Recruitment decision-making</a:t>
            </a:r>
          </a:p>
        </p:txBody>
      </p:sp>
    </p:spTree>
    <p:extLst>
      <p:ext uri="{BB962C8B-B14F-4D97-AF65-F5344CB8AC3E}">
        <p14:creationId xmlns:p14="http://schemas.microsoft.com/office/powerpoint/2010/main" val="4500926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nline Media 2" title="Should You Trust Your Gut Instinct?">
            <a:hlinkClick r:id="" action="ppaction://noaction"/>
            <a:extLst>
              <a:ext uri="{FF2B5EF4-FFF2-40B4-BE49-F238E27FC236}">
                <a16:creationId xmlns:a16="http://schemas.microsoft.com/office/drawing/2014/main" id="{9D0905CA-C107-38EE-F3D3-F6F4C01B29D4}"/>
              </a:ext>
            </a:extLst>
          </p:cNvPr>
          <p:cNvPicPr>
            <a:picLocks noGrp="1" noRot="1" noChangeAspect="1"/>
          </p:cNvPicPr>
          <p:nvPr>
            <p:ph type="media" sz="quarter" idx="19"/>
            <a:videoFile r:link="rId1"/>
          </p:nvPr>
        </p:nvPicPr>
        <p:blipFill>
          <a:blip r:embed="rId4"/>
          <a:stretch>
            <a:fillRect/>
          </a:stretch>
        </p:blipFill>
        <p:spPr>
          <a:xfrm>
            <a:off x="4461651" y="1707141"/>
            <a:ext cx="7266061" cy="4105453"/>
          </a:xfrm>
          <a:prstGeom prst="rect">
            <a:avLst/>
          </a:prstGeom>
          <a:solidFill>
            <a:srgbClr val="FFFFFF">
              <a:lumMod val="95000"/>
            </a:srgbClr>
          </a:solidFill>
        </p:spPr>
      </p:pic>
      <p:sp>
        <p:nvSpPr>
          <p:cNvPr id="2" name="Title 1">
            <a:extLst>
              <a:ext uri="{FF2B5EF4-FFF2-40B4-BE49-F238E27FC236}">
                <a16:creationId xmlns:a16="http://schemas.microsoft.com/office/drawing/2014/main" id="{D79F66CA-3909-B36E-F834-35BF0A4E1D33}"/>
              </a:ext>
            </a:extLst>
          </p:cNvPr>
          <p:cNvSpPr>
            <a:spLocks noGrp="1"/>
          </p:cNvSpPr>
          <p:nvPr>
            <p:ph type="title"/>
          </p:nvPr>
        </p:nvSpPr>
        <p:spPr>
          <a:xfrm>
            <a:off x="1055941" y="873125"/>
            <a:ext cx="5125419" cy="524553"/>
          </a:xfrm>
        </p:spPr>
        <p:txBody>
          <a:bodyPr/>
          <a:lstStyle/>
          <a:p>
            <a:r>
              <a:rPr lang="en-AU" noProof="0"/>
              <a:t>Should you trust your gut?</a:t>
            </a:r>
          </a:p>
        </p:txBody>
      </p:sp>
      <p:sp>
        <p:nvSpPr>
          <p:cNvPr id="6" name="Text Placeholder 5">
            <a:extLst>
              <a:ext uri="{FF2B5EF4-FFF2-40B4-BE49-F238E27FC236}">
                <a16:creationId xmlns:a16="http://schemas.microsoft.com/office/drawing/2014/main" id="{BA04C6F5-976F-4805-DED5-804E0E8A309F}"/>
              </a:ext>
            </a:extLst>
          </p:cNvPr>
          <p:cNvSpPr>
            <a:spLocks noGrp="1"/>
          </p:cNvSpPr>
          <p:nvPr>
            <p:ph type="body" sz="quarter" idx="20"/>
          </p:nvPr>
        </p:nvSpPr>
        <p:spPr>
          <a:xfrm>
            <a:off x="1055688" y="624947"/>
            <a:ext cx="2873717" cy="247554"/>
          </a:xfrm>
        </p:spPr>
        <p:txBody>
          <a:bodyPr/>
          <a:lstStyle/>
          <a:p>
            <a:r>
              <a:rPr lang="en-AU" noProof="0"/>
              <a:t>REFLECTION AND DECISION MAKING</a:t>
            </a:r>
          </a:p>
        </p:txBody>
      </p:sp>
      <p:sp>
        <p:nvSpPr>
          <p:cNvPr id="7" name="Text Placeholder 2">
            <a:extLst>
              <a:ext uri="{FF2B5EF4-FFF2-40B4-BE49-F238E27FC236}">
                <a16:creationId xmlns:a16="http://schemas.microsoft.com/office/drawing/2014/main" id="{4E8C4C80-D906-A377-FADE-F0F38EBF1817}"/>
              </a:ext>
            </a:extLst>
          </p:cNvPr>
          <p:cNvSpPr txBox="1">
            <a:spLocks/>
          </p:cNvSpPr>
          <p:nvPr/>
        </p:nvSpPr>
        <p:spPr>
          <a:xfrm>
            <a:off x="1070112" y="3865239"/>
            <a:ext cx="3203576" cy="2115790"/>
          </a:xfrm>
          <a:prstGeom prst="rect">
            <a:avLst/>
          </a:prstGeom>
          <a:solidFill>
            <a:schemeClr val="bg2"/>
          </a:solidFill>
          <a:ln w="25400">
            <a:solidFill>
              <a:schemeClr val="accent3"/>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285750" indent="-285750">
              <a:buClr>
                <a:schemeClr val="accent3"/>
              </a:buClr>
              <a:buFont typeface="Arial" panose="020B0604020202020204" pitchFamily="34" charset="0"/>
              <a:buChar char="•"/>
            </a:pPr>
            <a:r>
              <a:rPr lang="en-AU" sz="1200" noProof="0">
                <a:solidFill>
                  <a:schemeClr val="tx2"/>
                </a:solidFill>
              </a:rPr>
              <a:t>How does your brain process information differently when using intuition versus conscious analysis?</a:t>
            </a:r>
          </a:p>
          <a:p>
            <a:pPr marL="285750" indent="-285750">
              <a:buClr>
                <a:schemeClr val="accent3"/>
              </a:buClr>
              <a:buFont typeface="Arial" panose="020B0604020202020204" pitchFamily="34" charset="0"/>
              <a:buChar char="•"/>
            </a:pPr>
            <a:r>
              <a:rPr lang="en-AU" sz="1200" noProof="0">
                <a:solidFill>
                  <a:schemeClr val="tx2"/>
                </a:solidFill>
              </a:rPr>
              <a:t>Have you ever experienced a gut feeling that turned out to be correct? What was happening in your brain?</a:t>
            </a:r>
          </a:p>
          <a:p>
            <a:pPr marL="285750" indent="-285750">
              <a:buClr>
                <a:schemeClr val="accent3"/>
              </a:buClr>
              <a:buFont typeface="Arial" panose="020B0604020202020204" pitchFamily="34" charset="0"/>
              <a:buChar char="•"/>
            </a:pPr>
            <a:r>
              <a:rPr lang="en-AU" sz="1200" noProof="0">
                <a:solidFill>
                  <a:schemeClr val="tx2"/>
                </a:solidFill>
              </a:rPr>
              <a:t>Why might experts in a field (like master welder) have better intuition than beginners?</a:t>
            </a:r>
          </a:p>
        </p:txBody>
      </p:sp>
      <p:sp>
        <p:nvSpPr>
          <p:cNvPr id="8" name="Text Placeholder 14">
            <a:extLst>
              <a:ext uri="{FF2B5EF4-FFF2-40B4-BE49-F238E27FC236}">
                <a16:creationId xmlns:a16="http://schemas.microsoft.com/office/drawing/2014/main" id="{B936510A-B1DD-91A7-16C2-725956334499}"/>
              </a:ext>
            </a:extLst>
          </p:cNvPr>
          <p:cNvSpPr txBox="1">
            <a:spLocks/>
          </p:cNvSpPr>
          <p:nvPr/>
        </p:nvSpPr>
        <p:spPr>
          <a:xfrm>
            <a:off x="1055688" y="3619534"/>
            <a:ext cx="1911915"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a:t>DISCUSSION STARTERS</a:t>
            </a:r>
          </a:p>
        </p:txBody>
      </p:sp>
      <p:sp>
        <p:nvSpPr>
          <p:cNvPr id="9" name="Text Placeholder 14">
            <a:extLst>
              <a:ext uri="{FF2B5EF4-FFF2-40B4-BE49-F238E27FC236}">
                <a16:creationId xmlns:a16="http://schemas.microsoft.com/office/drawing/2014/main" id="{5755FABF-BA97-BD68-0031-C6FBD7B81A6C}"/>
              </a:ext>
            </a:extLst>
          </p:cNvPr>
          <p:cNvSpPr txBox="1">
            <a:spLocks/>
          </p:cNvSpPr>
          <p:nvPr/>
        </p:nvSpPr>
        <p:spPr>
          <a:xfrm>
            <a:off x="1055688" y="1732400"/>
            <a:ext cx="2969557" cy="1308802"/>
          </a:xfrm>
          <a:prstGeom prst="rect">
            <a:avLst/>
          </a:prstGeom>
        </p:spPr>
        <p:txBody>
          <a:bodyPr vert="horz" wrap="square" lIns="0" tIns="144000" rIns="0" bIns="0" rtlCol="0">
            <a:spAutoFit/>
          </a:bodyPr>
          <a:lstStyle>
            <a:lvl1pPr marL="0" indent="0" algn="l" defTabSz="914400" rtl="0" eaLnBrk="1" latinLnBrk="0" hangingPunct="1">
              <a:lnSpc>
                <a:spcPct val="90000"/>
              </a:lnSpc>
              <a:spcBef>
                <a:spcPts val="1000"/>
              </a:spcBef>
              <a:buClr>
                <a:srgbClr val="FF116F"/>
              </a:buClr>
              <a:buSzPct val="150000"/>
              <a:buFont typeface="Arial" panose="020B0604020202020204" pitchFamily="34" charset="0"/>
              <a:buNone/>
              <a:defRPr sz="1600" b="0" i="0" kern="1200">
                <a:solidFill>
                  <a:schemeClr val="tx2"/>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AU" sz="1200" noProof="0">
                <a:solidFill>
                  <a:schemeClr val="accent6"/>
                </a:solidFill>
              </a:rPr>
              <a:t>This 4-minute educational video explores the science behind intuition and "gut feelings." The video explains that intuition is less about mysticism and more about pattern recognition, similar to how chess masters can quickly recognise board patterns from experience. </a:t>
            </a:r>
          </a:p>
        </p:txBody>
      </p:sp>
      <p:sp>
        <p:nvSpPr>
          <p:cNvPr id="4" name="TextBox 3">
            <a:extLst>
              <a:ext uri="{FF2B5EF4-FFF2-40B4-BE49-F238E27FC236}">
                <a16:creationId xmlns:a16="http://schemas.microsoft.com/office/drawing/2014/main" id="{13F82C14-7684-5EA7-45EA-619B74A40263}"/>
              </a:ext>
            </a:extLst>
          </p:cNvPr>
          <p:cNvSpPr txBox="1"/>
          <p:nvPr/>
        </p:nvSpPr>
        <p:spPr>
          <a:xfrm>
            <a:off x="4461651" y="5981029"/>
            <a:ext cx="6094476" cy="276999"/>
          </a:xfrm>
          <a:prstGeom prst="rect">
            <a:avLst/>
          </a:prstGeom>
          <a:noFill/>
        </p:spPr>
        <p:txBody>
          <a:bodyPr wrap="square">
            <a:spAutoFit/>
          </a:bodyPr>
          <a:lstStyle/>
          <a:p>
            <a:pPr algn="l">
              <a:buNone/>
            </a:pPr>
            <a:r>
              <a:rPr lang="en-US" sz="1200" b="1" i="0" dirty="0">
                <a:solidFill>
                  <a:srgbClr val="0F0F0F"/>
                </a:solidFill>
                <a:effectLst/>
                <a:latin typeface="+mj-lt"/>
              </a:rPr>
              <a:t>Should you trust your gut instinct?</a:t>
            </a:r>
          </a:p>
        </p:txBody>
      </p:sp>
    </p:spTree>
    <p:extLst>
      <p:ext uri="{BB962C8B-B14F-4D97-AF65-F5344CB8AC3E}">
        <p14:creationId xmlns:p14="http://schemas.microsoft.com/office/powerpoint/2010/main" val="2408563755"/>
      </p:ext>
    </p:extLst>
  </p:cSld>
  <p:clrMapOvr>
    <a:masterClrMapping/>
  </p:clrMapOvr>
</p:sld>
</file>

<file path=ppt/theme/theme1.xml><?xml version="1.0" encoding="utf-8"?>
<a:theme xmlns:a="http://schemas.openxmlformats.org/drawingml/2006/main" name="1_Office Theme">
  <a:themeElements>
    <a:clrScheme name="MSQ ">
      <a:dk1>
        <a:srgbClr val="030083"/>
      </a:dk1>
      <a:lt1>
        <a:srgbClr val="FFFFFF"/>
      </a:lt1>
      <a:dk2>
        <a:srgbClr val="000000"/>
      </a:dk2>
      <a:lt2>
        <a:srgbClr val="FFFFFF"/>
      </a:lt2>
      <a:accent1>
        <a:srgbClr val="030083"/>
      </a:accent1>
      <a:accent2>
        <a:srgbClr val="0041CF"/>
      </a:accent2>
      <a:accent3>
        <a:srgbClr val="FE6601"/>
      </a:accent3>
      <a:accent4>
        <a:srgbClr val="FAAB18"/>
      </a:accent4>
      <a:accent5>
        <a:srgbClr val="939597"/>
      </a:accent5>
      <a:accent6>
        <a:srgbClr val="000000"/>
      </a:accent6>
      <a:hlink>
        <a:srgbClr val="0041CF"/>
      </a:hlink>
      <a:folHlink>
        <a:srgbClr val="FE6601"/>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SQ36165_ResourceTemplates_Powerpoint_Master" id="{5A766288-8B81-D044-B012-C2CCEF9691C9}" vid="{7E14C242-F513-684E-B211-F4575299444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b695005b-d803-47f4-974f-abac8cfe93be" xsi:nil="true"/>
    <lcf76f155ced4ddcb4097134ff3c332f xmlns="ef15ea92-d665-4eb4-91e3-7ae34e5e038a">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6E3F2482381A214485F148E738AE1B9A" ma:contentTypeVersion="16" ma:contentTypeDescription="Create a new document." ma:contentTypeScope="" ma:versionID="84e0bf48024fb76882e6e78e9c4bc5e3">
  <xsd:schema xmlns:xsd="http://www.w3.org/2001/XMLSchema" xmlns:xs="http://www.w3.org/2001/XMLSchema" xmlns:p="http://schemas.microsoft.com/office/2006/metadata/properties" xmlns:ns2="ef15ea92-d665-4eb4-91e3-7ae34e5e038a" xmlns:ns3="b695005b-d803-47f4-974f-abac8cfe93be" targetNamespace="http://schemas.microsoft.com/office/2006/metadata/properties" ma:root="true" ma:fieldsID="718a11c04b00f95c1dd5e9202c25e1b8" ns2:_="" ns3:_="">
    <xsd:import namespace="ef15ea92-d665-4eb4-91e3-7ae34e5e038a"/>
    <xsd:import namespace="b695005b-d803-47f4-974f-abac8cfe93be"/>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ObjectDetectorVersions" minOccurs="0"/>
                <xsd:element ref="ns2:MediaLengthInSeconds" minOccurs="0"/>
                <xsd:element ref="ns2:MediaServiceDateTaken" minOccurs="0"/>
                <xsd:element ref="ns2:MediaServiceLocation"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f15ea92-d665-4eb4-91e3-7ae34e5e038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34ff7c53-18f0-4681-94f8-0b89ad069e15" ma:termSetId="09814cd3-568e-fe90-9814-8d621ff8fb84" ma:anchorId="fba54fb3-c3e1-fe81-a776-ca4b69148c4d" ma:open="true" ma:isKeyword="false">
      <xsd:complexType>
        <xsd:sequence>
          <xsd:element ref="pc:Terms" minOccurs="0" maxOccurs="1"/>
        </xsd:sequence>
      </xsd:complex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DateTaken" ma:index="20" nillable="true" ma:displayName="MediaServiceDateTaken" ma:hidden="true" ma:indexed="true" ma:internalName="MediaServiceDateTaken" ma:readOnly="true">
      <xsd:simpleType>
        <xsd:restriction base="dms:Text"/>
      </xsd:simpleType>
    </xsd:element>
    <xsd:element name="MediaServiceLocation" ma:index="21" nillable="true" ma:displayName="Location" ma:indexed="true" ma:internalName="MediaServiceLocation"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b695005b-d803-47f4-974f-abac8cfe93be"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aa175014-054e-41b5-ab93-db1c70bf413f}" ma:internalName="TaxCatchAll" ma:showField="CatchAllData" ma:web="b695005b-d803-47f4-974f-abac8cfe93be">
      <xsd:complexType>
        <xsd:complexContent>
          <xsd:extension base="dms:MultiChoiceLookup">
            <xsd:sequence>
              <xsd:element name="Value" type="dms:Lookup" maxOccurs="unbounded" minOccurs="0" nillable="true"/>
            </xsd:sequence>
          </xsd:extension>
        </xsd:complexContent>
      </xsd:complexType>
    </xsd:element>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3648B47-1534-4EF0-96AB-CA02326F693B}">
  <ds:schemaRefs>
    <ds:schemaRef ds:uri="b695005b-d803-47f4-974f-abac8cfe93be"/>
    <ds:schemaRef ds:uri="ef15ea92-d665-4eb4-91e3-7ae34e5e038a"/>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CFD4AF9E-2031-4813-A8E3-247E2219C245}">
  <ds:schemaRefs>
    <ds:schemaRef ds:uri="http://schemas.microsoft.com/sharepoint/v3/contenttype/forms"/>
  </ds:schemaRefs>
</ds:datastoreItem>
</file>

<file path=customXml/itemProps3.xml><?xml version="1.0" encoding="utf-8"?>
<ds:datastoreItem xmlns:ds="http://schemas.openxmlformats.org/officeDocument/2006/customXml" ds:itemID="{8B7A97D3-7349-4207-8353-41EFFC467866}">
  <ds:schemaRefs>
    <ds:schemaRef ds:uri="b695005b-d803-47f4-974f-abac8cfe93be"/>
    <ds:schemaRef ds:uri="ef15ea92-d665-4eb4-91e3-7ae34e5e038a"/>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10</TotalTime>
  <Words>2151</Words>
  <Application>Microsoft Office PowerPoint</Application>
  <PresentationFormat>Widescreen</PresentationFormat>
  <Paragraphs>204</Paragraphs>
  <Slides>16</Slides>
  <Notes>6</Notes>
  <HiddenSlides>0</HiddenSlides>
  <MMClips>2</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16</vt:i4>
      </vt:variant>
    </vt:vector>
  </HeadingPairs>
  <TitlesOfParts>
    <vt:vector size="22" baseType="lpstr">
      <vt:lpstr>Calibri</vt:lpstr>
      <vt:lpstr>Arial</vt:lpstr>
      <vt:lpstr>Aptos</vt:lpstr>
      <vt:lpstr>Wingdings</vt:lpstr>
      <vt:lpstr>1_Office Theme</vt:lpstr>
      <vt:lpstr>Acrobat Document</vt:lpstr>
      <vt:lpstr>decision making</vt:lpstr>
      <vt:lpstr>Learning objectives</vt:lpstr>
      <vt:lpstr>About instinct and intuition</vt:lpstr>
      <vt:lpstr>Similar, but different</vt:lpstr>
      <vt:lpstr>Instincts</vt:lpstr>
      <vt:lpstr>Intuition</vt:lpstr>
      <vt:lpstr>The Designer Handbag Test</vt:lpstr>
      <vt:lpstr>Recruitment decision-making</vt:lpstr>
      <vt:lpstr>Should you trust your gut?</vt:lpstr>
      <vt:lpstr>PowerPoint Presentation</vt:lpstr>
      <vt:lpstr>Career crossroads</vt:lpstr>
      <vt:lpstr>Intuitive career exploration</vt:lpstr>
      <vt:lpstr>Key takeaways</vt:lpstr>
      <vt:lpstr>Acknowledgements</vt:lpstr>
      <vt:lpstr>Acknowledgements</vt:lpstr>
      <vt:lpstr>Acknowledgements</vt:lpstr>
    </vt:vector>
  </TitlesOfParts>
  <Company>Manufacturing Skills Queensland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Quinn Sunderland</dc:creator>
  <cp:lastModifiedBy>Nathan Edwards</cp:lastModifiedBy>
  <cp:revision>3</cp:revision>
  <dcterms:created xsi:type="dcterms:W3CDTF">2025-09-04T22:35:20Z</dcterms:created>
  <dcterms:modified xsi:type="dcterms:W3CDTF">2026-01-22T23:14:00Z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Region">
    <vt:lpwstr/>
  </property>
  <property fmtid="{D5CDD505-2E9C-101B-9397-08002B2CF9AE}" pid="3" name="MediaServiceImageTags">
    <vt:lpwstr/>
  </property>
  <property fmtid="{D5CDD505-2E9C-101B-9397-08002B2CF9AE}" pid="4" name="Area">
    <vt:lpwstr/>
  </property>
  <property fmtid="{D5CDD505-2E9C-101B-9397-08002B2CF9AE}" pid="5" name="TaxKeyword">
    <vt:lpwstr/>
  </property>
  <property fmtid="{D5CDD505-2E9C-101B-9397-08002B2CF9AE}" pid="6" name="PandPCategory">
    <vt:lpwstr>1515;#320 TAFE Queensland Brand|48f22511-66c6-4e73-977b-d7738d5c4680</vt:lpwstr>
  </property>
  <property fmtid="{D5CDD505-2E9C-101B-9397-08002B2CF9AE}" pid="7" name="_dlc_DocIdItemGuid">
    <vt:lpwstr>7fcb1ffa-ec16-453c-90f8-81626998649c</vt:lpwstr>
  </property>
  <property fmtid="{D5CDD505-2E9C-101B-9397-08002B2CF9AE}" pid="8" name="Scope">
    <vt:lpwstr>7;#All staff|52512cf1-7460-4f08-a370-7b30d022c859</vt:lpwstr>
  </property>
  <property fmtid="{D5CDD505-2E9C-101B-9397-08002B2CF9AE}" pid="9" name="PandPParentCategory">
    <vt:lpwstr>2;#300 Marketing and Communication|423b3318-0d6a-4918-8924-d266a809de54</vt:lpwstr>
  </property>
  <property fmtid="{D5CDD505-2E9C-101B-9397-08002B2CF9AE}" pid="10" name="MSIP_Label_defa4170-0d19-0005-0004-bc88714345d2_Enabled">
    <vt:lpwstr>true</vt:lpwstr>
  </property>
  <property fmtid="{D5CDD505-2E9C-101B-9397-08002B2CF9AE}" pid="11" name="MSIP_Label_defa4170-0d19-0005-0004-bc88714345d2_SetDate">
    <vt:lpwstr>2025-09-04T22:35:21Z</vt:lpwstr>
  </property>
  <property fmtid="{D5CDD505-2E9C-101B-9397-08002B2CF9AE}" pid="12" name="MSIP_Label_defa4170-0d19-0005-0004-bc88714345d2_Method">
    <vt:lpwstr>Standard</vt:lpwstr>
  </property>
  <property fmtid="{D5CDD505-2E9C-101B-9397-08002B2CF9AE}" pid="13" name="MSIP_Label_defa4170-0d19-0005-0004-bc88714345d2_Name">
    <vt:lpwstr>defa4170-0d19-0005-0004-bc88714345d2</vt:lpwstr>
  </property>
  <property fmtid="{D5CDD505-2E9C-101B-9397-08002B2CF9AE}" pid="14" name="MSIP_Label_defa4170-0d19-0005-0004-bc88714345d2_SiteId">
    <vt:lpwstr>c5ccd573-ff69-4ff8-ada6-359bd6300982</vt:lpwstr>
  </property>
  <property fmtid="{D5CDD505-2E9C-101B-9397-08002B2CF9AE}" pid="15" name="MSIP_Label_defa4170-0d19-0005-0004-bc88714345d2_ActionId">
    <vt:lpwstr>07e4305a-28ed-488a-8b99-0c178b75676b</vt:lpwstr>
  </property>
  <property fmtid="{D5CDD505-2E9C-101B-9397-08002B2CF9AE}" pid="16" name="MSIP_Label_defa4170-0d19-0005-0004-bc88714345d2_ContentBits">
    <vt:lpwstr>0</vt:lpwstr>
  </property>
  <property fmtid="{D5CDD505-2E9C-101B-9397-08002B2CF9AE}" pid="17" name="MSIP_Label_defa4170-0d19-0005-0004-bc88714345d2_Tag">
    <vt:lpwstr>10, 3, 0, 1</vt:lpwstr>
  </property>
  <property fmtid="{D5CDD505-2E9C-101B-9397-08002B2CF9AE}" pid="18" name="ContentTypeId">
    <vt:lpwstr>0x0101006E3F2482381A214485F148E738AE1B9A</vt:lpwstr>
  </property>
</Properties>
</file>