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22" r:id="rId4"/>
    <p:sldMasterId id="2147483834" r:id="rId5"/>
  </p:sldMasterIdLst>
  <p:notesMasterIdLst>
    <p:notesMasterId r:id="rId32"/>
  </p:notesMasterIdLst>
  <p:handoutMasterIdLst>
    <p:handoutMasterId r:id="rId33"/>
  </p:handoutMasterIdLst>
  <p:sldIdLst>
    <p:sldId id="427" r:id="rId6"/>
    <p:sldId id="428" r:id="rId7"/>
    <p:sldId id="388" r:id="rId8"/>
    <p:sldId id="423" r:id="rId9"/>
    <p:sldId id="429" r:id="rId10"/>
    <p:sldId id="395" r:id="rId11"/>
    <p:sldId id="396" r:id="rId12"/>
    <p:sldId id="424" r:id="rId13"/>
    <p:sldId id="417" r:id="rId14"/>
    <p:sldId id="420" r:id="rId15"/>
    <p:sldId id="421" r:id="rId16"/>
    <p:sldId id="422" r:id="rId17"/>
    <p:sldId id="437" r:id="rId18"/>
    <p:sldId id="430" r:id="rId19"/>
    <p:sldId id="431" r:id="rId20"/>
    <p:sldId id="432" r:id="rId21"/>
    <p:sldId id="433" r:id="rId22"/>
    <p:sldId id="434" r:id="rId23"/>
    <p:sldId id="435" r:id="rId24"/>
    <p:sldId id="436" r:id="rId25"/>
    <p:sldId id="425" r:id="rId26"/>
    <p:sldId id="418" r:id="rId27"/>
    <p:sldId id="375" r:id="rId28"/>
    <p:sldId id="426" r:id="rId29"/>
    <p:sldId id="399" r:id="rId30"/>
    <p:sldId id="438"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43A69F-C69D-45DA-96C6-B1925586805B}" v="13" dt="2026-02-05T03:10:53.591"/>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5/10/relationships/revisionInfo" Target="revisionInfo.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S::nathan.edwards@msq.org.au::4f1aa8b7-5741-4991-b3ff-2e43d7114403" providerId="AD" clId="Web-{AC27F6D4-88B3-0DA6-0CF8-58D605DD3961}"/>
    <pc:docChg chg="modSld">
      <pc:chgData name="Nathan Edwards" userId="S::nathan.edwards@msq.org.au::4f1aa8b7-5741-4991-b3ff-2e43d7114403" providerId="AD" clId="Web-{AC27F6D4-88B3-0DA6-0CF8-58D605DD3961}" dt="2026-01-12T23:10:05.355" v="7"/>
      <pc:docMkLst>
        <pc:docMk/>
      </pc:docMkLst>
      <pc:sldChg chg="modSp">
        <pc:chgData name="Nathan Edwards" userId="S::nathan.edwards@msq.org.au::4f1aa8b7-5741-4991-b3ff-2e43d7114403" providerId="AD" clId="Web-{AC27F6D4-88B3-0DA6-0CF8-58D605DD3961}" dt="2026-01-12T23:10:05.355" v="7"/>
        <pc:sldMkLst>
          <pc:docMk/>
          <pc:sldMk cId="1804649733" sldId="399"/>
        </pc:sldMkLst>
        <pc:spChg chg="mod">
          <ac:chgData name="Nathan Edwards" userId="S::nathan.edwards@msq.org.au::4f1aa8b7-5741-4991-b3ff-2e43d7114403" providerId="AD" clId="Web-{AC27F6D4-88B3-0DA6-0CF8-58D605DD3961}" dt="2026-01-12T23:09:55.776" v="5" actId="20577"/>
          <ac:spMkLst>
            <pc:docMk/>
            <pc:sldMk cId="1804649733" sldId="399"/>
            <ac:spMk id="28" creationId="{5366CD41-5CA0-8290-D3CA-70840AA3D8DD}"/>
          </ac:spMkLst>
        </pc:spChg>
        <pc:graphicFrameChg chg="mod modGraphic">
          <ac:chgData name="Nathan Edwards" userId="S::nathan.edwards@msq.org.au::4f1aa8b7-5741-4991-b3ff-2e43d7114403" providerId="AD" clId="Web-{AC27F6D4-88B3-0DA6-0CF8-58D605DD3961}" dt="2026-01-12T23:10:05.355" v="7"/>
          <ac:graphicFrameMkLst>
            <pc:docMk/>
            <pc:sldMk cId="1804649733" sldId="399"/>
            <ac:graphicFrameMk id="19" creationId="{CE09910B-D86D-DEE5-E7B1-9D834169BFA9}"/>
          </ac:graphicFrameMkLst>
        </pc:graphicFrameChg>
      </pc:sldChg>
    </pc:docChg>
  </pc:docChgLst>
  <pc:docChgLst>
    <pc:chgData name="Nathan Edwards" userId="S::nathan.edwards@msq.org.au::4f1aa8b7-5741-4991-b3ff-2e43d7114403" providerId="AD" clId="Web-{1F65D50B-331E-87EB-0EBD-C92594A4ECCF}"/>
    <pc:docChg chg="modSld">
      <pc:chgData name="Nathan Edwards" userId="S::nathan.edwards@msq.org.au::4f1aa8b7-5741-4991-b3ff-2e43d7114403" providerId="AD" clId="Web-{1F65D50B-331E-87EB-0EBD-C92594A4ECCF}" dt="2026-01-22T23:02:47.656" v="7" actId="20577"/>
      <pc:docMkLst>
        <pc:docMk/>
      </pc:docMkLst>
      <pc:sldChg chg="modSp">
        <pc:chgData name="Nathan Edwards" userId="S::nathan.edwards@msq.org.au::4f1aa8b7-5741-4991-b3ff-2e43d7114403" providerId="AD" clId="Web-{1F65D50B-331E-87EB-0EBD-C92594A4ECCF}" dt="2026-01-22T23:02:47.656" v="7" actId="20577"/>
        <pc:sldMkLst>
          <pc:docMk/>
          <pc:sldMk cId="1732252631" sldId="438"/>
        </pc:sldMkLst>
        <pc:spChg chg="mod">
          <ac:chgData name="Nathan Edwards" userId="S::nathan.edwards@msq.org.au::4f1aa8b7-5741-4991-b3ff-2e43d7114403" providerId="AD" clId="Web-{1F65D50B-331E-87EB-0EBD-C92594A4ECCF}" dt="2026-01-22T23:02:47.656" v="7" actId="20577"/>
          <ac:spMkLst>
            <pc:docMk/>
            <pc:sldMk cId="1732252631" sldId="438"/>
            <ac:spMk id="18" creationId="{78B22DD5-3B71-E9FE-C63B-F23DE79B4F0C}"/>
          </ac:spMkLst>
        </pc:spChg>
      </pc:sldChg>
    </pc:docChg>
  </pc:docChgLst>
  <pc:docChgLst>
    <pc:chgData name="Nathan Edwards" userId="4f1aa8b7-5741-4991-b3ff-2e43d7114403" providerId="ADAL" clId="{20E823E2-E6CC-4BBC-B549-F0883863C698}"/>
    <pc:docChg chg="undo custSel addSld modSld">
      <pc:chgData name="Nathan Edwards" userId="4f1aa8b7-5741-4991-b3ff-2e43d7114403" providerId="ADAL" clId="{20E823E2-E6CC-4BBC-B549-F0883863C698}" dt="2026-01-22T22:29:17.044" v="828"/>
      <pc:docMkLst>
        <pc:docMk/>
      </pc:docMkLst>
      <pc:sldChg chg="modSp mod">
        <pc:chgData name="Nathan Edwards" userId="4f1aa8b7-5741-4991-b3ff-2e43d7114403" providerId="ADAL" clId="{20E823E2-E6CC-4BBC-B549-F0883863C698}" dt="2026-01-22T22:28:19.115" v="827" actId="790"/>
        <pc:sldMkLst>
          <pc:docMk/>
          <pc:sldMk cId="360495759" sldId="375"/>
        </pc:sldMkLst>
        <pc:spChg chg="mod">
          <ac:chgData name="Nathan Edwards" userId="4f1aa8b7-5741-4991-b3ff-2e43d7114403" providerId="ADAL" clId="{20E823E2-E6CC-4BBC-B549-F0883863C698}" dt="2026-01-22T22:28:19.115" v="827" actId="790"/>
          <ac:spMkLst>
            <pc:docMk/>
            <pc:sldMk cId="360495759" sldId="375"/>
            <ac:spMk id="3" creationId="{6CF7E25F-69A3-748D-25A9-76B9B52E9629}"/>
          </ac:spMkLst>
        </pc:spChg>
        <pc:spChg chg="mod">
          <ac:chgData name="Nathan Edwards" userId="4f1aa8b7-5741-4991-b3ff-2e43d7114403" providerId="ADAL" clId="{20E823E2-E6CC-4BBC-B549-F0883863C698}" dt="2026-01-22T22:28:19.115" v="827" actId="790"/>
          <ac:spMkLst>
            <pc:docMk/>
            <pc:sldMk cId="360495759" sldId="375"/>
            <ac:spMk id="7" creationId="{CD1AF009-3A58-F0F2-04D1-F0B5F31DDCFF}"/>
          </ac:spMkLst>
        </pc:spChg>
        <pc:spChg chg="mod">
          <ac:chgData name="Nathan Edwards" userId="4f1aa8b7-5741-4991-b3ff-2e43d7114403" providerId="ADAL" clId="{20E823E2-E6CC-4BBC-B549-F0883863C698}" dt="2026-01-22T22:28:19.115" v="827" actId="790"/>
          <ac:spMkLst>
            <pc:docMk/>
            <pc:sldMk cId="360495759" sldId="375"/>
            <ac:spMk id="8" creationId="{C97FA583-A175-D72C-B88A-897DF678BC61}"/>
          </ac:spMkLst>
        </pc:spChg>
        <pc:spChg chg="mod">
          <ac:chgData name="Nathan Edwards" userId="4f1aa8b7-5741-4991-b3ff-2e43d7114403" providerId="ADAL" clId="{20E823E2-E6CC-4BBC-B549-F0883863C698}" dt="2026-01-22T22:28:19.115" v="827" actId="790"/>
          <ac:spMkLst>
            <pc:docMk/>
            <pc:sldMk cId="360495759" sldId="375"/>
            <ac:spMk id="10" creationId="{B172757C-958E-234B-785A-9C0B982CC0B7}"/>
          </ac:spMkLst>
        </pc:spChg>
        <pc:spChg chg="mod">
          <ac:chgData name="Nathan Edwards" userId="4f1aa8b7-5741-4991-b3ff-2e43d7114403" providerId="ADAL" clId="{20E823E2-E6CC-4BBC-B549-F0883863C698}" dt="2026-01-22T22:28:19.115" v="827" actId="790"/>
          <ac:spMkLst>
            <pc:docMk/>
            <pc:sldMk cId="360495759" sldId="375"/>
            <ac:spMk id="15" creationId="{604217DD-F9A5-21B3-4068-57A10B9D7238}"/>
          </ac:spMkLst>
        </pc:spChg>
        <pc:graphicFrameChg chg="modGraphic">
          <ac:chgData name="Nathan Edwards" userId="4f1aa8b7-5741-4991-b3ff-2e43d7114403" providerId="ADAL" clId="{20E823E2-E6CC-4BBC-B549-F0883863C698}" dt="2026-01-22T22:28:19.115" v="827" actId="790"/>
          <ac:graphicFrameMkLst>
            <pc:docMk/>
            <pc:sldMk cId="360495759" sldId="375"/>
            <ac:graphicFrameMk id="9" creationId="{3A1120A0-67ED-40B6-F286-9C812C2F4D8C}"/>
          </ac:graphicFrameMkLst>
        </pc:graphicFrameChg>
      </pc:sldChg>
      <pc:sldChg chg="modSp mod">
        <pc:chgData name="Nathan Edwards" userId="4f1aa8b7-5741-4991-b3ff-2e43d7114403" providerId="ADAL" clId="{20E823E2-E6CC-4BBC-B549-F0883863C698}" dt="2026-01-22T22:28:19.115" v="827" actId="790"/>
        <pc:sldMkLst>
          <pc:docMk/>
          <pc:sldMk cId="2104051259" sldId="388"/>
        </pc:sldMkLst>
        <pc:spChg chg="mod">
          <ac:chgData name="Nathan Edwards" userId="4f1aa8b7-5741-4991-b3ff-2e43d7114403" providerId="ADAL" clId="{20E823E2-E6CC-4BBC-B549-F0883863C698}" dt="2026-01-22T22:28:19.115" v="827" actId="790"/>
          <ac:spMkLst>
            <pc:docMk/>
            <pc:sldMk cId="2104051259" sldId="388"/>
            <ac:spMk id="2" creationId="{CA26E5D7-8E36-247F-B11B-EA43D5B488D6}"/>
          </ac:spMkLst>
        </pc:spChg>
        <pc:spChg chg="mod">
          <ac:chgData name="Nathan Edwards" userId="4f1aa8b7-5741-4991-b3ff-2e43d7114403" providerId="ADAL" clId="{20E823E2-E6CC-4BBC-B549-F0883863C698}" dt="2026-01-22T22:28:19.115" v="827" actId="790"/>
          <ac:spMkLst>
            <pc:docMk/>
            <pc:sldMk cId="2104051259" sldId="388"/>
            <ac:spMk id="3" creationId="{D9B543C3-C41B-BEFE-FC54-E7AA278760B4}"/>
          </ac:spMkLst>
        </pc:spChg>
        <pc:spChg chg="mod">
          <ac:chgData name="Nathan Edwards" userId="4f1aa8b7-5741-4991-b3ff-2e43d7114403" providerId="ADAL" clId="{20E823E2-E6CC-4BBC-B549-F0883863C698}" dt="2026-01-22T22:28:19.115" v="827" actId="790"/>
          <ac:spMkLst>
            <pc:docMk/>
            <pc:sldMk cId="2104051259" sldId="388"/>
            <ac:spMk id="6" creationId="{EF163CEB-47B0-865F-06D9-92AF405E69EC}"/>
          </ac:spMkLst>
        </pc:spChg>
        <pc:spChg chg="mod">
          <ac:chgData name="Nathan Edwards" userId="4f1aa8b7-5741-4991-b3ff-2e43d7114403" providerId="ADAL" clId="{20E823E2-E6CC-4BBC-B549-F0883863C698}" dt="2026-01-22T22:28:19.115" v="827" actId="790"/>
          <ac:spMkLst>
            <pc:docMk/>
            <pc:sldMk cId="2104051259" sldId="388"/>
            <ac:spMk id="15" creationId="{5B30523F-D7F2-4C10-6D24-D3F40791A104}"/>
          </ac:spMkLst>
        </pc:spChg>
      </pc:sldChg>
      <pc:sldChg chg="delSp modSp mod">
        <pc:chgData name="Nathan Edwards" userId="4f1aa8b7-5741-4991-b3ff-2e43d7114403" providerId="ADAL" clId="{20E823E2-E6CC-4BBC-B549-F0883863C698}" dt="2026-01-22T22:28:19.115" v="827" actId="790"/>
        <pc:sldMkLst>
          <pc:docMk/>
          <pc:sldMk cId="1804649733" sldId="399"/>
        </pc:sldMkLst>
        <pc:spChg chg="mod">
          <ac:chgData name="Nathan Edwards" userId="4f1aa8b7-5741-4991-b3ff-2e43d7114403" providerId="ADAL" clId="{20E823E2-E6CC-4BBC-B549-F0883863C698}" dt="2026-01-22T22:28:19.115" v="827" actId="790"/>
          <ac:spMkLst>
            <pc:docMk/>
            <pc:sldMk cId="1804649733" sldId="399"/>
            <ac:spMk id="7" creationId="{78FE81A5-7DCA-BD69-8F37-9C0286C4D344}"/>
          </ac:spMkLst>
        </pc:spChg>
        <pc:spChg chg="mod">
          <ac:chgData name="Nathan Edwards" userId="4f1aa8b7-5741-4991-b3ff-2e43d7114403" providerId="ADAL" clId="{20E823E2-E6CC-4BBC-B549-F0883863C698}" dt="2026-01-22T22:28:19.115" v="827" actId="790"/>
          <ac:spMkLst>
            <pc:docMk/>
            <pc:sldMk cId="1804649733" sldId="399"/>
            <ac:spMk id="9" creationId="{280064CF-CC06-6BBB-0D16-091D74CD06F5}"/>
          </ac:spMkLst>
        </pc:spChg>
        <pc:spChg chg="mod">
          <ac:chgData name="Nathan Edwards" userId="4f1aa8b7-5741-4991-b3ff-2e43d7114403" providerId="ADAL" clId="{20E823E2-E6CC-4BBC-B549-F0883863C698}" dt="2026-01-22T22:28:19.115" v="827" actId="790"/>
          <ac:spMkLst>
            <pc:docMk/>
            <pc:sldMk cId="1804649733" sldId="399"/>
            <ac:spMk id="27" creationId="{7A0D5CE5-A304-C512-CFCD-292C905C8C56}"/>
          </ac:spMkLst>
        </pc:spChg>
        <pc:spChg chg="mod">
          <ac:chgData name="Nathan Edwards" userId="4f1aa8b7-5741-4991-b3ff-2e43d7114403" providerId="ADAL" clId="{20E823E2-E6CC-4BBC-B549-F0883863C698}" dt="2026-01-22T22:28:19.115" v="827" actId="790"/>
          <ac:spMkLst>
            <pc:docMk/>
            <pc:sldMk cId="1804649733" sldId="399"/>
            <ac:spMk id="28" creationId="{5366CD41-5CA0-8290-D3CA-70840AA3D8DD}"/>
          </ac:spMkLst>
        </pc:spChg>
        <pc:graphicFrameChg chg="modGraphic">
          <ac:chgData name="Nathan Edwards" userId="4f1aa8b7-5741-4991-b3ff-2e43d7114403" providerId="ADAL" clId="{20E823E2-E6CC-4BBC-B549-F0883863C698}" dt="2026-01-22T22:28:19.115" v="827" actId="790"/>
          <ac:graphicFrameMkLst>
            <pc:docMk/>
            <pc:sldMk cId="1804649733" sldId="399"/>
            <ac:graphicFrameMk id="19" creationId="{CE09910B-D86D-DEE5-E7B1-9D834169BFA9}"/>
          </ac:graphicFrameMkLst>
        </pc:graphicFrameChg>
      </pc:sldChg>
      <pc:sldChg chg="modSp mod">
        <pc:chgData name="Nathan Edwards" userId="4f1aa8b7-5741-4991-b3ff-2e43d7114403" providerId="ADAL" clId="{20E823E2-E6CC-4BBC-B549-F0883863C698}" dt="2026-01-22T22:28:19.115" v="827" actId="790"/>
        <pc:sldMkLst>
          <pc:docMk/>
          <pc:sldMk cId="2881170199" sldId="417"/>
        </pc:sldMkLst>
        <pc:spChg chg="mod">
          <ac:chgData name="Nathan Edwards" userId="4f1aa8b7-5741-4991-b3ff-2e43d7114403" providerId="ADAL" clId="{20E823E2-E6CC-4BBC-B549-F0883863C698}" dt="2026-01-22T22:28:19.115" v="827" actId="790"/>
          <ac:spMkLst>
            <pc:docMk/>
            <pc:sldMk cId="2881170199" sldId="417"/>
            <ac:spMk id="2" creationId="{6C3B9763-75DF-28AE-A8E1-59B4ED01996C}"/>
          </ac:spMkLst>
        </pc:spChg>
        <pc:spChg chg="mod">
          <ac:chgData name="Nathan Edwards" userId="4f1aa8b7-5741-4991-b3ff-2e43d7114403" providerId="ADAL" clId="{20E823E2-E6CC-4BBC-B549-F0883863C698}" dt="2026-01-22T22:28:19.115" v="827" actId="790"/>
          <ac:spMkLst>
            <pc:docMk/>
            <pc:sldMk cId="2881170199" sldId="417"/>
            <ac:spMk id="7" creationId="{594AC8B1-D445-1D96-B5F2-F9EE99DE48DC}"/>
          </ac:spMkLst>
        </pc:spChg>
        <pc:spChg chg="mod">
          <ac:chgData name="Nathan Edwards" userId="4f1aa8b7-5741-4991-b3ff-2e43d7114403" providerId="ADAL" clId="{20E823E2-E6CC-4BBC-B549-F0883863C698}" dt="2026-01-22T22:28:19.115" v="827" actId="790"/>
          <ac:spMkLst>
            <pc:docMk/>
            <pc:sldMk cId="2881170199" sldId="417"/>
            <ac:spMk id="9" creationId="{0B349319-210F-76A1-2A13-933FD37AD6F8}"/>
          </ac:spMkLst>
        </pc:spChg>
        <pc:spChg chg="mod">
          <ac:chgData name="Nathan Edwards" userId="4f1aa8b7-5741-4991-b3ff-2e43d7114403" providerId="ADAL" clId="{20E823E2-E6CC-4BBC-B549-F0883863C698}" dt="2026-01-22T22:28:19.115" v="827" actId="790"/>
          <ac:spMkLst>
            <pc:docMk/>
            <pc:sldMk cId="2881170199" sldId="417"/>
            <ac:spMk id="15" creationId="{E85BC010-F03E-B916-9C61-89FFF66AC6FF}"/>
          </ac:spMkLst>
        </pc:spChg>
      </pc:sldChg>
      <pc:sldChg chg="modSp mod">
        <pc:chgData name="Nathan Edwards" userId="4f1aa8b7-5741-4991-b3ff-2e43d7114403" providerId="ADAL" clId="{20E823E2-E6CC-4BBC-B549-F0883863C698}" dt="2026-01-22T22:28:19.115" v="827" actId="790"/>
        <pc:sldMkLst>
          <pc:docMk/>
          <pc:sldMk cId="240903615" sldId="418"/>
        </pc:sldMkLst>
        <pc:spChg chg="mod">
          <ac:chgData name="Nathan Edwards" userId="4f1aa8b7-5741-4991-b3ff-2e43d7114403" providerId="ADAL" clId="{20E823E2-E6CC-4BBC-B549-F0883863C698}" dt="2026-01-22T22:28:19.115" v="827" actId="790"/>
          <ac:spMkLst>
            <pc:docMk/>
            <pc:sldMk cId="240903615" sldId="418"/>
            <ac:spMk id="4" creationId="{4A02BC59-1FB7-60DC-B0CE-31AB5AB1D6C3}"/>
          </ac:spMkLst>
        </pc:spChg>
      </pc:sldChg>
      <pc:sldChg chg="modSp mod">
        <pc:chgData name="Nathan Edwards" userId="4f1aa8b7-5741-4991-b3ff-2e43d7114403" providerId="ADAL" clId="{20E823E2-E6CC-4BBC-B549-F0883863C698}" dt="2026-01-22T22:28:19.115" v="827" actId="790"/>
        <pc:sldMkLst>
          <pc:docMk/>
          <pc:sldMk cId="2197263795" sldId="420"/>
        </pc:sldMkLst>
        <pc:spChg chg="mod">
          <ac:chgData name="Nathan Edwards" userId="4f1aa8b7-5741-4991-b3ff-2e43d7114403" providerId="ADAL" clId="{20E823E2-E6CC-4BBC-B549-F0883863C698}" dt="2026-01-22T22:28:19.115" v="827" actId="790"/>
          <ac:spMkLst>
            <pc:docMk/>
            <pc:sldMk cId="2197263795" sldId="420"/>
            <ac:spMk id="2" creationId="{A1BA7014-07B8-1829-51C5-B068987D4BFA}"/>
          </ac:spMkLst>
        </pc:spChg>
        <pc:spChg chg="mod">
          <ac:chgData name="Nathan Edwards" userId="4f1aa8b7-5741-4991-b3ff-2e43d7114403" providerId="ADAL" clId="{20E823E2-E6CC-4BBC-B549-F0883863C698}" dt="2026-01-22T22:28:19.115" v="827" actId="790"/>
          <ac:spMkLst>
            <pc:docMk/>
            <pc:sldMk cId="2197263795" sldId="420"/>
            <ac:spMk id="7" creationId="{F76B88E7-4BB5-98CC-2C0A-B79BF1F0543B}"/>
          </ac:spMkLst>
        </pc:spChg>
        <pc:spChg chg="mod">
          <ac:chgData name="Nathan Edwards" userId="4f1aa8b7-5741-4991-b3ff-2e43d7114403" providerId="ADAL" clId="{20E823E2-E6CC-4BBC-B549-F0883863C698}" dt="2026-01-22T22:28:19.115" v="827" actId="790"/>
          <ac:spMkLst>
            <pc:docMk/>
            <pc:sldMk cId="2197263795" sldId="420"/>
            <ac:spMk id="9" creationId="{E26B514A-08C2-1AA2-B7FA-CB1BA2FCB775}"/>
          </ac:spMkLst>
        </pc:spChg>
        <pc:spChg chg="mod">
          <ac:chgData name="Nathan Edwards" userId="4f1aa8b7-5741-4991-b3ff-2e43d7114403" providerId="ADAL" clId="{20E823E2-E6CC-4BBC-B549-F0883863C698}" dt="2026-01-22T22:28:19.115" v="827" actId="790"/>
          <ac:spMkLst>
            <pc:docMk/>
            <pc:sldMk cId="2197263795" sldId="420"/>
            <ac:spMk id="15" creationId="{91EBDA55-D8F5-963F-90EC-E3B7D2354593}"/>
          </ac:spMkLst>
        </pc:spChg>
      </pc:sldChg>
      <pc:sldChg chg="modSp mod">
        <pc:chgData name="Nathan Edwards" userId="4f1aa8b7-5741-4991-b3ff-2e43d7114403" providerId="ADAL" clId="{20E823E2-E6CC-4BBC-B549-F0883863C698}" dt="2026-01-22T22:28:19.115" v="827" actId="790"/>
        <pc:sldMkLst>
          <pc:docMk/>
          <pc:sldMk cId="1172907899" sldId="421"/>
        </pc:sldMkLst>
        <pc:spChg chg="mod">
          <ac:chgData name="Nathan Edwards" userId="4f1aa8b7-5741-4991-b3ff-2e43d7114403" providerId="ADAL" clId="{20E823E2-E6CC-4BBC-B549-F0883863C698}" dt="2026-01-22T22:28:19.115" v="827" actId="790"/>
          <ac:spMkLst>
            <pc:docMk/>
            <pc:sldMk cId="1172907899" sldId="421"/>
            <ac:spMk id="3" creationId="{B8A45CB8-C8D5-40B7-4FF4-A292EB070353}"/>
          </ac:spMkLst>
        </pc:spChg>
        <pc:spChg chg="mod">
          <ac:chgData name="Nathan Edwards" userId="4f1aa8b7-5741-4991-b3ff-2e43d7114403" providerId="ADAL" clId="{20E823E2-E6CC-4BBC-B549-F0883863C698}" dt="2026-01-22T22:28:19.115" v="827" actId="790"/>
          <ac:spMkLst>
            <pc:docMk/>
            <pc:sldMk cId="1172907899" sldId="421"/>
            <ac:spMk id="7" creationId="{7F26895C-1B64-DC24-59E6-CB0F0F1448BD}"/>
          </ac:spMkLst>
        </pc:spChg>
        <pc:spChg chg="mod">
          <ac:chgData name="Nathan Edwards" userId="4f1aa8b7-5741-4991-b3ff-2e43d7114403" providerId="ADAL" clId="{20E823E2-E6CC-4BBC-B549-F0883863C698}" dt="2026-01-22T22:28:19.115" v="827" actId="790"/>
          <ac:spMkLst>
            <pc:docMk/>
            <pc:sldMk cId="1172907899" sldId="421"/>
            <ac:spMk id="13" creationId="{6093B1C1-4EC5-21BA-A044-D30242A50108}"/>
          </ac:spMkLst>
        </pc:spChg>
        <pc:spChg chg="mod">
          <ac:chgData name="Nathan Edwards" userId="4f1aa8b7-5741-4991-b3ff-2e43d7114403" providerId="ADAL" clId="{20E823E2-E6CC-4BBC-B549-F0883863C698}" dt="2026-01-22T22:28:19.115" v="827" actId="790"/>
          <ac:spMkLst>
            <pc:docMk/>
            <pc:sldMk cId="1172907899" sldId="421"/>
            <ac:spMk id="15" creationId="{7630363A-2521-92D7-EC88-29965BA4CFB1}"/>
          </ac:spMkLst>
        </pc:spChg>
      </pc:sldChg>
      <pc:sldChg chg="modSp mod">
        <pc:chgData name="Nathan Edwards" userId="4f1aa8b7-5741-4991-b3ff-2e43d7114403" providerId="ADAL" clId="{20E823E2-E6CC-4BBC-B549-F0883863C698}" dt="2026-01-22T22:28:19.115" v="827" actId="790"/>
        <pc:sldMkLst>
          <pc:docMk/>
          <pc:sldMk cId="2685142141" sldId="422"/>
        </pc:sldMkLst>
        <pc:spChg chg="mod">
          <ac:chgData name="Nathan Edwards" userId="4f1aa8b7-5741-4991-b3ff-2e43d7114403" providerId="ADAL" clId="{20E823E2-E6CC-4BBC-B549-F0883863C698}" dt="2026-01-22T22:28:19.115" v="827" actId="790"/>
          <ac:spMkLst>
            <pc:docMk/>
            <pc:sldMk cId="2685142141" sldId="422"/>
            <ac:spMk id="2" creationId="{E0384F3B-94CC-82C3-5B58-77D7FE77EA34}"/>
          </ac:spMkLst>
        </pc:spChg>
        <pc:spChg chg="mod">
          <ac:chgData name="Nathan Edwards" userId="4f1aa8b7-5741-4991-b3ff-2e43d7114403" providerId="ADAL" clId="{20E823E2-E6CC-4BBC-B549-F0883863C698}" dt="2026-01-22T22:28:19.115" v="827" actId="790"/>
          <ac:spMkLst>
            <pc:docMk/>
            <pc:sldMk cId="2685142141" sldId="422"/>
            <ac:spMk id="7" creationId="{BAD17CAC-7E0F-66DD-95E3-3BD201965922}"/>
          </ac:spMkLst>
        </pc:spChg>
        <pc:spChg chg="mod">
          <ac:chgData name="Nathan Edwards" userId="4f1aa8b7-5741-4991-b3ff-2e43d7114403" providerId="ADAL" clId="{20E823E2-E6CC-4BBC-B549-F0883863C698}" dt="2026-01-22T22:28:19.115" v="827" actId="790"/>
          <ac:spMkLst>
            <pc:docMk/>
            <pc:sldMk cId="2685142141" sldId="422"/>
            <ac:spMk id="11" creationId="{2AE952D7-B03C-3BF8-2B27-25A40B86B52D}"/>
          </ac:spMkLst>
        </pc:spChg>
        <pc:spChg chg="mod">
          <ac:chgData name="Nathan Edwards" userId="4f1aa8b7-5741-4991-b3ff-2e43d7114403" providerId="ADAL" clId="{20E823E2-E6CC-4BBC-B549-F0883863C698}" dt="2026-01-22T22:28:19.115" v="827" actId="790"/>
          <ac:spMkLst>
            <pc:docMk/>
            <pc:sldMk cId="2685142141" sldId="422"/>
            <ac:spMk id="15" creationId="{C2486892-5483-47EC-DEB7-7BBDCFF37F1F}"/>
          </ac:spMkLst>
        </pc:spChg>
      </pc:sldChg>
      <pc:sldChg chg="addSp delSp modSp mod delAnim modAnim">
        <pc:chgData name="Nathan Edwards" userId="4f1aa8b7-5741-4991-b3ff-2e43d7114403" providerId="ADAL" clId="{20E823E2-E6CC-4BBC-B549-F0883863C698}" dt="2026-01-22T22:28:19.115" v="827" actId="790"/>
        <pc:sldMkLst>
          <pc:docMk/>
          <pc:sldMk cId="3300078546" sldId="423"/>
        </pc:sldMkLst>
        <pc:spChg chg="add mod">
          <ac:chgData name="Nathan Edwards" userId="4f1aa8b7-5741-4991-b3ff-2e43d7114403" providerId="ADAL" clId="{20E823E2-E6CC-4BBC-B549-F0883863C698}" dt="2026-01-22T22:28:19.115" v="827" actId="790"/>
          <ac:spMkLst>
            <pc:docMk/>
            <pc:sldMk cId="3300078546" sldId="423"/>
            <ac:spMk id="2" creationId="{73B206A7-AF30-26DA-3BC5-F4181AE67BB5}"/>
          </ac:spMkLst>
        </pc:spChg>
        <pc:spChg chg="mod">
          <ac:chgData name="Nathan Edwards" userId="4f1aa8b7-5741-4991-b3ff-2e43d7114403" providerId="ADAL" clId="{20E823E2-E6CC-4BBC-B549-F0883863C698}" dt="2026-01-22T22:28:19.115" v="827" actId="790"/>
          <ac:spMkLst>
            <pc:docMk/>
            <pc:sldMk cId="3300078546" sldId="423"/>
            <ac:spMk id="5" creationId="{81F1A13F-1E41-2EF0-7614-A187C2007864}"/>
          </ac:spMkLst>
        </pc:spChg>
        <pc:spChg chg="mod">
          <ac:chgData name="Nathan Edwards" userId="4f1aa8b7-5741-4991-b3ff-2e43d7114403" providerId="ADAL" clId="{20E823E2-E6CC-4BBC-B549-F0883863C698}" dt="2026-01-22T22:28:19.115" v="827" actId="790"/>
          <ac:spMkLst>
            <pc:docMk/>
            <pc:sldMk cId="3300078546" sldId="423"/>
            <ac:spMk id="9" creationId="{A8C5BD05-0244-D7F8-94E7-19FA586FC23C}"/>
          </ac:spMkLst>
        </pc:spChg>
        <pc:spChg chg="mod">
          <ac:chgData name="Nathan Edwards" userId="4f1aa8b7-5741-4991-b3ff-2e43d7114403" providerId="ADAL" clId="{20E823E2-E6CC-4BBC-B549-F0883863C698}" dt="2026-01-22T22:28:19.115" v="827" actId="790"/>
          <ac:spMkLst>
            <pc:docMk/>
            <pc:sldMk cId="3300078546" sldId="423"/>
            <ac:spMk id="11" creationId="{DF80B3B8-57B4-F51B-CE7C-AD1FF349F95A}"/>
          </ac:spMkLst>
        </pc:spChg>
        <pc:spChg chg="mod">
          <ac:chgData name="Nathan Edwards" userId="4f1aa8b7-5741-4991-b3ff-2e43d7114403" providerId="ADAL" clId="{20E823E2-E6CC-4BBC-B549-F0883863C698}" dt="2026-01-22T22:28:19.115" v="827" actId="790"/>
          <ac:spMkLst>
            <pc:docMk/>
            <pc:sldMk cId="3300078546" sldId="423"/>
            <ac:spMk id="13" creationId="{A4FFC3F2-5C43-6C31-5E8B-FA61C57338C1}"/>
          </ac:spMkLst>
        </pc:spChg>
        <pc:spChg chg="mod">
          <ac:chgData name="Nathan Edwards" userId="4f1aa8b7-5741-4991-b3ff-2e43d7114403" providerId="ADAL" clId="{20E823E2-E6CC-4BBC-B549-F0883863C698}" dt="2026-01-22T22:28:19.115" v="827" actId="790"/>
          <ac:spMkLst>
            <pc:docMk/>
            <pc:sldMk cId="3300078546" sldId="423"/>
            <ac:spMk id="15" creationId="{642B04E7-7FC8-EBE2-AEB3-83186E64159C}"/>
          </ac:spMkLst>
        </pc:spChg>
        <pc:picChg chg="add mod">
          <ac:chgData name="Nathan Edwards" userId="4f1aa8b7-5741-4991-b3ff-2e43d7114403" providerId="ADAL" clId="{20E823E2-E6CC-4BBC-B549-F0883863C698}" dt="2026-01-16T05:30:57.893" v="826"/>
          <ac:picMkLst>
            <pc:docMk/>
            <pc:sldMk cId="3300078546" sldId="423"/>
            <ac:picMk id="6" creationId="{14A12135-72D8-EBC8-530E-9467F51D044A}"/>
          </ac:picMkLst>
        </pc:picChg>
      </pc:sldChg>
      <pc:sldChg chg="modSp mod">
        <pc:chgData name="Nathan Edwards" userId="4f1aa8b7-5741-4991-b3ff-2e43d7114403" providerId="ADAL" clId="{20E823E2-E6CC-4BBC-B549-F0883863C698}" dt="2026-01-22T22:28:19.115" v="827" actId="790"/>
        <pc:sldMkLst>
          <pc:docMk/>
          <pc:sldMk cId="3907345050" sldId="426"/>
        </pc:sldMkLst>
        <pc:spChg chg="mod">
          <ac:chgData name="Nathan Edwards" userId="4f1aa8b7-5741-4991-b3ff-2e43d7114403" providerId="ADAL" clId="{20E823E2-E6CC-4BBC-B549-F0883863C698}" dt="2026-01-22T22:28:19.115" v="827" actId="790"/>
          <ac:spMkLst>
            <pc:docMk/>
            <pc:sldMk cId="3907345050" sldId="426"/>
            <ac:spMk id="5" creationId="{0020371A-DE6F-858A-40E9-06E614645CB4}"/>
          </ac:spMkLst>
        </pc:spChg>
        <pc:spChg chg="mod">
          <ac:chgData name="Nathan Edwards" userId="4f1aa8b7-5741-4991-b3ff-2e43d7114403" providerId="ADAL" clId="{20E823E2-E6CC-4BBC-B549-F0883863C698}" dt="2026-01-22T22:28:19.115" v="827" actId="790"/>
          <ac:spMkLst>
            <pc:docMk/>
            <pc:sldMk cId="3907345050" sldId="426"/>
            <ac:spMk id="6" creationId="{60E2F838-EC4C-1F71-D777-0F0238E74785}"/>
          </ac:spMkLst>
        </pc:spChg>
        <pc:spChg chg="mod">
          <ac:chgData name="Nathan Edwards" userId="4f1aa8b7-5741-4991-b3ff-2e43d7114403" providerId="ADAL" clId="{20E823E2-E6CC-4BBC-B549-F0883863C698}" dt="2026-01-22T22:28:19.115" v="827" actId="790"/>
          <ac:spMkLst>
            <pc:docMk/>
            <pc:sldMk cId="3907345050" sldId="426"/>
            <ac:spMk id="7" creationId="{99ACA154-0D88-0E63-7ED1-BDA1C9DC1869}"/>
          </ac:spMkLst>
        </pc:spChg>
        <pc:spChg chg="mod">
          <ac:chgData name="Nathan Edwards" userId="4f1aa8b7-5741-4991-b3ff-2e43d7114403" providerId="ADAL" clId="{20E823E2-E6CC-4BBC-B549-F0883863C698}" dt="2026-01-22T22:28:19.115" v="827" actId="790"/>
          <ac:spMkLst>
            <pc:docMk/>
            <pc:sldMk cId="3907345050" sldId="426"/>
            <ac:spMk id="11" creationId="{DB7A08D5-EE4A-2AD9-ADD5-59377D594ADA}"/>
          </ac:spMkLst>
        </pc:spChg>
        <pc:spChg chg="mod">
          <ac:chgData name="Nathan Edwards" userId="4f1aa8b7-5741-4991-b3ff-2e43d7114403" providerId="ADAL" clId="{20E823E2-E6CC-4BBC-B549-F0883863C698}" dt="2026-01-22T22:28:19.115" v="827" actId="790"/>
          <ac:spMkLst>
            <pc:docMk/>
            <pc:sldMk cId="3907345050" sldId="426"/>
            <ac:spMk id="15" creationId="{E5D1DDF8-4575-9340-1E9C-68CE3848DDCA}"/>
          </ac:spMkLst>
        </pc:spChg>
        <pc:graphicFrameChg chg="modGraphic">
          <ac:chgData name="Nathan Edwards" userId="4f1aa8b7-5741-4991-b3ff-2e43d7114403" providerId="ADAL" clId="{20E823E2-E6CC-4BBC-B549-F0883863C698}" dt="2026-01-22T22:28:19.115" v="827" actId="790"/>
          <ac:graphicFrameMkLst>
            <pc:docMk/>
            <pc:sldMk cId="3907345050" sldId="426"/>
            <ac:graphicFrameMk id="9" creationId="{AE557FAE-4827-2923-E430-14E6B64DAD4F}"/>
          </ac:graphicFrameMkLst>
        </pc:graphicFrameChg>
      </pc:sldChg>
      <pc:sldChg chg="modSp mod">
        <pc:chgData name="Nathan Edwards" userId="4f1aa8b7-5741-4991-b3ff-2e43d7114403" providerId="ADAL" clId="{20E823E2-E6CC-4BBC-B549-F0883863C698}" dt="2026-01-22T22:28:19.115" v="827" actId="790"/>
        <pc:sldMkLst>
          <pc:docMk/>
          <pc:sldMk cId="3258370736" sldId="427"/>
        </pc:sldMkLst>
        <pc:spChg chg="mod">
          <ac:chgData name="Nathan Edwards" userId="4f1aa8b7-5741-4991-b3ff-2e43d7114403" providerId="ADAL" clId="{20E823E2-E6CC-4BBC-B549-F0883863C698}" dt="2026-01-22T22:28:19.115" v="827" actId="790"/>
          <ac:spMkLst>
            <pc:docMk/>
            <pc:sldMk cId="3258370736" sldId="427"/>
            <ac:spMk id="2" creationId="{B693B3FD-EA14-7891-5BAA-76724E8C621F}"/>
          </ac:spMkLst>
        </pc:spChg>
        <pc:spChg chg="mod">
          <ac:chgData name="Nathan Edwards" userId="4f1aa8b7-5741-4991-b3ff-2e43d7114403" providerId="ADAL" clId="{20E823E2-E6CC-4BBC-B549-F0883863C698}" dt="2026-01-22T22:28:19.115" v="827" actId="790"/>
          <ac:spMkLst>
            <pc:docMk/>
            <pc:sldMk cId="3258370736" sldId="427"/>
            <ac:spMk id="3" creationId="{61E00400-97D5-977F-0F9D-B1254FAE3ED6}"/>
          </ac:spMkLst>
        </pc:spChg>
        <pc:spChg chg="mod">
          <ac:chgData name="Nathan Edwards" userId="4f1aa8b7-5741-4991-b3ff-2e43d7114403" providerId="ADAL" clId="{20E823E2-E6CC-4BBC-B549-F0883863C698}" dt="2026-01-22T22:28:19.115" v="827" actId="790"/>
          <ac:spMkLst>
            <pc:docMk/>
            <pc:sldMk cId="3258370736" sldId="427"/>
            <ac:spMk id="4" creationId="{BFB74DFC-2F92-DF9E-81DE-99CF01261F85}"/>
          </ac:spMkLst>
        </pc:spChg>
      </pc:sldChg>
      <pc:sldChg chg="modSp mod">
        <pc:chgData name="Nathan Edwards" userId="4f1aa8b7-5741-4991-b3ff-2e43d7114403" providerId="ADAL" clId="{20E823E2-E6CC-4BBC-B549-F0883863C698}" dt="2026-01-22T22:28:19.115" v="827" actId="790"/>
        <pc:sldMkLst>
          <pc:docMk/>
          <pc:sldMk cId="506478875" sldId="428"/>
        </pc:sldMkLst>
        <pc:spChg chg="mod">
          <ac:chgData name="Nathan Edwards" userId="4f1aa8b7-5741-4991-b3ff-2e43d7114403" providerId="ADAL" clId="{20E823E2-E6CC-4BBC-B549-F0883863C698}" dt="2026-01-22T22:28:19.115" v="827" actId="790"/>
          <ac:spMkLst>
            <pc:docMk/>
            <pc:sldMk cId="506478875" sldId="428"/>
            <ac:spMk id="4" creationId="{E17145C0-512D-02DE-D09F-623F666894E3}"/>
          </ac:spMkLst>
        </pc:spChg>
        <pc:spChg chg="mod">
          <ac:chgData name="Nathan Edwards" userId="4f1aa8b7-5741-4991-b3ff-2e43d7114403" providerId="ADAL" clId="{20E823E2-E6CC-4BBC-B549-F0883863C698}" dt="2026-01-22T22:28:19.115" v="827" actId="790"/>
          <ac:spMkLst>
            <pc:docMk/>
            <pc:sldMk cId="506478875" sldId="428"/>
            <ac:spMk id="12" creationId="{97DE26FA-7A4C-889A-330E-A589BBB2C0CD}"/>
          </ac:spMkLst>
        </pc:spChg>
        <pc:spChg chg="mod">
          <ac:chgData name="Nathan Edwards" userId="4f1aa8b7-5741-4991-b3ff-2e43d7114403" providerId="ADAL" clId="{20E823E2-E6CC-4BBC-B549-F0883863C698}" dt="2026-01-22T22:28:19.115" v="827" actId="790"/>
          <ac:spMkLst>
            <pc:docMk/>
            <pc:sldMk cId="506478875" sldId="428"/>
            <ac:spMk id="15" creationId="{0AA587C4-BBB3-0A21-2415-DA2930C1FB2C}"/>
          </ac:spMkLst>
        </pc:spChg>
        <pc:spChg chg="mod">
          <ac:chgData name="Nathan Edwards" userId="4f1aa8b7-5741-4991-b3ff-2e43d7114403" providerId="ADAL" clId="{20E823E2-E6CC-4BBC-B549-F0883863C698}" dt="2026-01-22T22:28:19.115" v="827" actId="790"/>
          <ac:spMkLst>
            <pc:docMk/>
            <pc:sldMk cId="506478875" sldId="428"/>
            <ac:spMk id="27" creationId="{9C8A5B2D-82A6-3B56-279F-25BEE782B594}"/>
          </ac:spMkLst>
        </pc:spChg>
        <pc:spChg chg="mod">
          <ac:chgData name="Nathan Edwards" userId="4f1aa8b7-5741-4991-b3ff-2e43d7114403" providerId="ADAL" clId="{20E823E2-E6CC-4BBC-B549-F0883863C698}" dt="2026-01-22T22:28:19.115" v="827" actId="790"/>
          <ac:spMkLst>
            <pc:docMk/>
            <pc:sldMk cId="506478875" sldId="428"/>
            <ac:spMk id="28" creationId="{64F8269F-F44F-2E4C-6520-D73CE4EAAD54}"/>
          </ac:spMkLst>
        </pc:spChg>
        <pc:spChg chg="mod">
          <ac:chgData name="Nathan Edwards" userId="4f1aa8b7-5741-4991-b3ff-2e43d7114403" providerId="ADAL" clId="{20E823E2-E6CC-4BBC-B549-F0883863C698}" dt="2026-01-22T22:28:19.115" v="827" actId="790"/>
          <ac:spMkLst>
            <pc:docMk/>
            <pc:sldMk cId="506478875" sldId="428"/>
            <ac:spMk id="29" creationId="{3346035C-4719-2FD7-6D1E-507757C847E1}"/>
          </ac:spMkLst>
        </pc:spChg>
        <pc:graphicFrameChg chg="modGraphic">
          <ac:chgData name="Nathan Edwards" userId="4f1aa8b7-5741-4991-b3ff-2e43d7114403" providerId="ADAL" clId="{20E823E2-E6CC-4BBC-B549-F0883863C698}" dt="2026-01-22T22:28:19.115" v="827" actId="790"/>
          <ac:graphicFrameMkLst>
            <pc:docMk/>
            <pc:sldMk cId="506478875" sldId="428"/>
            <ac:graphicFrameMk id="19" creationId="{00294EFF-F4EF-2DEE-F6ED-82B6D19980E1}"/>
          </ac:graphicFrameMkLst>
        </pc:graphicFrameChg>
      </pc:sldChg>
      <pc:sldChg chg="addSp delSp modSp mod delAnim modAnim">
        <pc:chgData name="Nathan Edwards" userId="4f1aa8b7-5741-4991-b3ff-2e43d7114403" providerId="ADAL" clId="{20E823E2-E6CC-4BBC-B549-F0883863C698}" dt="2026-01-22T22:28:19.115" v="827" actId="790"/>
        <pc:sldMkLst>
          <pc:docMk/>
          <pc:sldMk cId="4242259483" sldId="429"/>
        </pc:sldMkLst>
        <pc:spChg chg="mod">
          <ac:chgData name="Nathan Edwards" userId="4f1aa8b7-5741-4991-b3ff-2e43d7114403" providerId="ADAL" clId="{20E823E2-E6CC-4BBC-B549-F0883863C698}" dt="2026-01-22T22:28:19.115" v="827" actId="790"/>
          <ac:spMkLst>
            <pc:docMk/>
            <pc:sldMk cId="4242259483" sldId="429"/>
            <ac:spMk id="3" creationId="{45CFA30E-8F9F-F032-11D5-E12B7E338095}"/>
          </ac:spMkLst>
        </pc:spChg>
        <pc:spChg chg="add mod">
          <ac:chgData name="Nathan Edwards" userId="4f1aa8b7-5741-4991-b3ff-2e43d7114403" providerId="ADAL" clId="{20E823E2-E6CC-4BBC-B549-F0883863C698}" dt="2026-01-22T22:28:19.115" v="827" actId="790"/>
          <ac:spMkLst>
            <pc:docMk/>
            <pc:sldMk cId="4242259483" sldId="429"/>
            <ac:spMk id="4" creationId="{FFE50C9E-1F5A-985F-EFEA-E498B878646A}"/>
          </ac:spMkLst>
        </pc:spChg>
        <pc:spChg chg="mod">
          <ac:chgData name="Nathan Edwards" userId="4f1aa8b7-5741-4991-b3ff-2e43d7114403" providerId="ADAL" clId="{20E823E2-E6CC-4BBC-B549-F0883863C698}" dt="2026-01-22T22:28:19.115" v="827" actId="790"/>
          <ac:spMkLst>
            <pc:docMk/>
            <pc:sldMk cId="4242259483" sldId="429"/>
            <ac:spMk id="5" creationId="{310AD3EE-DC3B-2DD9-0BAF-BEB733EF2904}"/>
          </ac:spMkLst>
        </pc:spChg>
        <pc:spChg chg="mod">
          <ac:chgData name="Nathan Edwards" userId="4f1aa8b7-5741-4991-b3ff-2e43d7114403" providerId="ADAL" clId="{20E823E2-E6CC-4BBC-B549-F0883863C698}" dt="2026-01-22T22:28:19.115" v="827" actId="790"/>
          <ac:spMkLst>
            <pc:docMk/>
            <pc:sldMk cId="4242259483" sldId="429"/>
            <ac:spMk id="11" creationId="{0C14902B-7398-BD93-14B4-B7CF7E26BEEF}"/>
          </ac:spMkLst>
        </pc:spChg>
        <pc:spChg chg="mod">
          <ac:chgData name="Nathan Edwards" userId="4f1aa8b7-5741-4991-b3ff-2e43d7114403" providerId="ADAL" clId="{20E823E2-E6CC-4BBC-B549-F0883863C698}" dt="2026-01-22T22:28:19.115" v="827" actId="790"/>
          <ac:spMkLst>
            <pc:docMk/>
            <pc:sldMk cId="4242259483" sldId="429"/>
            <ac:spMk id="13" creationId="{ED6E233F-D681-B82F-E2A5-BABDFA989D4F}"/>
          </ac:spMkLst>
        </pc:spChg>
        <pc:spChg chg="mod">
          <ac:chgData name="Nathan Edwards" userId="4f1aa8b7-5741-4991-b3ff-2e43d7114403" providerId="ADAL" clId="{20E823E2-E6CC-4BBC-B549-F0883863C698}" dt="2026-01-22T22:28:19.115" v="827" actId="790"/>
          <ac:spMkLst>
            <pc:docMk/>
            <pc:sldMk cId="4242259483" sldId="429"/>
            <ac:spMk id="15" creationId="{97E6A4FE-691E-D37B-A33D-4EFD98DBCDA6}"/>
          </ac:spMkLst>
        </pc:spChg>
        <pc:picChg chg="add mod">
          <ac:chgData name="Nathan Edwards" userId="4f1aa8b7-5741-4991-b3ff-2e43d7114403" providerId="ADAL" clId="{20E823E2-E6CC-4BBC-B549-F0883863C698}" dt="2026-01-16T05:30:28.552" v="824"/>
          <ac:picMkLst>
            <pc:docMk/>
            <pc:sldMk cId="4242259483" sldId="429"/>
            <ac:picMk id="8" creationId="{948A60E8-5517-9F21-9AAA-B7E76F7AEE45}"/>
          </ac:picMkLst>
        </pc:picChg>
      </pc:sldChg>
      <pc:sldChg chg="modSp mod">
        <pc:chgData name="Nathan Edwards" userId="4f1aa8b7-5741-4991-b3ff-2e43d7114403" providerId="ADAL" clId="{20E823E2-E6CC-4BBC-B549-F0883863C698}" dt="2026-01-22T22:28:19.115" v="827" actId="790"/>
        <pc:sldMkLst>
          <pc:docMk/>
          <pc:sldMk cId="362065498" sldId="430"/>
        </pc:sldMkLst>
        <pc:spChg chg="mod">
          <ac:chgData name="Nathan Edwards" userId="4f1aa8b7-5741-4991-b3ff-2e43d7114403" providerId="ADAL" clId="{20E823E2-E6CC-4BBC-B549-F0883863C698}" dt="2026-01-22T22:28:19.115" v="827" actId="790"/>
          <ac:spMkLst>
            <pc:docMk/>
            <pc:sldMk cId="362065498" sldId="430"/>
            <ac:spMk id="8" creationId="{BDE6D947-910D-A65E-B690-0877A27D5493}"/>
          </ac:spMkLst>
        </pc:spChg>
        <pc:spChg chg="mod">
          <ac:chgData name="Nathan Edwards" userId="4f1aa8b7-5741-4991-b3ff-2e43d7114403" providerId="ADAL" clId="{20E823E2-E6CC-4BBC-B549-F0883863C698}" dt="2026-01-22T22:28:19.115" v="827" actId="790"/>
          <ac:spMkLst>
            <pc:docMk/>
            <pc:sldMk cId="362065498" sldId="430"/>
            <ac:spMk id="24" creationId="{5A54E84B-E08A-0F12-A7C4-A542581F45CF}"/>
          </ac:spMkLst>
        </pc:spChg>
        <pc:spChg chg="mod">
          <ac:chgData name="Nathan Edwards" userId="4f1aa8b7-5741-4991-b3ff-2e43d7114403" providerId="ADAL" clId="{20E823E2-E6CC-4BBC-B549-F0883863C698}" dt="2026-01-22T22:28:19.115" v="827" actId="790"/>
          <ac:spMkLst>
            <pc:docMk/>
            <pc:sldMk cId="362065498" sldId="430"/>
            <ac:spMk id="27" creationId="{A039954A-0E6A-6DD2-6FA5-DC404A8B37F1}"/>
          </ac:spMkLst>
        </pc:spChg>
        <pc:graphicFrameChg chg="modGraphic">
          <ac:chgData name="Nathan Edwards" userId="4f1aa8b7-5741-4991-b3ff-2e43d7114403" providerId="ADAL" clId="{20E823E2-E6CC-4BBC-B549-F0883863C698}" dt="2026-01-22T22:28:19.115" v="827" actId="790"/>
          <ac:graphicFrameMkLst>
            <pc:docMk/>
            <pc:sldMk cId="362065498" sldId="430"/>
            <ac:graphicFrameMk id="28" creationId="{E68AC189-586D-0033-16D2-F72A0DEBCBEA}"/>
          </ac:graphicFrameMkLst>
        </pc:graphicFrameChg>
        <pc:graphicFrameChg chg="modGraphic">
          <ac:chgData name="Nathan Edwards" userId="4f1aa8b7-5741-4991-b3ff-2e43d7114403" providerId="ADAL" clId="{20E823E2-E6CC-4BBC-B549-F0883863C698}" dt="2026-01-22T22:28:19.115" v="827" actId="790"/>
          <ac:graphicFrameMkLst>
            <pc:docMk/>
            <pc:sldMk cId="362065498" sldId="430"/>
            <ac:graphicFrameMk id="29" creationId="{935D2C32-851B-4C1B-F86B-45C977B990BA}"/>
          </ac:graphicFrameMkLst>
        </pc:graphicFrameChg>
        <pc:graphicFrameChg chg="modGraphic">
          <ac:chgData name="Nathan Edwards" userId="4f1aa8b7-5741-4991-b3ff-2e43d7114403" providerId="ADAL" clId="{20E823E2-E6CC-4BBC-B549-F0883863C698}" dt="2026-01-22T22:28:19.115" v="827" actId="790"/>
          <ac:graphicFrameMkLst>
            <pc:docMk/>
            <pc:sldMk cId="362065498" sldId="430"/>
            <ac:graphicFrameMk id="30" creationId="{2610BB1A-7D65-7777-2EFE-6E1945A7A874}"/>
          </ac:graphicFrameMkLst>
        </pc:graphicFrameChg>
        <pc:graphicFrameChg chg="modGraphic">
          <ac:chgData name="Nathan Edwards" userId="4f1aa8b7-5741-4991-b3ff-2e43d7114403" providerId="ADAL" clId="{20E823E2-E6CC-4BBC-B549-F0883863C698}" dt="2026-01-22T22:28:19.115" v="827" actId="790"/>
          <ac:graphicFrameMkLst>
            <pc:docMk/>
            <pc:sldMk cId="362065498" sldId="430"/>
            <ac:graphicFrameMk id="31" creationId="{13C77C60-77F1-2D12-47E0-C085928955EF}"/>
          </ac:graphicFrameMkLst>
        </pc:graphicFrameChg>
        <pc:graphicFrameChg chg="modGraphic">
          <ac:chgData name="Nathan Edwards" userId="4f1aa8b7-5741-4991-b3ff-2e43d7114403" providerId="ADAL" clId="{20E823E2-E6CC-4BBC-B549-F0883863C698}" dt="2026-01-22T22:28:19.115" v="827" actId="790"/>
          <ac:graphicFrameMkLst>
            <pc:docMk/>
            <pc:sldMk cId="362065498" sldId="430"/>
            <ac:graphicFrameMk id="32" creationId="{414A6E2D-706D-2762-38BC-747CE01D427A}"/>
          </ac:graphicFrameMkLst>
        </pc:graphicFrameChg>
        <pc:graphicFrameChg chg="modGraphic">
          <ac:chgData name="Nathan Edwards" userId="4f1aa8b7-5741-4991-b3ff-2e43d7114403" providerId="ADAL" clId="{20E823E2-E6CC-4BBC-B549-F0883863C698}" dt="2026-01-22T22:28:19.115" v="827" actId="790"/>
          <ac:graphicFrameMkLst>
            <pc:docMk/>
            <pc:sldMk cId="362065498" sldId="430"/>
            <ac:graphicFrameMk id="33" creationId="{A8616D7E-FEB4-69C9-A991-8EEE36EACD95}"/>
          </ac:graphicFrameMkLst>
        </pc:graphicFrameChg>
      </pc:sldChg>
      <pc:sldChg chg="modSp mod">
        <pc:chgData name="Nathan Edwards" userId="4f1aa8b7-5741-4991-b3ff-2e43d7114403" providerId="ADAL" clId="{20E823E2-E6CC-4BBC-B549-F0883863C698}" dt="2026-01-22T22:28:19.115" v="827" actId="790"/>
        <pc:sldMkLst>
          <pc:docMk/>
          <pc:sldMk cId="2108209852" sldId="431"/>
        </pc:sldMkLst>
        <pc:spChg chg="mod">
          <ac:chgData name="Nathan Edwards" userId="4f1aa8b7-5741-4991-b3ff-2e43d7114403" providerId="ADAL" clId="{20E823E2-E6CC-4BBC-B549-F0883863C698}" dt="2026-01-22T22:28:19.115" v="827" actId="790"/>
          <ac:spMkLst>
            <pc:docMk/>
            <pc:sldMk cId="2108209852" sldId="431"/>
            <ac:spMk id="4" creationId="{63F77A2F-8A96-A3D5-DAF7-C5EC52D19B95}"/>
          </ac:spMkLst>
        </pc:spChg>
        <pc:spChg chg="mod">
          <ac:chgData name="Nathan Edwards" userId="4f1aa8b7-5741-4991-b3ff-2e43d7114403" providerId="ADAL" clId="{20E823E2-E6CC-4BBC-B549-F0883863C698}" dt="2026-01-22T22:28:19.115" v="827" actId="790"/>
          <ac:spMkLst>
            <pc:docMk/>
            <pc:sldMk cId="2108209852" sldId="431"/>
            <ac:spMk id="8" creationId="{439C869A-00C4-2E62-7EEB-D16B98B4A6B4}"/>
          </ac:spMkLst>
        </pc:spChg>
        <pc:spChg chg="mod">
          <ac:chgData name="Nathan Edwards" userId="4f1aa8b7-5741-4991-b3ff-2e43d7114403" providerId="ADAL" clId="{20E823E2-E6CC-4BBC-B549-F0883863C698}" dt="2026-01-22T22:28:19.115" v="827" actId="790"/>
          <ac:spMkLst>
            <pc:docMk/>
            <pc:sldMk cId="2108209852" sldId="431"/>
            <ac:spMk id="27" creationId="{9109B992-1084-F40D-1952-FDE8561246F6}"/>
          </ac:spMkLst>
        </pc:spChg>
      </pc:sldChg>
      <pc:sldChg chg="modSp mod">
        <pc:chgData name="Nathan Edwards" userId="4f1aa8b7-5741-4991-b3ff-2e43d7114403" providerId="ADAL" clId="{20E823E2-E6CC-4BBC-B549-F0883863C698}" dt="2026-01-22T22:28:19.115" v="827" actId="790"/>
        <pc:sldMkLst>
          <pc:docMk/>
          <pc:sldMk cId="1810857456" sldId="432"/>
        </pc:sldMkLst>
        <pc:spChg chg="mod">
          <ac:chgData name="Nathan Edwards" userId="4f1aa8b7-5741-4991-b3ff-2e43d7114403" providerId="ADAL" clId="{20E823E2-E6CC-4BBC-B549-F0883863C698}" dt="2026-01-22T22:28:19.115" v="827" actId="790"/>
          <ac:spMkLst>
            <pc:docMk/>
            <pc:sldMk cId="1810857456" sldId="432"/>
            <ac:spMk id="4" creationId="{844DDD52-2888-3E85-62FB-5328576D7457}"/>
          </ac:spMkLst>
        </pc:spChg>
        <pc:spChg chg="mod">
          <ac:chgData name="Nathan Edwards" userId="4f1aa8b7-5741-4991-b3ff-2e43d7114403" providerId="ADAL" clId="{20E823E2-E6CC-4BBC-B549-F0883863C698}" dt="2026-01-22T22:28:19.115" v="827" actId="790"/>
          <ac:spMkLst>
            <pc:docMk/>
            <pc:sldMk cId="1810857456" sldId="432"/>
            <ac:spMk id="8" creationId="{935BE209-4D69-DFBC-1ECD-54B9EEA5ED0B}"/>
          </ac:spMkLst>
        </pc:spChg>
        <pc:spChg chg="mod">
          <ac:chgData name="Nathan Edwards" userId="4f1aa8b7-5741-4991-b3ff-2e43d7114403" providerId="ADAL" clId="{20E823E2-E6CC-4BBC-B549-F0883863C698}" dt="2026-01-22T22:28:19.115" v="827" actId="790"/>
          <ac:spMkLst>
            <pc:docMk/>
            <pc:sldMk cId="1810857456" sldId="432"/>
            <ac:spMk id="27" creationId="{99710D55-8B69-3DB2-4078-BAEBDBC2DB42}"/>
          </ac:spMkLst>
        </pc:spChg>
      </pc:sldChg>
      <pc:sldChg chg="modSp mod">
        <pc:chgData name="Nathan Edwards" userId="4f1aa8b7-5741-4991-b3ff-2e43d7114403" providerId="ADAL" clId="{20E823E2-E6CC-4BBC-B549-F0883863C698}" dt="2026-01-22T22:28:19.115" v="827" actId="790"/>
        <pc:sldMkLst>
          <pc:docMk/>
          <pc:sldMk cId="4105772164" sldId="433"/>
        </pc:sldMkLst>
        <pc:spChg chg="mod">
          <ac:chgData name="Nathan Edwards" userId="4f1aa8b7-5741-4991-b3ff-2e43d7114403" providerId="ADAL" clId="{20E823E2-E6CC-4BBC-B549-F0883863C698}" dt="2026-01-22T22:28:19.115" v="827" actId="790"/>
          <ac:spMkLst>
            <pc:docMk/>
            <pc:sldMk cId="4105772164" sldId="433"/>
            <ac:spMk id="4" creationId="{42B7708D-75CF-DABF-007D-7E5A1C6F0F78}"/>
          </ac:spMkLst>
        </pc:spChg>
        <pc:spChg chg="mod">
          <ac:chgData name="Nathan Edwards" userId="4f1aa8b7-5741-4991-b3ff-2e43d7114403" providerId="ADAL" clId="{20E823E2-E6CC-4BBC-B549-F0883863C698}" dt="2026-01-22T22:28:19.115" v="827" actId="790"/>
          <ac:spMkLst>
            <pc:docMk/>
            <pc:sldMk cId="4105772164" sldId="433"/>
            <ac:spMk id="8" creationId="{FC9D6E11-5811-2F9A-8202-1F1C5EA24D2F}"/>
          </ac:spMkLst>
        </pc:spChg>
        <pc:spChg chg="mod">
          <ac:chgData name="Nathan Edwards" userId="4f1aa8b7-5741-4991-b3ff-2e43d7114403" providerId="ADAL" clId="{20E823E2-E6CC-4BBC-B549-F0883863C698}" dt="2026-01-22T22:28:19.115" v="827" actId="790"/>
          <ac:spMkLst>
            <pc:docMk/>
            <pc:sldMk cId="4105772164" sldId="433"/>
            <ac:spMk id="27" creationId="{FE7ACFFC-8DC9-26EF-77BF-62D7CCA1F0DC}"/>
          </ac:spMkLst>
        </pc:spChg>
      </pc:sldChg>
      <pc:sldChg chg="modSp mod">
        <pc:chgData name="Nathan Edwards" userId="4f1aa8b7-5741-4991-b3ff-2e43d7114403" providerId="ADAL" clId="{20E823E2-E6CC-4BBC-B549-F0883863C698}" dt="2026-01-22T22:28:19.115" v="827" actId="790"/>
        <pc:sldMkLst>
          <pc:docMk/>
          <pc:sldMk cId="1543642360" sldId="434"/>
        </pc:sldMkLst>
        <pc:spChg chg="mod">
          <ac:chgData name="Nathan Edwards" userId="4f1aa8b7-5741-4991-b3ff-2e43d7114403" providerId="ADAL" clId="{20E823E2-E6CC-4BBC-B549-F0883863C698}" dt="2026-01-22T22:28:19.115" v="827" actId="790"/>
          <ac:spMkLst>
            <pc:docMk/>
            <pc:sldMk cId="1543642360" sldId="434"/>
            <ac:spMk id="4" creationId="{AF351AEF-6240-3A35-BE38-ECACAA703434}"/>
          </ac:spMkLst>
        </pc:spChg>
        <pc:spChg chg="mod">
          <ac:chgData name="Nathan Edwards" userId="4f1aa8b7-5741-4991-b3ff-2e43d7114403" providerId="ADAL" clId="{20E823E2-E6CC-4BBC-B549-F0883863C698}" dt="2026-01-22T22:28:19.115" v="827" actId="790"/>
          <ac:spMkLst>
            <pc:docMk/>
            <pc:sldMk cId="1543642360" sldId="434"/>
            <ac:spMk id="8" creationId="{F7875550-457D-5627-ECA9-51A5CE38F6C5}"/>
          </ac:spMkLst>
        </pc:spChg>
        <pc:spChg chg="mod">
          <ac:chgData name="Nathan Edwards" userId="4f1aa8b7-5741-4991-b3ff-2e43d7114403" providerId="ADAL" clId="{20E823E2-E6CC-4BBC-B549-F0883863C698}" dt="2026-01-22T22:28:19.115" v="827" actId="790"/>
          <ac:spMkLst>
            <pc:docMk/>
            <pc:sldMk cId="1543642360" sldId="434"/>
            <ac:spMk id="27" creationId="{9558F6E9-FE84-0751-A35E-86243DB83AD7}"/>
          </ac:spMkLst>
        </pc:spChg>
      </pc:sldChg>
      <pc:sldChg chg="modSp mod">
        <pc:chgData name="Nathan Edwards" userId="4f1aa8b7-5741-4991-b3ff-2e43d7114403" providerId="ADAL" clId="{20E823E2-E6CC-4BBC-B549-F0883863C698}" dt="2026-01-22T22:28:19.115" v="827" actId="790"/>
        <pc:sldMkLst>
          <pc:docMk/>
          <pc:sldMk cId="1082703004" sldId="435"/>
        </pc:sldMkLst>
        <pc:spChg chg="mod">
          <ac:chgData name="Nathan Edwards" userId="4f1aa8b7-5741-4991-b3ff-2e43d7114403" providerId="ADAL" clId="{20E823E2-E6CC-4BBC-B549-F0883863C698}" dt="2026-01-22T22:28:19.115" v="827" actId="790"/>
          <ac:spMkLst>
            <pc:docMk/>
            <pc:sldMk cId="1082703004" sldId="435"/>
            <ac:spMk id="4" creationId="{CE3A5CCA-79C1-8D54-1D8E-AB027739F4DE}"/>
          </ac:spMkLst>
        </pc:spChg>
        <pc:spChg chg="mod">
          <ac:chgData name="Nathan Edwards" userId="4f1aa8b7-5741-4991-b3ff-2e43d7114403" providerId="ADAL" clId="{20E823E2-E6CC-4BBC-B549-F0883863C698}" dt="2026-01-22T22:28:19.115" v="827" actId="790"/>
          <ac:spMkLst>
            <pc:docMk/>
            <pc:sldMk cId="1082703004" sldId="435"/>
            <ac:spMk id="8" creationId="{F3579179-0301-0CA6-9871-60FC41AE2813}"/>
          </ac:spMkLst>
        </pc:spChg>
        <pc:spChg chg="mod">
          <ac:chgData name="Nathan Edwards" userId="4f1aa8b7-5741-4991-b3ff-2e43d7114403" providerId="ADAL" clId="{20E823E2-E6CC-4BBC-B549-F0883863C698}" dt="2026-01-22T22:28:19.115" v="827" actId="790"/>
          <ac:spMkLst>
            <pc:docMk/>
            <pc:sldMk cId="1082703004" sldId="435"/>
            <ac:spMk id="27" creationId="{0DA3F6DD-F2E6-94F4-2DF2-D2FE81583CB4}"/>
          </ac:spMkLst>
        </pc:spChg>
      </pc:sldChg>
      <pc:sldChg chg="modSp mod">
        <pc:chgData name="Nathan Edwards" userId="4f1aa8b7-5741-4991-b3ff-2e43d7114403" providerId="ADAL" clId="{20E823E2-E6CC-4BBC-B549-F0883863C698}" dt="2026-01-22T22:28:19.115" v="827" actId="790"/>
        <pc:sldMkLst>
          <pc:docMk/>
          <pc:sldMk cId="951388711" sldId="436"/>
        </pc:sldMkLst>
        <pc:spChg chg="mod">
          <ac:chgData name="Nathan Edwards" userId="4f1aa8b7-5741-4991-b3ff-2e43d7114403" providerId="ADAL" clId="{20E823E2-E6CC-4BBC-B549-F0883863C698}" dt="2026-01-22T22:28:19.115" v="827" actId="790"/>
          <ac:spMkLst>
            <pc:docMk/>
            <pc:sldMk cId="951388711" sldId="436"/>
            <ac:spMk id="4" creationId="{2F027930-3B4A-D981-A130-7CD3F7DB7773}"/>
          </ac:spMkLst>
        </pc:spChg>
        <pc:spChg chg="mod">
          <ac:chgData name="Nathan Edwards" userId="4f1aa8b7-5741-4991-b3ff-2e43d7114403" providerId="ADAL" clId="{20E823E2-E6CC-4BBC-B549-F0883863C698}" dt="2026-01-22T22:28:19.115" v="827" actId="790"/>
          <ac:spMkLst>
            <pc:docMk/>
            <pc:sldMk cId="951388711" sldId="436"/>
            <ac:spMk id="8" creationId="{4196D722-5F1D-1C6B-65B5-34FB4DAC2781}"/>
          </ac:spMkLst>
        </pc:spChg>
        <pc:spChg chg="mod">
          <ac:chgData name="Nathan Edwards" userId="4f1aa8b7-5741-4991-b3ff-2e43d7114403" providerId="ADAL" clId="{20E823E2-E6CC-4BBC-B549-F0883863C698}" dt="2026-01-22T22:28:19.115" v="827" actId="790"/>
          <ac:spMkLst>
            <pc:docMk/>
            <pc:sldMk cId="951388711" sldId="436"/>
            <ac:spMk id="27" creationId="{9EE78E60-60C9-6980-D282-2C1C60352927}"/>
          </ac:spMkLst>
        </pc:spChg>
      </pc:sldChg>
      <pc:sldChg chg="modSp mod">
        <pc:chgData name="Nathan Edwards" userId="4f1aa8b7-5741-4991-b3ff-2e43d7114403" providerId="ADAL" clId="{20E823E2-E6CC-4BBC-B549-F0883863C698}" dt="2026-01-22T22:28:19.115" v="827" actId="790"/>
        <pc:sldMkLst>
          <pc:docMk/>
          <pc:sldMk cId="3338973893" sldId="437"/>
        </pc:sldMkLst>
        <pc:spChg chg="mod">
          <ac:chgData name="Nathan Edwards" userId="4f1aa8b7-5741-4991-b3ff-2e43d7114403" providerId="ADAL" clId="{20E823E2-E6CC-4BBC-B549-F0883863C698}" dt="2026-01-22T22:28:19.115" v="827" actId="790"/>
          <ac:spMkLst>
            <pc:docMk/>
            <pc:sldMk cId="3338973893" sldId="437"/>
            <ac:spMk id="20" creationId="{3F7970B5-86C7-433F-1279-6D223FDD7EC2}"/>
          </ac:spMkLst>
        </pc:spChg>
        <pc:spChg chg="mod">
          <ac:chgData name="Nathan Edwards" userId="4f1aa8b7-5741-4991-b3ff-2e43d7114403" providerId="ADAL" clId="{20E823E2-E6CC-4BBC-B549-F0883863C698}" dt="2026-01-22T22:28:19.115" v="827" actId="790"/>
          <ac:spMkLst>
            <pc:docMk/>
            <pc:sldMk cId="3338973893" sldId="437"/>
            <ac:spMk id="21" creationId="{D2D96110-AF00-1EA3-AB8D-B7D3927D90FC}"/>
          </ac:spMkLst>
        </pc:spChg>
        <pc:spChg chg="mod">
          <ac:chgData name="Nathan Edwards" userId="4f1aa8b7-5741-4991-b3ff-2e43d7114403" providerId="ADAL" clId="{20E823E2-E6CC-4BBC-B549-F0883863C698}" dt="2026-01-22T22:28:19.115" v="827" actId="790"/>
          <ac:spMkLst>
            <pc:docMk/>
            <pc:sldMk cId="3338973893" sldId="437"/>
            <ac:spMk id="22" creationId="{10E786E6-9A21-6E8A-DC44-72EF2E112F46}"/>
          </ac:spMkLst>
        </pc:spChg>
        <pc:spChg chg="mod">
          <ac:chgData name="Nathan Edwards" userId="4f1aa8b7-5741-4991-b3ff-2e43d7114403" providerId="ADAL" clId="{20E823E2-E6CC-4BBC-B549-F0883863C698}" dt="2026-01-22T22:28:19.115" v="827" actId="790"/>
          <ac:spMkLst>
            <pc:docMk/>
            <pc:sldMk cId="3338973893" sldId="437"/>
            <ac:spMk id="23" creationId="{6DD795CF-E8D6-BFA6-C15D-E210B7212ECD}"/>
          </ac:spMkLst>
        </pc:spChg>
        <pc:spChg chg="mod">
          <ac:chgData name="Nathan Edwards" userId="4f1aa8b7-5741-4991-b3ff-2e43d7114403" providerId="ADAL" clId="{20E823E2-E6CC-4BBC-B549-F0883863C698}" dt="2026-01-22T22:28:19.115" v="827" actId="790"/>
          <ac:spMkLst>
            <pc:docMk/>
            <pc:sldMk cId="3338973893" sldId="437"/>
            <ac:spMk id="24" creationId="{ACC0177B-7EA4-4C3B-9588-2816AF597209}"/>
          </ac:spMkLst>
        </pc:spChg>
        <pc:spChg chg="mod">
          <ac:chgData name="Nathan Edwards" userId="4f1aa8b7-5741-4991-b3ff-2e43d7114403" providerId="ADAL" clId="{20E823E2-E6CC-4BBC-B549-F0883863C698}" dt="2026-01-22T22:28:19.115" v="827" actId="790"/>
          <ac:spMkLst>
            <pc:docMk/>
            <pc:sldMk cId="3338973893" sldId="437"/>
            <ac:spMk id="25" creationId="{8F52C65F-E156-55F0-F2D3-D28174C84663}"/>
          </ac:spMkLst>
        </pc:spChg>
        <pc:spChg chg="mod">
          <ac:chgData name="Nathan Edwards" userId="4f1aa8b7-5741-4991-b3ff-2e43d7114403" providerId="ADAL" clId="{20E823E2-E6CC-4BBC-B549-F0883863C698}" dt="2026-01-22T22:28:19.115" v="827" actId="790"/>
          <ac:spMkLst>
            <pc:docMk/>
            <pc:sldMk cId="3338973893" sldId="437"/>
            <ac:spMk id="26" creationId="{3E6C3066-52BD-D3FD-5178-BD041AD5272D}"/>
          </ac:spMkLst>
        </pc:spChg>
        <pc:spChg chg="mod">
          <ac:chgData name="Nathan Edwards" userId="4f1aa8b7-5741-4991-b3ff-2e43d7114403" providerId="ADAL" clId="{20E823E2-E6CC-4BBC-B549-F0883863C698}" dt="2026-01-22T22:28:19.115" v="827" actId="790"/>
          <ac:spMkLst>
            <pc:docMk/>
            <pc:sldMk cId="3338973893" sldId="437"/>
            <ac:spMk id="29" creationId="{622909A4-1DE4-F460-FFE1-2B2F060B088E}"/>
          </ac:spMkLst>
        </pc:spChg>
        <pc:spChg chg="mod">
          <ac:chgData name="Nathan Edwards" userId="4f1aa8b7-5741-4991-b3ff-2e43d7114403" providerId="ADAL" clId="{20E823E2-E6CC-4BBC-B549-F0883863C698}" dt="2026-01-22T22:28:19.115" v="827" actId="790"/>
          <ac:spMkLst>
            <pc:docMk/>
            <pc:sldMk cId="3338973893" sldId="437"/>
            <ac:spMk id="36" creationId="{02141A34-D656-545F-6A82-6A2166AE5A05}"/>
          </ac:spMkLst>
        </pc:spChg>
      </pc:sldChg>
      <pc:sldChg chg="add">
        <pc:chgData name="Nathan Edwards" userId="4f1aa8b7-5741-4991-b3ff-2e43d7114403" providerId="ADAL" clId="{20E823E2-E6CC-4BBC-B549-F0883863C698}" dt="2026-01-22T22:29:17.044" v="828"/>
        <pc:sldMkLst>
          <pc:docMk/>
          <pc:sldMk cId="1732252631" sldId="438"/>
        </pc:sldMkLst>
      </pc:sldChg>
    </pc:docChg>
  </pc:docChgLst>
  <pc:docChgLst>
    <pc:chgData name="Renee Dickens" userId="41aaf39a-ae07-4d0c-94a4-8c4aca9d6d4f" providerId="ADAL" clId="{001D7FCF-CFD3-4FF0-947F-DD9E67F864D7}"/>
    <pc:docChg chg="modSld">
      <pc:chgData name="Renee Dickens" userId="41aaf39a-ae07-4d0c-94a4-8c4aca9d6d4f" providerId="ADAL" clId="{001D7FCF-CFD3-4FF0-947F-DD9E67F864D7}" dt="2026-01-06T05:42:01.943" v="45" actId="20577"/>
      <pc:docMkLst>
        <pc:docMk/>
      </pc:docMkLst>
      <pc:sldChg chg="modSp mod">
        <pc:chgData name="Renee Dickens" userId="41aaf39a-ae07-4d0c-94a4-8c4aca9d6d4f" providerId="ADAL" clId="{001D7FCF-CFD3-4FF0-947F-DD9E67F864D7}" dt="2026-01-06T05:42:01.943" v="45" actId="20577"/>
        <pc:sldMkLst>
          <pc:docMk/>
          <pc:sldMk cId="1804649733" sldId="399"/>
        </pc:sldMkLst>
        <pc:graphicFrameChg chg="modGraphic">
          <ac:chgData name="Renee Dickens" userId="41aaf39a-ae07-4d0c-94a4-8c4aca9d6d4f" providerId="ADAL" clId="{001D7FCF-CFD3-4FF0-947F-DD9E67F864D7}" dt="2026-01-06T05:42:01.943" v="45" actId="20577"/>
          <ac:graphicFrameMkLst>
            <pc:docMk/>
            <pc:sldMk cId="1804649733" sldId="399"/>
            <ac:graphicFrameMk id="19" creationId="{CE09910B-D86D-DEE5-E7B1-9D834169BFA9}"/>
          </ac:graphicFrameMkLst>
        </pc:graphicFrameChg>
      </pc:sldChg>
      <pc:sldChg chg="addSp modSp mod">
        <pc:chgData name="Renee Dickens" userId="41aaf39a-ae07-4d0c-94a4-8c4aca9d6d4f" providerId="ADAL" clId="{001D7FCF-CFD3-4FF0-947F-DD9E67F864D7}" dt="2026-01-06T05:38:20.681" v="44" actId="14100"/>
        <pc:sldMkLst>
          <pc:docMk/>
          <pc:sldMk cId="240903615" sldId="418"/>
        </pc:sldMkLst>
      </pc:sldChg>
      <pc:sldChg chg="modSp mod">
        <pc:chgData name="Renee Dickens" userId="41aaf39a-ae07-4d0c-94a4-8c4aca9d6d4f" providerId="ADAL" clId="{001D7FCF-CFD3-4FF0-947F-DD9E67F864D7}" dt="2026-01-06T05:10:11.914" v="8" actId="1035"/>
        <pc:sldMkLst>
          <pc:docMk/>
          <pc:sldMk cId="3300078546" sldId="423"/>
        </pc:sldMkLst>
        <pc:spChg chg="mod">
          <ac:chgData name="Renee Dickens" userId="41aaf39a-ae07-4d0c-94a4-8c4aca9d6d4f" providerId="ADAL" clId="{001D7FCF-CFD3-4FF0-947F-DD9E67F864D7}" dt="2026-01-06T05:10:11.914" v="8" actId="1035"/>
          <ac:spMkLst>
            <pc:docMk/>
            <pc:sldMk cId="3300078546" sldId="423"/>
            <ac:spMk id="2" creationId="{73B206A7-AF30-26DA-3BC5-F4181AE67BB5}"/>
          </ac:spMkLst>
        </pc:spChg>
        <pc:spChg chg="mod">
          <ac:chgData name="Renee Dickens" userId="41aaf39a-ae07-4d0c-94a4-8c4aca9d6d4f" providerId="ADAL" clId="{001D7FCF-CFD3-4FF0-947F-DD9E67F864D7}" dt="2026-01-06T05:09:27.329" v="2" actId="207"/>
          <ac:spMkLst>
            <pc:docMk/>
            <pc:sldMk cId="3300078546" sldId="423"/>
            <ac:spMk id="11" creationId="{DF80B3B8-57B4-F51B-CE7C-AD1FF349F95A}"/>
          </ac:spMkLst>
        </pc:spChg>
        <pc:spChg chg="mod">
          <ac:chgData name="Renee Dickens" userId="41aaf39a-ae07-4d0c-94a4-8c4aca9d6d4f" providerId="ADAL" clId="{001D7FCF-CFD3-4FF0-947F-DD9E67F864D7}" dt="2026-01-06T05:09:31.093" v="3" actId="403"/>
          <ac:spMkLst>
            <pc:docMk/>
            <pc:sldMk cId="3300078546" sldId="423"/>
            <ac:spMk id="15" creationId="{642B04E7-7FC8-EBE2-AEB3-83186E64159C}"/>
          </ac:spMkLst>
        </pc:spChg>
      </pc:sldChg>
      <pc:sldChg chg="addSp modSp mod">
        <pc:chgData name="Renee Dickens" userId="41aaf39a-ae07-4d0c-94a4-8c4aca9d6d4f" providerId="ADAL" clId="{001D7FCF-CFD3-4FF0-947F-DD9E67F864D7}" dt="2026-01-06T05:28:27.198" v="33" actId="1076"/>
        <pc:sldMkLst>
          <pc:docMk/>
          <pc:sldMk cId="2517040057" sldId="425"/>
        </pc:sldMkLst>
        <pc:picChg chg="add mod">
          <ac:chgData name="Renee Dickens" userId="41aaf39a-ae07-4d0c-94a4-8c4aca9d6d4f" providerId="ADAL" clId="{001D7FCF-CFD3-4FF0-947F-DD9E67F864D7}" dt="2026-01-06T05:28:27.198" v="33" actId="1076"/>
          <ac:picMkLst>
            <pc:docMk/>
            <pc:sldMk cId="2517040057" sldId="425"/>
            <ac:picMk id="3" creationId="{AD4890D3-BEFC-EFB2-85C7-15A200D070F1}"/>
          </ac:picMkLst>
        </pc:picChg>
      </pc:sldChg>
      <pc:sldChg chg="modSp mod">
        <pc:chgData name="Renee Dickens" userId="41aaf39a-ae07-4d0c-94a4-8c4aca9d6d4f" providerId="ADAL" clId="{001D7FCF-CFD3-4FF0-947F-DD9E67F864D7}" dt="2026-01-06T04:57:08.340" v="0" actId="20577"/>
        <pc:sldMkLst>
          <pc:docMk/>
          <pc:sldMk cId="506478875" sldId="428"/>
        </pc:sldMkLst>
        <pc:spChg chg="mod">
          <ac:chgData name="Renee Dickens" userId="41aaf39a-ae07-4d0c-94a4-8c4aca9d6d4f" providerId="ADAL" clId="{001D7FCF-CFD3-4FF0-947F-DD9E67F864D7}" dt="2026-01-06T04:57:08.340" v="0" actId="20577"/>
          <ac:spMkLst>
            <pc:docMk/>
            <pc:sldMk cId="506478875" sldId="428"/>
            <ac:spMk id="4" creationId="{E17145C0-512D-02DE-D09F-623F666894E3}"/>
          </ac:spMkLst>
        </pc:spChg>
      </pc:sldChg>
      <pc:sldChg chg="modSp mod">
        <pc:chgData name="Renee Dickens" userId="41aaf39a-ae07-4d0c-94a4-8c4aca9d6d4f" providerId="ADAL" clId="{001D7FCF-CFD3-4FF0-947F-DD9E67F864D7}" dt="2026-01-06T05:11:05.312" v="21" actId="207"/>
        <pc:sldMkLst>
          <pc:docMk/>
          <pc:sldMk cId="4242259483" sldId="429"/>
        </pc:sldMkLst>
        <pc:spChg chg="mod">
          <ac:chgData name="Renee Dickens" userId="41aaf39a-ae07-4d0c-94a4-8c4aca9d6d4f" providerId="ADAL" clId="{001D7FCF-CFD3-4FF0-947F-DD9E67F864D7}" dt="2026-01-06T05:11:05.312" v="21" actId="207"/>
          <ac:spMkLst>
            <pc:docMk/>
            <pc:sldMk cId="4242259483" sldId="429"/>
            <ac:spMk id="11" creationId="{0C14902B-7398-BD93-14B4-B7CF7E26BEEF}"/>
          </ac:spMkLst>
        </pc:spChg>
        <pc:spChg chg="mod">
          <ac:chgData name="Renee Dickens" userId="41aaf39a-ae07-4d0c-94a4-8c4aca9d6d4f" providerId="ADAL" clId="{001D7FCF-CFD3-4FF0-947F-DD9E67F864D7}" dt="2026-01-06T05:10:59.485" v="20" actId="1035"/>
          <ac:spMkLst>
            <pc:docMk/>
            <pc:sldMk cId="4242259483" sldId="429"/>
            <ac:spMk id="15" creationId="{97E6A4FE-691E-D37B-A33D-4EFD98DBCDA6}"/>
          </ac:spMkLst>
        </pc:spChg>
      </pc:sldChg>
      <pc:sldChg chg="modSp mod">
        <pc:chgData name="Renee Dickens" userId="41aaf39a-ae07-4d0c-94a4-8c4aca9d6d4f" providerId="ADAL" clId="{001D7FCF-CFD3-4FF0-947F-DD9E67F864D7}" dt="2026-01-06T05:21:51.139" v="28" actId="20577"/>
        <pc:sldMkLst>
          <pc:docMk/>
          <pc:sldMk cId="362065498" sldId="430"/>
        </pc:sldMkLst>
        <pc:graphicFrameChg chg="modGraphic">
          <ac:chgData name="Renee Dickens" userId="41aaf39a-ae07-4d0c-94a4-8c4aca9d6d4f" providerId="ADAL" clId="{001D7FCF-CFD3-4FF0-947F-DD9E67F864D7}" dt="2026-01-06T05:21:51.139" v="28" actId="20577"/>
          <ac:graphicFrameMkLst>
            <pc:docMk/>
            <pc:sldMk cId="362065498" sldId="430"/>
            <ac:graphicFrameMk id="30" creationId="{2610BB1A-7D65-7777-2EFE-6E1945A7A874}"/>
          </ac:graphicFrameMkLst>
        </pc:graphicFrameChg>
      </pc:sldChg>
      <pc:sldChg chg="modSp mod">
        <pc:chgData name="Renee Dickens" userId="41aaf39a-ae07-4d0c-94a4-8c4aca9d6d4f" providerId="ADAL" clId="{001D7FCF-CFD3-4FF0-947F-DD9E67F864D7}" dt="2026-01-06T05:21:08.380" v="27" actId="20577"/>
        <pc:sldMkLst>
          <pc:docMk/>
          <pc:sldMk cId="1810857456" sldId="432"/>
        </pc:sldMkLst>
        <pc:spChg chg="mod">
          <ac:chgData name="Renee Dickens" userId="41aaf39a-ae07-4d0c-94a4-8c4aca9d6d4f" providerId="ADAL" clId="{001D7FCF-CFD3-4FF0-947F-DD9E67F864D7}" dt="2026-01-06T05:21:08.380" v="27" actId="20577"/>
          <ac:spMkLst>
            <pc:docMk/>
            <pc:sldMk cId="1810857456" sldId="432"/>
            <ac:spMk id="8" creationId="{935BE209-4D69-DFBC-1ECD-54B9EEA5ED0B}"/>
          </ac:spMkLst>
        </pc:spChg>
      </pc:sldChg>
    </pc:docChg>
  </pc:docChgLst>
  <pc:docChgLst>
    <pc:chgData name="Nathan Edwards" userId="S::nathan.edwards@msq.org.au::4f1aa8b7-5741-4991-b3ff-2e43d7114403" providerId="AD" clId="Web-{014A4059-FBA1-F069-69B2-2366454FDF61}"/>
    <pc:docChg chg="modSld">
      <pc:chgData name="Nathan Edwards" userId="S::nathan.edwards@msq.org.au::4f1aa8b7-5741-4991-b3ff-2e43d7114403" providerId="AD" clId="Web-{014A4059-FBA1-F069-69B2-2366454FDF61}" dt="2026-01-12T22:21:20.796" v="9" actId="1076"/>
      <pc:docMkLst>
        <pc:docMk/>
      </pc:docMkLst>
      <pc:sldChg chg="modSp">
        <pc:chgData name="Nathan Edwards" userId="S::nathan.edwards@msq.org.au::4f1aa8b7-5741-4991-b3ff-2e43d7114403" providerId="AD" clId="Web-{014A4059-FBA1-F069-69B2-2366454FDF61}" dt="2026-01-12T22:21:20.796" v="9" actId="1076"/>
        <pc:sldMkLst>
          <pc:docMk/>
          <pc:sldMk cId="506478875" sldId="428"/>
        </pc:sldMkLst>
        <pc:spChg chg="mod">
          <ac:chgData name="Nathan Edwards" userId="S::nathan.edwards@msq.org.au::4f1aa8b7-5741-4991-b3ff-2e43d7114403" providerId="AD" clId="Web-{014A4059-FBA1-F069-69B2-2366454FDF61}" dt="2026-01-12T22:21:18.249" v="8" actId="1076"/>
          <ac:spMkLst>
            <pc:docMk/>
            <pc:sldMk cId="506478875" sldId="428"/>
            <ac:spMk id="4" creationId="{E17145C0-512D-02DE-D09F-623F666894E3}"/>
          </ac:spMkLst>
        </pc:spChg>
        <pc:spChg chg="mod">
          <ac:chgData name="Nathan Edwards" userId="S::nathan.edwards@msq.org.au::4f1aa8b7-5741-4991-b3ff-2e43d7114403" providerId="AD" clId="Web-{014A4059-FBA1-F069-69B2-2366454FDF61}" dt="2026-01-12T22:21:20.796" v="9" actId="1076"/>
          <ac:spMkLst>
            <pc:docMk/>
            <pc:sldMk cId="506478875" sldId="428"/>
            <ac:spMk id="28" creationId="{64F8269F-F44F-2E4C-6520-D73CE4EAAD54}"/>
          </ac:spMkLst>
        </pc:spChg>
      </pc:sldChg>
    </pc:docChg>
  </pc:docChgLst>
  <pc:docChgLst>
    <pc:chgData name="Quinn Sunderland" userId="8ee72650-e3a9-40ed-85ec-66371a1c1aef" providerId="ADAL" clId="{7ADFE4B0-F40F-4ED1-B3EC-30ECC3C76DC5}"/>
    <pc:docChg chg="custSel modSld">
      <pc:chgData name="Quinn Sunderland" userId="8ee72650-e3a9-40ed-85ec-66371a1c1aef" providerId="ADAL" clId="{7ADFE4B0-F40F-4ED1-B3EC-30ECC3C76DC5}" dt="2026-01-21T06:34:35.029" v="25" actId="478"/>
      <pc:docMkLst>
        <pc:docMk/>
      </pc:docMkLst>
      <pc:sldChg chg="addSp delSp modSp mod setBg">
        <pc:chgData name="Quinn Sunderland" userId="8ee72650-e3a9-40ed-85ec-66371a1c1aef" providerId="ADAL" clId="{7ADFE4B0-F40F-4ED1-B3EC-30ECC3C76DC5}" dt="2026-01-21T06:34:35.029" v="25" actId="478"/>
        <pc:sldMkLst>
          <pc:docMk/>
          <pc:sldMk cId="240903615" sldId="418"/>
        </pc:sldMkLst>
        <pc:spChg chg="del">
          <ac:chgData name="Quinn Sunderland" userId="8ee72650-e3a9-40ed-85ec-66371a1c1aef" providerId="ADAL" clId="{7ADFE4B0-F40F-4ED1-B3EC-30ECC3C76DC5}" dt="2026-01-21T02:09:23.885" v="0" actId="21"/>
          <ac:spMkLst>
            <pc:docMk/>
            <pc:sldMk cId="240903615" sldId="418"/>
            <ac:spMk id="2" creationId="{ED89B22B-4755-092B-CE81-02FCFEDA65CC}"/>
          </ac:spMkLst>
        </pc:spChg>
        <pc:spChg chg="del">
          <ac:chgData name="Quinn Sunderland" userId="8ee72650-e3a9-40ed-85ec-66371a1c1aef" providerId="ADAL" clId="{7ADFE4B0-F40F-4ED1-B3EC-30ECC3C76DC5}" dt="2026-01-21T06:34:35.029" v="25" actId="478"/>
          <ac:spMkLst>
            <pc:docMk/>
            <pc:sldMk cId="240903615" sldId="418"/>
            <ac:spMk id="3" creationId="{16234405-6303-1C26-2390-CDC2CCC5EC7A}"/>
          </ac:spMkLst>
        </pc:spChg>
        <pc:spChg chg="add mod">
          <ac:chgData name="Quinn Sunderland" userId="8ee72650-e3a9-40ed-85ec-66371a1c1aef" providerId="ADAL" clId="{7ADFE4B0-F40F-4ED1-B3EC-30ECC3C76DC5}" dt="2026-01-21T03:34:53.148" v="22" actId="1076"/>
          <ac:spMkLst>
            <pc:docMk/>
            <pc:sldMk cId="240903615" sldId="418"/>
            <ac:spMk id="4" creationId="{4A02BC59-1FB7-60DC-B0CE-31AB5AB1D6C3}"/>
          </ac:spMkLst>
        </pc:spChg>
      </pc:sldChg>
    </pc:docChg>
  </pc:docChgLst>
  <pc:docChgLst>
    <pc:chgData name="Nathan Edwards" userId="S::nathan.edwards@msq.org.au::4f1aa8b7-5741-4991-b3ff-2e43d7114403" providerId="AD" clId="Web-{9FC8B9A3-49CF-A3F6-500D-B79287838728}"/>
    <pc:docChg chg="modSld">
      <pc:chgData name="Nathan Edwards" userId="S::nathan.edwards@msq.org.au::4f1aa8b7-5741-4991-b3ff-2e43d7114403" providerId="AD" clId="Web-{9FC8B9A3-49CF-A3F6-500D-B79287838728}" dt="2026-01-08T05:48:23.106" v="31"/>
      <pc:docMkLst>
        <pc:docMk/>
      </pc:docMkLst>
      <pc:sldChg chg="modSp">
        <pc:chgData name="Nathan Edwards" userId="S::nathan.edwards@msq.org.au::4f1aa8b7-5741-4991-b3ff-2e43d7114403" providerId="AD" clId="Web-{9FC8B9A3-49CF-A3F6-500D-B79287838728}" dt="2026-01-08T05:48:23.106" v="31"/>
        <pc:sldMkLst>
          <pc:docMk/>
          <pc:sldMk cId="360495759" sldId="375"/>
        </pc:sldMkLst>
        <pc:graphicFrameChg chg="mod modGraphic">
          <ac:chgData name="Nathan Edwards" userId="S::nathan.edwards@msq.org.au::4f1aa8b7-5741-4991-b3ff-2e43d7114403" providerId="AD" clId="Web-{9FC8B9A3-49CF-A3F6-500D-B79287838728}" dt="2026-01-08T05:48:23.106" v="31"/>
          <ac:graphicFrameMkLst>
            <pc:docMk/>
            <pc:sldMk cId="360495759" sldId="375"/>
            <ac:graphicFrameMk id="9" creationId="{3A1120A0-67ED-40B6-F286-9C812C2F4D8C}"/>
          </ac:graphicFrameMkLst>
        </pc:graphicFrameChg>
      </pc:sldChg>
      <pc:sldChg chg="modSp">
        <pc:chgData name="Nathan Edwards" userId="S::nathan.edwards@msq.org.au::4f1aa8b7-5741-4991-b3ff-2e43d7114403" providerId="AD" clId="Web-{9FC8B9A3-49CF-A3F6-500D-B79287838728}" dt="2026-01-08T05:48:19.371" v="27"/>
        <pc:sldMkLst>
          <pc:docMk/>
          <pc:sldMk cId="3907345050" sldId="426"/>
        </pc:sldMkLst>
        <pc:graphicFrameChg chg="mod modGraphic">
          <ac:chgData name="Nathan Edwards" userId="S::nathan.edwards@msq.org.au::4f1aa8b7-5741-4991-b3ff-2e43d7114403" providerId="AD" clId="Web-{9FC8B9A3-49CF-A3F6-500D-B79287838728}" dt="2026-01-08T05:48:19.371" v="27"/>
          <ac:graphicFrameMkLst>
            <pc:docMk/>
            <pc:sldMk cId="3907345050" sldId="426"/>
            <ac:graphicFrameMk id="9" creationId="{AE557FAE-4827-2923-E430-14E6B64DAD4F}"/>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2/4/2026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4/02/2026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64F05-3813-4256-AE9E-34ED6F9AEB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CE271A-06A3-5EEB-5F94-5C7F84B309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B15A51-E4B6-5FE2-921C-1FA6D318519A}"/>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5B66D167-BB09-F6B2-7436-8DA8C1A2DDAB}"/>
              </a:ext>
            </a:extLst>
          </p:cNvPr>
          <p:cNvSpPr>
            <a:spLocks noGrp="1"/>
          </p:cNvSpPr>
          <p:nvPr>
            <p:ph type="sldNum" sz="quarter" idx="5"/>
          </p:nvPr>
        </p:nvSpPr>
        <p:spPr/>
        <p:txBody>
          <a:bodyPr/>
          <a:lstStyle/>
          <a:p>
            <a:fld id="{9E153D6C-43B9-4211-B633-CC7148638171}" type="slidenum">
              <a:rPr lang="en-AU" smtClean="0"/>
              <a:t>3</a:t>
            </a:fld>
            <a:endParaRPr lang="en-AU"/>
          </a:p>
        </p:txBody>
      </p:sp>
    </p:spTree>
    <p:extLst>
      <p:ext uri="{BB962C8B-B14F-4D97-AF65-F5344CB8AC3E}">
        <p14:creationId xmlns:p14="http://schemas.microsoft.com/office/powerpoint/2010/main" val="613220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3969F-7C42-B700-A199-845B05998B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A29CFA-951F-4534-D779-BB835C32D3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5BD039-164A-C737-0F09-F7717AE35ABF}"/>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7DC2C19A-07DE-4977-C98F-34DD7DAC2E7A}"/>
              </a:ext>
            </a:extLst>
          </p:cNvPr>
          <p:cNvSpPr>
            <a:spLocks noGrp="1"/>
          </p:cNvSpPr>
          <p:nvPr>
            <p:ph type="sldNum" sz="quarter" idx="5"/>
          </p:nvPr>
        </p:nvSpPr>
        <p:spPr/>
        <p:txBody>
          <a:bodyPr/>
          <a:lstStyle/>
          <a:p>
            <a:fld id="{9E153D6C-43B9-4211-B633-CC7148638171}" type="slidenum">
              <a:rPr lang="en-AU" smtClean="0"/>
              <a:t>14</a:t>
            </a:fld>
            <a:endParaRPr lang="en-AU"/>
          </a:p>
        </p:txBody>
      </p:sp>
    </p:spTree>
    <p:extLst>
      <p:ext uri="{BB962C8B-B14F-4D97-AF65-F5344CB8AC3E}">
        <p14:creationId xmlns:p14="http://schemas.microsoft.com/office/powerpoint/2010/main" val="4173616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819FE-CE62-F783-3171-1B1E851449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0AC691-182D-6526-6981-185A0B40A1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895F00-C6A2-212E-496E-009C08505CF4}"/>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105B40E-B5CF-E741-9CCF-2A5060662939}"/>
              </a:ext>
            </a:extLst>
          </p:cNvPr>
          <p:cNvSpPr>
            <a:spLocks noGrp="1"/>
          </p:cNvSpPr>
          <p:nvPr>
            <p:ph type="sldNum" sz="quarter" idx="5"/>
          </p:nvPr>
        </p:nvSpPr>
        <p:spPr/>
        <p:txBody>
          <a:bodyPr/>
          <a:lstStyle/>
          <a:p>
            <a:fld id="{9E153D6C-43B9-4211-B633-CC7148638171}" type="slidenum">
              <a:rPr lang="en-AU" smtClean="0"/>
              <a:t>15</a:t>
            </a:fld>
            <a:endParaRPr lang="en-AU"/>
          </a:p>
        </p:txBody>
      </p:sp>
    </p:spTree>
    <p:extLst>
      <p:ext uri="{BB962C8B-B14F-4D97-AF65-F5344CB8AC3E}">
        <p14:creationId xmlns:p14="http://schemas.microsoft.com/office/powerpoint/2010/main" val="35047343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191EA-4486-5C65-8049-15F3478831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D70FB-3791-5DE6-2CC6-3BF33E67A3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A8BCDF-8733-E339-7964-2CDBBCD75CB6}"/>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7498FDE3-06A3-FA9E-601C-ABD3E31F62A8}"/>
              </a:ext>
            </a:extLst>
          </p:cNvPr>
          <p:cNvSpPr>
            <a:spLocks noGrp="1"/>
          </p:cNvSpPr>
          <p:nvPr>
            <p:ph type="sldNum" sz="quarter" idx="5"/>
          </p:nvPr>
        </p:nvSpPr>
        <p:spPr/>
        <p:txBody>
          <a:bodyPr/>
          <a:lstStyle/>
          <a:p>
            <a:fld id="{9E153D6C-43B9-4211-B633-CC7148638171}" type="slidenum">
              <a:rPr lang="en-AU" smtClean="0"/>
              <a:t>16</a:t>
            </a:fld>
            <a:endParaRPr lang="en-AU"/>
          </a:p>
        </p:txBody>
      </p:sp>
    </p:spTree>
    <p:extLst>
      <p:ext uri="{BB962C8B-B14F-4D97-AF65-F5344CB8AC3E}">
        <p14:creationId xmlns:p14="http://schemas.microsoft.com/office/powerpoint/2010/main" val="30599377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8D643-BC26-0CBE-4CBE-8C308FAABB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597B7D-F35D-DF88-C7D6-EA02451C61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0F58C8-86D4-E067-319D-80EB6C60CD5C}"/>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D72BF81E-F0DD-6EB1-C632-DD5FE5E5E5F5}"/>
              </a:ext>
            </a:extLst>
          </p:cNvPr>
          <p:cNvSpPr>
            <a:spLocks noGrp="1"/>
          </p:cNvSpPr>
          <p:nvPr>
            <p:ph type="sldNum" sz="quarter" idx="5"/>
          </p:nvPr>
        </p:nvSpPr>
        <p:spPr/>
        <p:txBody>
          <a:bodyPr/>
          <a:lstStyle/>
          <a:p>
            <a:fld id="{9E153D6C-43B9-4211-B633-CC7148638171}" type="slidenum">
              <a:rPr lang="en-AU" smtClean="0"/>
              <a:t>17</a:t>
            </a:fld>
            <a:endParaRPr lang="en-AU"/>
          </a:p>
        </p:txBody>
      </p:sp>
    </p:spTree>
    <p:extLst>
      <p:ext uri="{BB962C8B-B14F-4D97-AF65-F5344CB8AC3E}">
        <p14:creationId xmlns:p14="http://schemas.microsoft.com/office/powerpoint/2010/main" val="27677438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B8F16B-716B-7F2B-FCB0-0A9298C738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7D7973-B72F-2362-7436-5100B0EFD2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3A2BFB-0A4B-0A70-B617-C92E70AD3CE7}"/>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B51D005C-BDBD-DD65-E688-D0C7547C9A9F}"/>
              </a:ext>
            </a:extLst>
          </p:cNvPr>
          <p:cNvSpPr>
            <a:spLocks noGrp="1"/>
          </p:cNvSpPr>
          <p:nvPr>
            <p:ph type="sldNum" sz="quarter" idx="5"/>
          </p:nvPr>
        </p:nvSpPr>
        <p:spPr/>
        <p:txBody>
          <a:bodyPr/>
          <a:lstStyle/>
          <a:p>
            <a:fld id="{9E153D6C-43B9-4211-B633-CC7148638171}" type="slidenum">
              <a:rPr lang="en-AU" smtClean="0"/>
              <a:t>18</a:t>
            </a:fld>
            <a:endParaRPr lang="en-AU"/>
          </a:p>
        </p:txBody>
      </p:sp>
    </p:spTree>
    <p:extLst>
      <p:ext uri="{BB962C8B-B14F-4D97-AF65-F5344CB8AC3E}">
        <p14:creationId xmlns:p14="http://schemas.microsoft.com/office/powerpoint/2010/main" val="714425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2238A-D9B8-A750-0630-3202B83263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9FE7B2-1EE6-E182-0422-8566C9BBB7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9486D4-3EEC-4BE4-9226-9B5A209425D7}"/>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FE23FDC-94A8-9A92-F2AA-4CE7A5F052B8}"/>
              </a:ext>
            </a:extLst>
          </p:cNvPr>
          <p:cNvSpPr>
            <a:spLocks noGrp="1"/>
          </p:cNvSpPr>
          <p:nvPr>
            <p:ph type="sldNum" sz="quarter" idx="5"/>
          </p:nvPr>
        </p:nvSpPr>
        <p:spPr/>
        <p:txBody>
          <a:bodyPr/>
          <a:lstStyle/>
          <a:p>
            <a:fld id="{9E153D6C-43B9-4211-B633-CC7148638171}" type="slidenum">
              <a:rPr lang="en-AU" smtClean="0"/>
              <a:t>19</a:t>
            </a:fld>
            <a:endParaRPr lang="en-AU"/>
          </a:p>
        </p:txBody>
      </p:sp>
    </p:spTree>
    <p:extLst>
      <p:ext uri="{BB962C8B-B14F-4D97-AF65-F5344CB8AC3E}">
        <p14:creationId xmlns:p14="http://schemas.microsoft.com/office/powerpoint/2010/main" val="21743402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C0C14D-8B66-C510-B67B-0308EB5643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6AC0EC-BB4C-02AB-1D72-CBAC1AFA0D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59445D-D31F-C484-5B6E-3A5E3EA390A9}"/>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7A3C578D-CE50-6540-FD23-6ECA1614CC2C}"/>
              </a:ext>
            </a:extLst>
          </p:cNvPr>
          <p:cNvSpPr>
            <a:spLocks noGrp="1"/>
          </p:cNvSpPr>
          <p:nvPr>
            <p:ph type="sldNum" sz="quarter" idx="5"/>
          </p:nvPr>
        </p:nvSpPr>
        <p:spPr/>
        <p:txBody>
          <a:bodyPr/>
          <a:lstStyle/>
          <a:p>
            <a:fld id="{9E153D6C-43B9-4211-B633-CC7148638171}" type="slidenum">
              <a:rPr lang="en-AU" smtClean="0"/>
              <a:t>20</a:t>
            </a:fld>
            <a:endParaRPr lang="en-AU"/>
          </a:p>
        </p:txBody>
      </p:sp>
    </p:spTree>
    <p:extLst>
      <p:ext uri="{BB962C8B-B14F-4D97-AF65-F5344CB8AC3E}">
        <p14:creationId xmlns:p14="http://schemas.microsoft.com/office/powerpoint/2010/main" val="26603465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0207FA-3E75-2AB1-A907-9DE6E55A14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BEA39C-4EE1-D909-82C5-BA843A8AF6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5BA7AF-B14D-53BD-CABC-044D59E3E8BC}"/>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26A5066-8D4D-F645-8041-1EBF0B0AC1C4}"/>
              </a:ext>
            </a:extLst>
          </p:cNvPr>
          <p:cNvSpPr>
            <a:spLocks noGrp="1"/>
          </p:cNvSpPr>
          <p:nvPr>
            <p:ph type="sldNum" sz="quarter" idx="5"/>
          </p:nvPr>
        </p:nvSpPr>
        <p:spPr/>
        <p:txBody>
          <a:bodyPr/>
          <a:lstStyle/>
          <a:p>
            <a:fld id="{9E153D6C-43B9-4211-B633-CC7148638171}" type="slidenum">
              <a:rPr lang="en-AU" smtClean="0"/>
              <a:t>21</a:t>
            </a:fld>
            <a:endParaRPr lang="en-AU"/>
          </a:p>
        </p:txBody>
      </p:sp>
    </p:spTree>
    <p:extLst>
      <p:ext uri="{BB962C8B-B14F-4D97-AF65-F5344CB8AC3E}">
        <p14:creationId xmlns:p14="http://schemas.microsoft.com/office/powerpoint/2010/main" val="24161534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CC05A-C92E-F533-F8F4-2067339648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8F8917-45C6-1AA5-5392-C129DD519B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985458F-5F52-CCFE-38A1-B790CD91472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7F113E66-4882-02F0-3429-C48823084520}"/>
              </a:ext>
            </a:extLst>
          </p:cNvPr>
          <p:cNvSpPr>
            <a:spLocks noGrp="1"/>
          </p:cNvSpPr>
          <p:nvPr>
            <p:ph type="sldNum" sz="quarter" idx="5"/>
          </p:nvPr>
        </p:nvSpPr>
        <p:spPr/>
        <p:txBody>
          <a:bodyPr/>
          <a:lstStyle/>
          <a:p>
            <a:fld id="{9E153D6C-43B9-4211-B633-CC7148638171}" type="slidenum">
              <a:rPr lang="en-AU" smtClean="0"/>
              <a:t>22</a:t>
            </a:fld>
            <a:endParaRPr lang="en-AU"/>
          </a:p>
        </p:txBody>
      </p:sp>
    </p:spTree>
    <p:extLst>
      <p:ext uri="{BB962C8B-B14F-4D97-AF65-F5344CB8AC3E}">
        <p14:creationId xmlns:p14="http://schemas.microsoft.com/office/powerpoint/2010/main" val="797138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5</a:t>
            </a:fld>
            <a:endParaRPr lang="en-AU"/>
          </a:p>
        </p:txBody>
      </p:sp>
    </p:spTree>
    <p:extLst>
      <p:ext uri="{BB962C8B-B14F-4D97-AF65-F5344CB8AC3E}">
        <p14:creationId xmlns:p14="http://schemas.microsoft.com/office/powerpoint/2010/main" val="3980311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30858C-A73E-8B03-4113-C02D6D628B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BDFB4C-E019-CED5-17B9-B9B2C8F6FB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DBB57C-D6DF-6EB3-3D9B-293277B96D63}"/>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F5EA9125-283B-649E-84B4-D5791C82992A}"/>
              </a:ext>
            </a:extLst>
          </p:cNvPr>
          <p:cNvSpPr>
            <a:spLocks noGrp="1"/>
          </p:cNvSpPr>
          <p:nvPr>
            <p:ph type="sldNum" sz="quarter" idx="5"/>
          </p:nvPr>
        </p:nvSpPr>
        <p:spPr/>
        <p:txBody>
          <a:bodyPr/>
          <a:lstStyle/>
          <a:p>
            <a:fld id="{9E153D6C-43B9-4211-B633-CC7148638171}" type="slidenum">
              <a:rPr lang="en-AU" smtClean="0"/>
              <a:t>6</a:t>
            </a:fld>
            <a:endParaRPr lang="en-AU"/>
          </a:p>
        </p:txBody>
      </p:sp>
    </p:spTree>
    <p:extLst>
      <p:ext uri="{BB962C8B-B14F-4D97-AF65-F5344CB8AC3E}">
        <p14:creationId xmlns:p14="http://schemas.microsoft.com/office/powerpoint/2010/main" val="352233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79D39-DA51-D515-7E08-6A1F7B08A1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BBEC31-FD25-7B98-CA33-91DB12B81E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3E2AEE-E101-CB15-EE22-08CD4AAA93CD}"/>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192A322B-3172-C347-FC7D-5DD6F256A4DB}"/>
              </a:ext>
            </a:extLst>
          </p:cNvPr>
          <p:cNvSpPr>
            <a:spLocks noGrp="1"/>
          </p:cNvSpPr>
          <p:nvPr>
            <p:ph type="sldNum" sz="quarter" idx="5"/>
          </p:nvPr>
        </p:nvSpPr>
        <p:spPr/>
        <p:txBody>
          <a:bodyPr/>
          <a:lstStyle/>
          <a:p>
            <a:fld id="{9E153D6C-43B9-4211-B633-CC7148638171}" type="slidenum">
              <a:rPr lang="en-AU" smtClean="0"/>
              <a:t>7</a:t>
            </a:fld>
            <a:endParaRPr lang="en-AU"/>
          </a:p>
        </p:txBody>
      </p:sp>
    </p:spTree>
    <p:extLst>
      <p:ext uri="{BB962C8B-B14F-4D97-AF65-F5344CB8AC3E}">
        <p14:creationId xmlns:p14="http://schemas.microsoft.com/office/powerpoint/2010/main" val="2132156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3EA956-B9DB-0CBE-6016-55BE6EF9C8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C0F374-4A6D-8811-6C71-2E5513D1CE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9D3385-DF07-7C6C-031D-B14BC4D0DB7D}"/>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E71A52D3-1223-03A3-A863-F692A67E2242}"/>
              </a:ext>
            </a:extLst>
          </p:cNvPr>
          <p:cNvSpPr>
            <a:spLocks noGrp="1"/>
          </p:cNvSpPr>
          <p:nvPr>
            <p:ph type="sldNum" sz="quarter" idx="5"/>
          </p:nvPr>
        </p:nvSpPr>
        <p:spPr/>
        <p:txBody>
          <a:bodyPr/>
          <a:lstStyle/>
          <a:p>
            <a:fld id="{9E153D6C-43B9-4211-B633-CC7148638171}" type="slidenum">
              <a:rPr lang="en-AU" smtClean="0"/>
              <a:t>8</a:t>
            </a:fld>
            <a:endParaRPr lang="en-AU"/>
          </a:p>
        </p:txBody>
      </p:sp>
    </p:spTree>
    <p:extLst>
      <p:ext uri="{BB962C8B-B14F-4D97-AF65-F5344CB8AC3E}">
        <p14:creationId xmlns:p14="http://schemas.microsoft.com/office/powerpoint/2010/main" val="3659035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AA6C1E-8D7F-664E-7270-3FC2BD4DD3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90A0B3-5F9E-5DFD-A9AA-3EC8F3745E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AC2FB1-23D3-25AE-A53C-8A514773F568}"/>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B219848D-F84D-5913-FC84-B12CDA97AAC0}"/>
              </a:ext>
            </a:extLst>
          </p:cNvPr>
          <p:cNvSpPr>
            <a:spLocks noGrp="1"/>
          </p:cNvSpPr>
          <p:nvPr>
            <p:ph type="sldNum" sz="quarter" idx="5"/>
          </p:nvPr>
        </p:nvSpPr>
        <p:spPr/>
        <p:txBody>
          <a:bodyPr/>
          <a:lstStyle/>
          <a:p>
            <a:fld id="{9E153D6C-43B9-4211-B633-CC7148638171}" type="slidenum">
              <a:rPr lang="en-AU" smtClean="0"/>
              <a:t>9</a:t>
            </a:fld>
            <a:endParaRPr lang="en-AU"/>
          </a:p>
        </p:txBody>
      </p:sp>
    </p:spTree>
    <p:extLst>
      <p:ext uri="{BB962C8B-B14F-4D97-AF65-F5344CB8AC3E}">
        <p14:creationId xmlns:p14="http://schemas.microsoft.com/office/powerpoint/2010/main" val="2576099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8F5E5-6FA7-B6C8-9F02-90A78B5003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2166BE-25EE-53FA-B90B-9835F7FA60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FE445A-F264-4E2F-9A2B-0DC02A78722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3BCB6286-BD60-AE34-C8EB-7FEE6CD8DFAE}"/>
              </a:ext>
            </a:extLst>
          </p:cNvPr>
          <p:cNvSpPr>
            <a:spLocks noGrp="1"/>
          </p:cNvSpPr>
          <p:nvPr>
            <p:ph type="sldNum" sz="quarter" idx="5"/>
          </p:nvPr>
        </p:nvSpPr>
        <p:spPr/>
        <p:txBody>
          <a:bodyPr/>
          <a:lstStyle/>
          <a:p>
            <a:fld id="{9E153D6C-43B9-4211-B633-CC7148638171}" type="slidenum">
              <a:rPr lang="en-AU" smtClean="0"/>
              <a:t>10</a:t>
            </a:fld>
            <a:endParaRPr lang="en-AU"/>
          </a:p>
        </p:txBody>
      </p:sp>
    </p:spTree>
    <p:extLst>
      <p:ext uri="{BB962C8B-B14F-4D97-AF65-F5344CB8AC3E}">
        <p14:creationId xmlns:p14="http://schemas.microsoft.com/office/powerpoint/2010/main" val="4011759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31C6C-8283-CB23-8003-D6B010262B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24783F-2B70-2972-9D19-C05E06501F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DD74B6-884C-A784-DB80-B31D92BE83BE}"/>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90E4AE53-3223-4CA2-D046-8B579AB9DECE}"/>
              </a:ext>
            </a:extLst>
          </p:cNvPr>
          <p:cNvSpPr>
            <a:spLocks noGrp="1"/>
          </p:cNvSpPr>
          <p:nvPr>
            <p:ph type="sldNum" sz="quarter" idx="5"/>
          </p:nvPr>
        </p:nvSpPr>
        <p:spPr/>
        <p:txBody>
          <a:bodyPr/>
          <a:lstStyle/>
          <a:p>
            <a:fld id="{9E153D6C-43B9-4211-B633-CC7148638171}" type="slidenum">
              <a:rPr lang="en-AU" smtClean="0"/>
              <a:t>11</a:t>
            </a:fld>
            <a:endParaRPr lang="en-AU"/>
          </a:p>
        </p:txBody>
      </p:sp>
    </p:spTree>
    <p:extLst>
      <p:ext uri="{BB962C8B-B14F-4D97-AF65-F5344CB8AC3E}">
        <p14:creationId xmlns:p14="http://schemas.microsoft.com/office/powerpoint/2010/main" val="36902232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0DD299-E2E2-2955-034F-DF97A76360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C59E65-6B3C-2965-F7D8-53B7D2B39A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935B0C-4010-E317-3AA2-152376285946}"/>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24364C45-C17D-9D38-4E62-985DF549A35F}"/>
              </a:ext>
            </a:extLst>
          </p:cNvPr>
          <p:cNvSpPr>
            <a:spLocks noGrp="1"/>
          </p:cNvSpPr>
          <p:nvPr>
            <p:ph type="sldNum" sz="quarter" idx="5"/>
          </p:nvPr>
        </p:nvSpPr>
        <p:spPr/>
        <p:txBody>
          <a:bodyPr/>
          <a:lstStyle/>
          <a:p>
            <a:fld id="{9E153D6C-43B9-4211-B633-CC7148638171}" type="slidenum">
              <a:rPr lang="en-AU" smtClean="0"/>
              <a:t>12</a:t>
            </a:fld>
            <a:endParaRPr lang="en-AU"/>
          </a:p>
        </p:txBody>
      </p:sp>
    </p:spTree>
    <p:extLst>
      <p:ext uri="{BB962C8B-B14F-4D97-AF65-F5344CB8AC3E}">
        <p14:creationId xmlns:p14="http://schemas.microsoft.com/office/powerpoint/2010/main" val="40646450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805344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88170117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20945245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0200384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57000486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165050276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158547532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63692522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39475211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17419458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45465091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userDrawn="1">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a:t>By the end of this lesson, you will be able to:</a:t>
                      </a:r>
                      <a:endParaRPr lang="en-AU" sz="1600" noProof="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a:solidFill>
                            <a:schemeClr val="tx2"/>
                          </a:solidFill>
                        </a:rPr>
                        <a:t>Learning objective 1</a:t>
                      </a:r>
                      <a:endParaRPr lang="en-AU" sz="1400" b="0" noProof="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a:solidFill>
                            <a:schemeClr val="tx2"/>
                          </a:solidFill>
                        </a:rPr>
                        <a:t>Learning objective 2</a:t>
                      </a:r>
                      <a:endParaRPr lang="en-AU" sz="1400" b="0" noProof="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3569989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6" name="Picture 5">
            <a:extLst>
              <a:ext uri="{FF2B5EF4-FFF2-40B4-BE49-F238E27FC236}">
                <a16:creationId xmlns:a16="http://schemas.microsoft.com/office/drawing/2014/main" id="{560CDF99-6006-7125-FA91-D77B935E0A99}"/>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216297" y="0"/>
            <a:ext cx="1284699" cy="1235316"/>
          </a:xfrm>
          <a:prstGeom prst="rect">
            <a:avLst/>
          </a:prstGeom>
        </p:spPr>
      </p:pic>
    </p:spTree>
    <p:extLst>
      <p:ext uri="{BB962C8B-B14F-4D97-AF65-F5344CB8AC3E}">
        <p14:creationId xmlns:p14="http://schemas.microsoft.com/office/powerpoint/2010/main" val="311226133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28734339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7007228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29976434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4625487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23934097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5316493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853101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527472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390748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D2AB1A09-E504-AE6D-91AF-12F5F94AB6E3}"/>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240849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3765607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6615799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38316702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582675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421444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24034633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70666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806072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8614177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4709557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21740059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4199714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38634917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1526231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36538233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35914942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080341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33600721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210534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7258998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6815915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8787697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20165233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9468343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7113024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3559174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5024676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197265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8752152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934050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5477208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864762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2808649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311966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29743538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163283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722953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16457051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994876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2629582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465514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946181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372024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5098459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18709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320464525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84826745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4383442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8847358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0015023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4465084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162193712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10047656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31944793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80158192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881219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2685271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182051712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49402667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80572643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26090657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172238831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56604295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69868822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256911583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182773408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1388903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6630603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409992433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75732534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20019301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855619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88216484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54231592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57001380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9237686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8453083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11021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144476395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60393264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191461135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35682470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937287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5899183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226567793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209668449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TAG ACTIVITY ICONS FOR USE</a:t>
            </a:r>
          </a:p>
        </p:txBody>
      </p:sp>
    </p:spTree>
    <p:extLst>
      <p:ext uri="{BB962C8B-B14F-4D97-AF65-F5344CB8AC3E}">
        <p14:creationId xmlns:p14="http://schemas.microsoft.com/office/powerpoint/2010/main" val="312833040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TAG INSPIRATION ICONS FOR USE</a:t>
            </a:r>
          </a:p>
        </p:txBody>
      </p:sp>
    </p:spTree>
    <p:extLst>
      <p:ext uri="{BB962C8B-B14F-4D97-AF65-F5344CB8AC3E}">
        <p14:creationId xmlns:p14="http://schemas.microsoft.com/office/powerpoint/2010/main" val="152404326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1079522672"/>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12" Type="http://schemas.openxmlformats.org/officeDocument/2006/relationships/theme" Target="../theme/theme1.xml"/><Relationship Id="rId16" Type="http://schemas.openxmlformats.org/officeDocument/2006/relationships/slideLayout" Target="../slideLayouts/slideLayout1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image" Target="../media/image1.png"/><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userDrawn="1"/>
        </p:nvPicPr>
        <p:blipFill>
          <a:blip r:embed="rId113"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259527378"/>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3" r:id="rId21"/>
    <p:sldLayoutId id="2147483744" r:id="rId22"/>
    <p:sldLayoutId id="2147483745" r:id="rId23"/>
    <p:sldLayoutId id="2147483746" r:id="rId24"/>
    <p:sldLayoutId id="2147483747" r:id="rId25"/>
    <p:sldLayoutId id="2147483748" r:id="rId26"/>
    <p:sldLayoutId id="2147483749" r:id="rId27"/>
    <p:sldLayoutId id="2147483750" r:id="rId28"/>
    <p:sldLayoutId id="2147483751" r:id="rId29"/>
    <p:sldLayoutId id="2147483752" r:id="rId30"/>
    <p:sldLayoutId id="2147483753" r:id="rId31"/>
    <p:sldLayoutId id="2147483754" r:id="rId32"/>
    <p:sldLayoutId id="2147483755" r:id="rId33"/>
    <p:sldLayoutId id="2147483756" r:id="rId34"/>
    <p:sldLayoutId id="2147483757" r:id="rId35"/>
    <p:sldLayoutId id="2147483758" r:id="rId36"/>
    <p:sldLayoutId id="2147483759" r:id="rId37"/>
    <p:sldLayoutId id="2147483760" r:id="rId38"/>
    <p:sldLayoutId id="2147483761" r:id="rId39"/>
    <p:sldLayoutId id="2147483762" r:id="rId40"/>
    <p:sldLayoutId id="2147483763" r:id="rId41"/>
    <p:sldLayoutId id="2147483764" r:id="rId42"/>
    <p:sldLayoutId id="2147483765" r:id="rId43"/>
    <p:sldLayoutId id="2147483766" r:id="rId44"/>
    <p:sldLayoutId id="2147483767" r:id="rId45"/>
    <p:sldLayoutId id="2147483768" r:id="rId46"/>
    <p:sldLayoutId id="2147483769" r:id="rId47"/>
    <p:sldLayoutId id="2147483770" r:id="rId48"/>
    <p:sldLayoutId id="2147483771" r:id="rId49"/>
    <p:sldLayoutId id="2147483772" r:id="rId50"/>
    <p:sldLayoutId id="2147483773" r:id="rId51"/>
    <p:sldLayoutId id="2147483774" r:id="rId52"/>
    <p:sldLayoutId id="2147483775" r:id="rId53"/>
    <p:sldLayoutId id="2147483776" r:id="rId54"/>
    <p:sldLayoutId id="2147483777" r:id="rId55"/>
    <p:sldLayoutId id="2147483778" r:id="rId56"/>
    <p:sldLayoutId id="2147483779" r:id="rId57"/>
    <p:sldLayoutId id="2147483780" r:id="rId58"/>
    <p:sldLayoutId id="2147483781" r:id="rId59"/>
    <p:sldLayoutId id="2147483782" r:id="rId60"/>
    <p:sldLayoutId id="2147483783" r:id="rId61"/>
    <p:sldLayoutId id="2147483784" r:id="rId62"/>
    <p:sldLayoutId id="2147483785" r:id="rId63"/>
    <p:sldLayoutId id="2147483786" r:id="rId64"/>
    <p:sldLayoutId id="2147483787" r:id="rId65"/>
    <p:sldLayoutId id="2147483788" r:id="rId66"/>
    <p:sldLayoutId id="2147483789" r:id="rId67"/>
    <p:sldLayoutId id="2147483790" r:id="rId68"/>
    <p:sldLayoutId id="2147483791" r:id="rId69"/>
    <p:sldLayoutId id="2147483792" r:id="rId70"/>
    <p:sldLayoutId id="2147483793" r:id="rId71"/>
    <p:sldLayoutId id="2147483794" r:id="rId72"/>
    <p:sldLayoutId id="2147483795" r:id="rId73"/>
    <p:sldLayoutId id="2147483796" r:id="rId74"/>
    <p:sldLayoutId id="2147483797" r:id="rId75"/>
    <p:sldLayoutId id="2147483798" r:id="rId76"/>
    <p:sldLayoutId id="2147483799" r:id="rId77"/>
    <p:sldLayoutId id="2147483800" r:id="rId78"/>
    <p:sldLayoutId id="2147483801" r:id="rId79"/>
    <p:sldLayoutId id="2147483802" r:id="rId80"/>
    <p:sldLayoutId id="2147483803" r:id="rId81"/>
    <p:sldLayoutId id="2147483804" r:id="rId82"/>
    <p:sldLayoutId id="2147483805" r:id="rId83"/>
    <p:sldLayoutId id="2147483806" r:id="rId84"/>
    <p:sldLayoutId id="2147483807" r:id="rId85"/>
    <p:sldLayoutId id="2147483808" r:id="rId86"/>
    <p:sldLayoutId id="2147483809" r:id="rId87"/>
    <p:sldLayoutId id="2147483810" r:id="rId88"/>
    <p:sldLayoutId id="2147483811" r:id="rId89"/>
    <p:sldLayoutId id="2147483812" r:id="rId90"/>
    <p:sldLayoutId id="2147483813" r:id="rId91"/>
    <p:sldLayoutId id="2147483814" r:id="rId92"/>
    <p:sldLayoutId id="2147483815" r:id="rId93"/>
    <p:sldLayoutId id="2147483816" r:id="rId94"/>
    <p:sldLayoutId id="2147483817" r:id="rId95"/>
    <p:sldLayoutId id="2147483818" r:id="rId96"/>
    <p:sldLayoutId id="2147483819" r:id="rId97"/>
    <p:sldLayoutId id="2147483820" r:id="rId98"/>
    <p:sldLayoutId id="2147483821" r:id="rId99"/>
    <p:sldLayoutId id="2147483822" r:id="rId100"/>
    <p:sldLayoutId id="2147483823" r:id="rId101"/>
    <p:sldLayoutId id="2147483824" r:id="rId102"/>
    <p:sldLayoutId id="2147483825" r:id="rId103"/>
    <p:sldLayoutId id="2147483826" r:id="rId104"/>
    <p:sldLayoutId id="2147483827" r:id="rId105"/>
    <p:sldLayoutId id="2147483828" r:id="rId106"/>
    <p:sldLayoutId id="2147483829" r:id="rId107"/>
    <p:sldLayoutId id="2147483831" r:id="rId108"/>
    <p:sldLayoutId id="2147483832" r:id="rId109"/>
    <p:sldLayoutId id="2147483833" r:id="rId110"/>
    <p:sldLayoutId id="2147483721" r:id="rId111"/>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681372"/>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681372"/>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spTree>
    <p:extLst>
      <p:ext uri="{BB962C8B-B14F-4D97-AF65-F5344CB8AC3E}">
        <p14:creationId xmlns:p14="http://schemas.microsoft.com/office/powerpoint/2010/main" val="528006764"/>
      </p:ext>
    </p:extLst>
  </p:cSld>
  <p:clrMap bg1="lt1" tx1="dk1" bg2="lt2" tx2="dk2" accent1="accent1" accent2="accent2" accent3="accent3" accent4="accent4" accent5="accent5" accent6="accent6" hlink="hlink" folHlink="folHlink"/>
  <p:sldLayoutIdLst>
    <p:sldLayoutId id="2147483835" r:id="rId1"/>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image" Target="../media/image48.jpeg"/><Relationship Id="rId1" Type="http://schemas.openxmlformats.org/officeDocument/2006/relationships/slideLayout" Target="../slideLayouts/slideLayout2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22.xml"/><Relationship Id="rId4" Type="http://schemas.openxmlformats.org/officeDocument/2006/relationships/image" Target="../media/image55.svg"/></Relationships>
</file>

<file path=ppt/slides/_rels/slide1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7.xml"/><Relationship Id="rId1" Type="http://schemas.openxmlformats.org/officeDocument/2006/relationships/slideLayout" Target="../slideLayouts/slideLayout112.xml"/><Relationship Id="rId4" Type="http://schemas.openxmlformats.org/officeDocument/2006/relationships/image" Target="../media/image63.png"/></Relationships>
</file>

<file path=ppt/slides/_rels/slide2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8.xml"/><Relationship Id="rId1" Type="http://schemas.openxmlformats.org/officeDocument/2006/relationships/slideLayout" Target="../slideLayouts/slideLayout112.xml"/><Relationship Id="rId4" Type="http://schemas.openxmlformats.org/officeDocument/2006/relationships/hyperlink" Target="https://www.google.com/maps"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manufacturingmatters.com.au/quiz-start/" TargetMode="External"/><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hyperlink" Target="http://www.manufacturingmatters.com.au/" TargetMode="Externa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64.xml"/><Relationship Id="rId1" Type="http://schemas.openxmlformats.org/officeDocument/2006/relationships/video" Target="https://player.vimeo.com/video/1154873240?h=044824e802&amp;amp;app_id=122963"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4.xml"/><Relationship Id="rId1" Type="http://schemas.openxmlformats.org/officeDocument/2006/relationships/video" Target="https://player.vimeo.com/video/1154872666?h=bb3cac3e9b&amp;amp;app_id=122963" TargetMode="External"/><Relationship Id="rId4" Type="http://schemas.openxmlformats.org/officeDocument/2006/relationships/image" Target="../media/image40.jpeg"/></Relationships>
</file>

<file path=ppt/slides/_rels/slide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112.xml"/></Relationships>
</file>

<file path=ppt/slides/_rels/slide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xml"/><Relationship Id="rId1" Type="http://schemas.openxmlformats.org/officeDocument/2006/relationships/slideLayout" Target="../slideLayouts/slideLayout112.xml"/></Relationships>
</file>

<file path=ppt/slides/_rels/slide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112.xml"/></Relationships>
</file>

<file path=ppt/slides/_rels/slide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3B3FD-EA14-7891-5BAA-76724E8C621F}"/>
              </a:ext>
            </a:extLst>
          </p:cNvPr>
          <p:cNvSpPr>
            <a:spLocks noGrp="1"/>
          </p:cNvSpPr>
          <p:nvPr>
            <p:ph type="ctrTitle"/>
          </p:nvPr>
        </p:nvSpPr>
        <p:spPr>
          <a:xfrm>
            <a:off x="1064653" y="2626590"/>
            <a:ext cx="5560919" cy="903700"/>
          </a:xfrm>
        </p:spPr>
        <p:txBody>
          <a:bodyPr/>
          <a:lstStyle/>
          <a:p>
            <a:r>
              <a:rPr lang="en-AU" noProof="0"/>
              <a:t>manufacturing</a:t>
            </a:r>
          </a:p>
        </p:txBody>
      </p:sp>
      <p:sp>
        <p:nvSpPr>
          <p:cNvPr id="3" name="Subtitle 2">
            <a:extLst>
              <a:ext uri="{FF2B5EF4-FFF2-40B4-BE49-F238E27FC236}">
                <a16:creationId xmlns:a16="http://schemas.microsoft.com/office/drawing/2014/main" id="{61E00400-97D5-977F-0F9D-B1254FAE3ED6}"/>
              </a:ext>
            </a:extLst>
          </p:cNvPr>
          <p:cNvSpPr>
            <a:spLocks noGrp="1"/>
          </p:cNvSpPr>
          <p:nvPr>
            <p:ph type="subTitle" idx="1"/>
          </p:nvPr>
        </p:nvSpPr>
        <p:spPr>
          <a:xfrm>
            <a:off x="1064653" y="3698217"/>
            <a:ext cx="6052870" cy="405102"/>
          </a:xfrm>
        </p:spPr>
        <p:txBody>
          <a:bodyPr/>
          <a:lstStyle/>
          <a:p>
            <a:r>
              <a:rPr lang="en-AU" noProof="0"/>
              <a:t>Career education: Your career factory</a:t>
            </a:r>
          </a:p>
        </p:txBody>
      </p:sp>
      <p:sp>
        <p:nvSpPr>
          <p:cNvPr id="4" name="Text Placeholder 3">
            <a:extLst>
              <a:ext uri="{FF2B5EF4-FFF2-40B4-BE49-F238E27FC236}">
                <a16:creationId xmlns:a16="http://schemas.microsoft.com/office/drawing/2014/main" id="{BFB74DFC-2F92-DF9E-81DE-99CF01261F85}"/>
              </a:ext>
            </a:extLst>
          </p:cNvPr>
          <p:cNvSpPr>
            <a:spLocks noGrp="1"/>
          </p:cNvSpPr>
          <p:nvPr>
            <p:ph type="body" sz="quarter" idx="12"/>
          </p:nvPr>
        </p:nvSpPr>
        <p:spPr>
          <a:xfrm>
            <a:off x="1064653" y="1537594"/>
            <a:ext cx="3981960" cy="903700"/>
          </a:xfrm>
        </p:spPr>
        <p:txBody>
          <a:bodyPr/>
          <a:lstStyle/>
          <a:p>
            <a:r>
              <a:rPr lang="en-AU" noProof="0"/>
              <a:t>Careers in</a:t>
            </a:r>
          </a:p>
        </p:txBody>
      </p:sp>
    </p:spTree>
    <p:extLst>
      <p:ext uri="{BB962C8B-B14F-4D97-AF65-F5344CB8AC3E}">
        <p14:creationId xmlns:p14="http://schemas.microsoft.com/office/powerpoint/2010/main" val="32583707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9D0F7-E533-DA66-A6EB-302FE522374C}"/>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91EBDA55-D8F5-963F-90EC-E3B7D2354593}"/>
              </a:ext>
            </a:extLst>
          </p:cNvPr>
          <p:cNvSpPr>
            <a:spLocks noGrp="1"/>
          </p:cNvSpPr>
          <p:nvPr>
            <p:ph type="body" idx="1"/>
          </p:nvPr>
        </p:nvSpPr>
        <p:spPr>
          <a:xfrm>
            <a:off x="1055687" y="1700212"/>
            <a:ext cx="5630120" cy="4169072"/>
          </a:xfrm>
        </p:spPr>
        <p:txBody>
          <a:bodyPr/>
          <a:lstStyle/>
          <a:p>
            <a:r>
              <a:rPr lang="en-AU" b="1" noProof="0"/>
              <a:t>Production and assembly careers </a:t>
            </a:r>
            <a:r>
              <a:rPr lang="en-AU" noProof="0"/>
              <a:t>are the backbone of manufacturing innovation. These roles help you develop the capacity to transform designs into tangible products, ensuring quality, efficiency, and precision across diverse manufacturing environments. Production professionals are the critical link between design and final product.</a:t>
            </a:r>
          </a:p>
          <a:p>
            <a:r>
              <a:rPr lang="en-AU" noProof="0"/>
              <a:t>Production careers develop your ability to navigate complex manufacturing processes. You’ll learn to operate advanced machinery, implement quality control, and contribute to continuous improvement strategies that drive industrial efficiency.</a:t>
            </a:r>
          </a:p>
          <a:p>
            <a:r>
              <a:rPr lang="en-AU" noProof="0"/>
              <a:t>Production and assembly careers offer a unique opportunity to combine technical skills with hands-on problem-solving. Whether you’re interested in advanced manufacturing technologies, quality assurance, or operational management, these roles provide a dynamic pathway to create and deliver products that impact everyday life.</a:t>
            </a:r>
          </a:p>
        </p:txBody>
      </p:sp>
      <p:sp>
        <p:nvSpPr>
          <p:cNvPr id="7" name="Text Placeholder 6">
            <a:extLst>
              <a:ext uri="{FF2B5EF4-FFF2-40B4-BE49-F238E27FC236}">
                <a16:creationId xmlns:a16="http://schemas.microsoft.com/office/drawing/2014/main" id="{F76B88E7-4BB5-98CC-2C0A-B79BF1F0543B}"/>
              </a:ext>
            </a:extLst>
          </p:cNvPr>
          <p:cNvSpPr>
            <a:spLocks noGrp="1"/>
          </p:cNvSpPr>
          <p:nvPr>
            <p:ph type="body" sz="quarter" idx="13"/>
          </p:nvPr>
        </p:nvSpPr>
        <p:spPr>
          <a:xfrm>
            <a:off x="1055688" y="624947"/>
            <a:ext cx="2421670" cy="247554"/>
          </a:xfrm>
        </p:spPr>
        <p:txBody>
          <a:bodyPr/>
          <a:lstStyle/>
          <a:p>
            <a:r>
              <a:rPr lang="en-AU" noProof="0"/>
              <a:t>CAREERS IN MANUFACTURING</a:t>
            </a:r>
          </a:p>
        </p:txBody>
      </p:sp>
      <p:sp>
        <p:nvSpPr>
          <p:cNvPr id="2" name="Text Placeholder 2">
            <a:extLst>
              <a:ext uri="{FF2B5EF4-FFF2-40B4-BE49-F238E27FC236}">
                <a16:creationId xmlns:a16="http://schemas.microsoft.com/office/drawing/2014/main" id="{A1BA7014-07B8-1829-51C5-B068987D4BFA}"/>
              </a:ext>
            </a:extLst>
          </p:cNvPr>
          <p:cNvSpPr txBox="1">
            <a:spLocks/>
          </p:cNvSpPr>
          <p:nvPr/>
        </p:nvSpPr>
        <p:spPr>
          <a:xfrm>
            <a:off x="7216771" y="1891293"/>
            <a:ext cx="4622870" cy="406983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t>Career examples include</a:t>
            </a:r>
          </a:p>
          <a:p>
            <a:pPr marL="285750" indent="-285750">
              <a:buClr>
                <a:schemeClr val="tx2"/>
              </a:buClr>
              <a:buSzPct val="90000"/>
              <a:buFont typeface="Arial" panose="020B0604020202020204" pitchFamily="34" charset="0"/>
              <a:buChar char="•"/>
            </a:pPr>
            <a:r>
              <a:rPr lang="en-AU" noProof="0"/>
              <a:t>Assembly Worker</a:t>
            </a:r>
          </a:p>
          <a:p>
            <a:pPr marL="285750" indent="-285750">
              <a:buClr>
                <a:schemeClr val="tx2"/>
              </a:buClr>
              <a:buSzPct val="90000"/>
              <a:buFont typeface="Arial" panose="020B0604020202020204" pitchFamily="34" charset="0"/>
              <a:buChar char="•"/>
            </a:pPr>
            <a:r>
              <a:rPr lang="en-AU" noProof="0"/>
              <a:t>CNC Machinist</a:t>
            </a:r>
          </a:p>
          <a:p>
            <a:pPr marL="285750" indent="-285750">
              <a:buClr>
                <a:schemeClr val="tx2"/>
              </a:buClr>
              <a:buSzPct val="90000"/>
              <a:buFont typeface="Arial" panose="020B0604020202020204" pitchFamily="34" charset="0"/>
              <a:buChar char="•"/>
            </a:pPr>
            <a:r>
              <a:rPr lang="en-AU" noProof="0"/>
              <a:t>Process Operator</a:t>
            </a:r>
          </a:p>
          <a:p>
            <a:pPr marL="285750" indent="-285750">
              <a:buClr>
                <a:schemeClr val="tx2"/>
              </a:buClr>
              <a:buSzPct val="90000"/>
              <a:buFont typeface="Arial" panose="020B0604020202020204" pitchFamily="34" charset="0"/>
              <a:buChar char="•"/>
            </a:pPr>
            <a:r>
              <a:rPr lang="en-AU" noProof="0"/>
              <a:t>Production Technician (Food and Beverage)</a:t>
            </a:r>
          </a:p>
          <a:p>
            <a:pPr marL="285750" indent="-285750">
              <a:buClr>
                <a:schemeClr val="tx2"/>
              </a:buClr>
              <a:buSzPct val="90000"/>
              <a:buFont typeface="Arial" panose="020B0604020202020204" pitchFamily="34" charset="0"/>
              <a:buChar char="•"/>
            </a:pPr>
            <a:r>
              <a:rPr lang="en-AU" noProof="0"/>
              <a:t>Quality Control Officer</a:t>
            </a:r>
            <a:endParaRPr lang="en-AU" b="1" noProof="0"/>
          </a:p>
          <a:p>
            <a:pPr>
              <a:buClr>
                <a:schemeClr val="tx2"/>
              </a:buClr>
              <a:buSzPct val="90000"/>
            </a:pPr>
            <a:r>
              <a:rPr lang="en-AU" b="1" noProof="0"/>
              <a:t>Key skills include</a:t>
            </a:r>
          </a:p>
          <a:p>
            <a:pPr marL="285750" indent="-285750">
              <a:buClr>
                <a:schemeClr val="tx2"/>
              </a:buClr>
              <a:buSzPct val="90000"/>
              <a:buFont typeface="Arial" panose="020B0604020202020204" pitchFamily="34" charset="0"/>
              <a:buChar char="•"/>
            </a:pPr>
            <a:r>
              <a:rPr lang="en-AU" noProof="0"/>
              <a:t>Technical proficiency with machinery operation</a:t>
            </a:r>
          </a:p>
          <a:p>
            <a:pPr marL="285750" indent="-285750">
              <a:buClr>
                <a:schemeClr val="tx2"/>
              </a:buClr>
              <a:buSzPct val="90000"/>
              <a:buFont typeface="Arial" panose="020B0604020202020204" pitchFamily="34" charset="0"/>
              <a:buChar char="•"/>
            </a:pPr>
            <a:r>
              <a:rPr lang="en-AU" noProof="0"/>
              <a:t>Attention to detail and precision</a:t>
            </a:r>
          </a:p>
          <a:p>
            <a:pPr marL="285750" indent="-285750">
              <a:buClr>
                <a:schemeClr val="tx2"/>
              </a:buClr>
              <a:buSzPct val="90000"/>
              <a:buFont typeface="Arial" panose="020B0604020202020204" pitchFamily="34" charset="0"/>
              <a:buChar char="•"/>
            </a:pPr>
            <a:r>
              <a:rPr lang="en-AU" noProof="0"/>
              <a:t>Dexterity and hand-eye coordination</a:t>
            </a:r>
          </a:p>
          <a:p>
            <a:pPr marL="285750" indent="-285750">
              <a:buClr>
                <a:schemeClr val="tx2"/>
              </a:buClr>
              <a:buSzPct val="90000"/>
              <a:buFont typeface="Arial" panose="020B0604020202020204" pitchFamily="34" charset="0"/>
              <a:buChar char="•"/>
            </a:pPr>
            <a:r>
              <a:rPr lang="en-AU" noProof="0"/>
              <a:t>Quality control and inspection</a:t>
            </a:r>
          </a:p>
          <a:p>
            <a:pPr marL="285750" indent="-285750">
              <a:buClr>
                <a:schemeClr val="tx2"/>
              </a:buClr>
              <a:buSzPct val="90000"/>
              <a:buFont typeface="Arial" panose="020B0604020202020204" pitchFamily="34" charset="0"/>
              <a:buChar char="•"/>
            </a:pPr>
            <a:r>
              <a:rPr lang="en-AU" noProof="0"/>
              <a:t>Troubleshooting and problem solving</a:t>
            </a:r>
          </a:p>
        </p:txBody>
      </p:sp>
      <p:sp>
        <p:nvSpPr>
          <p:cNvPr id="9" name="Title 8">
            <a:extLst>
              <a:ext uri="{FF2B5EF4-FFF2-40B4-BE49-F238E27FC236}">
                <a16:creationId xmlns:a16="http://schemas.microsoft.com/office/drawing/2014/main" id="{E26B514A-08C2-1AA2-B7FA-CB1BA2FCB775}"/>
              </a:ext>
            </a:extLst>
          </p:cNvPr>
          <p:cNvSpPr>
            <a:spLocks noGrp="1"/>
          </p:cNvSpPr>
          <p:nvPr>
            <p:ph type="title"/>
          </p:nvPr>
        </p:nvSpPr>
        <p:spPr>
          <a:xfrm>
            <a:off x="1055941" y="873125"/>
            <a:ext cx="4864130" cy="524553"/>
          </a:xfrm>
        </p:spPr>
        <p:txBody>
          <a:bodyPr/>
          <a:lstStyle/>
          <a:p>
            <a:r>
              <a:rPr lang="en-AU" noProof="0"/>
              <a:t>Production and assembly</a:t>
            </a:r>
          </a:p>
        </p:txBody>
      </p:sp>
      <p:pic>
        <p:nvPicPr>
          <p:cNvPr id="11" name="Picture 10" descr="A cartoon of a person with a white circle over their head&#10;&#10;AI-generated content may be incorrect.">
            <a:extLst>
              <a:ext uri="{FF2B5EF4-FFF2-40B4-BE49-F238E27FC236}">
                <a16:creationId xmlns:a16="http://schemas.microsoft.com/office/drawing/2014/main" id="{F8E04A0A-298F-FDFB-D138-E0D5DE1A80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963" y="4690753"/>
            <a:ext cx="731520" cy="1666566"/>
          </a:xfrm>
          <a:prstGeom prst="rect">
            <a:avLst/>
          </a:prstGeom>
        </p:spPr>
      </p:pic>
    </p:spTree>
    <p:extLst>
      <p:ext uri="{BB962C8B-B14F-4D97-AF65-F5344CB8AC3E}">
        <p14:creationId xmlns:p14="http://schemas.microsoft.com/office/powerpoint/2010/main" val="2197263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7FD6A-C401-18B5-C1D4-C276CE91A6BC}"/>
            </a:ext>
          </a:extLst>
        </p:cNvPr>
        <p:cNvGrpSpPr/>
        <p:nvPr/>
      </p:nvGrpSpPr>
      <p:grpSpPr>
        <a:xfrm>
          <a:off x="0" y="0"/>
          <a:ext cx="0" cy="0"/>
          <a:chOff x="0" y="0"/>
          <a:chExt cx="0" cy="0"/>
        </a:xfrm>
      </p:grpSpPr>
      <p:pic>
        <p:nvPicPr>
          <p:cNvPr id="10" name="Picture 9" descr="A cartoon of a person with a white face&#10;&#10;AI-generated content may be incorrect.">
            <a:extLst>
              <a:ext uri="{FF2B5EF4-FFF2-40B4-BE49-F238E27FC236}">
                <a16:creationId xmlns:a16="http://schemas.microsoft.com/office/drawing/2014/main" id="{3D2389F0-3398-A383-4366-DEE8C35141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814" y="4690753"/>
            <a:ext cx="746669" cy="1666566"/>
          </a:xfrm>
          <a:prstGeom prst="rect">
            <a:avLst/>
          </a:prstGeom>
        </p:spPr>
      </p:pic>
      <p:sp>
        <p:nvSpPr>
          <p:cNvPr id="15" name="Text Placeholder 14">
            <a:extLst>
              <a:ext uri="{FF2B5EF4-FFF2-40B4-BE49-F238E27FC236}">
                <a16:creationId xmlns:a16="http://schemas.microsoft.com/office/drawing/2014/main" id="{7630363A-2521-92D7-EC88-29965BA4CFB1}"/>
              </a:ext>
            </a:extLst>
          </p:cNvPr>
          <p:cNvSpPr>
            <a:spLocks noGrp="1"/>
          </p:cNvSpPr>
          <p:nvPr>
            <p:ph type="body" idx="1"/>
          </p:nvPr>
        </p:nvSpPr>
        <p:spPr>
          <a:xfrm>
            <a:off x="1055688" y="1787662"/>
            <a:ext cx="5789612" cy="3947473"/>
          </a:xfrm>
        </p:spPr>
        <p:txBody>
          <a:bodyPr/>
          <a:lstStyle/>
          <a:p>
            <a:r>
              <a:rPr lang="en-AU" b="1" noProof="0"/>
              <a:t>Installation and maintenance careers </a:t>
            </a:r>
            <a:r>
              <a:rPr lang="en-AU" noProof="0"/>
              <a:t>are the critical support system of manufacturing operations. These roles help you develop the capacity to ensure equipment reliability, optimise performance, and prevent operational disruptions across diverse industrial environments. Maintenance professionals are the problem-solvers who keep manufacturing systems running smoothly.</a:t>
            </a:r>
          </a:p>
          <a:p>
            <a:r>
              <a:rPr lang="en-AU" noProof="0"/>
              <a:t>Unlike traditional roles focused on simple repairs, installation and maintenance careers develop your ability to diagnose complex technical challenges. You’ll learn to use advanced diagnostic tools, implement preventive strategies, and apply technical expertise that keeps cutting-edge manufacturing technologies operating at peak efficiency.</a:t>
            </a:r>
          </a:p>
          <a:p>
            <a:r>
              <a:rPr lang="en-AU" noProof="0"/>
              <a:t>These roles provide a dynamic pathway to become an essential part of industrial innovation.</a:t>
            </a:r>
          </a:p>
        </p:txBody>
      </p:sp>
      <p:sp>
        <p:nvSpPr>
          <p:cNvPr id="7" name="Text Placeholder 6">
            <a:extLst>
              <a:ext uri="{FF2B5EF4-FFF2-40B4-BE49-F238E27FC236}">
                <a16:creationId xmlns:a16="http://schemas.microsoft.com/office/drawing/2014/main" id="{7F26895C-1B64-DC24-59E6-CB0F0F1448BD}"/>
              </a:ext>
            </a:extLst>
          </p:cNvPr>
          <p:cNvSpPr>
            <a:spLocks noGrp="1"/>
          </p:cNvSpPr>
          <p:nvPr>
            <p:ph type="body" sz="quarter" idx="13"/>
          </p:nvPr>
        </p:nvSpPr>
        <p:spPr>
          <a:xfrm>
            <a:off x="1055688" y="624947"/>
            <a:ext cx="2421670" cy="247554"/>
          </a:xfrm>
        </p:spPr>
        <p:txBody>
          <a:bodyPr/>
          <a:lstStyle/>
          <a:p>
            <a:r>
              <a:rPr lang="en-AU" noProof="0"/>
              <a:t>CAREERS IN MANUFACTURING</a:t>
            </a:r>
          </a:p>
        </p:txBody>
      </p:sp>
      <p:sp>
        <p:nvSpPr>
          <p:cNvPr id="3" name="Text Placeholder 2">
            <a:extLst>
              <a:ext uri="{FF2B5EF4-FFF2-40B4-BE49-F238E27FC236}">
                <a16:creationId xmlns:a16="http://schemas.microsoft.com/office/drawing/2014/main" id="{B8A45CB8-C8D5-40B7-4FF4-A292EB070353}"/>
              </a:ext>
            </a:extLst>
          </p:cNvPr>
          <p:cNvSpPr txBox="1">
            <a:spLocks/>
          </p:cNvSpPr>
          <p:nvPr/>
        </p:nvSpPr>
        <p:spPr>
          <a:xfrm>
            <a:off x="7228646" y="1913968"/>
            <a:ext cx="4622870" cy="429143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t>Career examples include</a:t>
            </a:r>
          </a:p>
          <a:p>
            <a:pPr marL="285750" indent="-285750">
              <a:buClr>
                <a:schemeClr val="tx2"/>
              </a:buClr>
              <a:buSzPct val="90000"/>
              <a:buFont typeface="Arial" panose="020B0604020202020204" pitchFamily="34" charset="0"/>
              <a:buChar char="•"/>
            </a:pPr>
            <a:r>
              <a:rPr lang="en-AU" noProof="0"/>
              <a:t>Maintenance Electrician (manufacturing)</a:t>
            </a:r>
          </a:p>
          <a:p>
            <a:pPr marL="285750" indent="-285750">
              <a:buClr>
                <a:schemeClr val="tx2"/>
              </a:buClr>
              <a:buSzPct val="90000"/>
              <a:buFont typeface="Arial" panose="020B0604020202020204" pitchFamily="34" charset="0"/>
              <a:buChar char="•"/>
            </a:pPr>
            <a:r>
              <a:rPr lang="en-AU" noProof="0"/>
              <a:t>Refrigeration and Air Conditioning Mechanic</a:t>
            </a:r>
          </a:p>
          <a:p>
            <a:pPr marL="285750" indent="-285750">
              <a:buClr>
                <a:schemeClr val="tx2"/>
              </a:buClr>
              <a:buSzPct val="90000"/>
              <a:buFont typeface="Arial" panose="020B0604020202020204" pitchFamily="34" charset="0"/>
              <a:buChar char="•"/>
            </a:pPr>
            <a:r>
              <a:rPr lang="en-AU" noProof="0"/>
              <a:t>Plant Technician</a:t>
            </a:r>
          </a:p>
          <a:p>
            <a:pPr marL="285750" indent="-285750">
              <a:buClr>
                <a:schemeClr val="tx2"/>
              </a:buClr>
              <a:buSzPct val="90000"/>
              <a:buFont typeface="Arial" panose="020B0604020202020204" pitchFamily="34" charset="0"/>
              <a:buChar char="•"/>
            </a:pPr>
            <a:r>
              <a:rPr lang="en-AU" noProof="0"/>
              <a:t>Mechanical Engineering Tradesperson</a:t>
            </a:r>
          </a:p>
          <a:p>
            <a:pPr marL="285750" indent="-285750">
              <a:buClr>
                <a:schemeClr val="tx2"/>
              </a:buClr>
              <a:buSzPct val="90000"/>
              <a:buFont typeface="Arial" panose="020B0604020202020204" pitchFamily="34" charset="0"/>
              <a:buChar char="•"/>
            </a:pPr>
            <a:r>
              <a:rPr lang="en-AU" noProof="0"/>
              <a:t>Fixed and Mobile Plant Mechanic</a:t>
            </a:r>
          </a:p>
          <a:p>
            <a:pPr>
              <a:buClr>
                <a:schemeClr val="tx2"/>
              </a:buClr>
              <a:buSzPct val="90000"/>
            </a:pPr>
            <a:r>
              <a:rPr lang="en-AU" b="1" noProof="0"/>
              <a:t>Key skills include</a:t>
            </a:r>
          </a:p>
          <a:p>
            <a:pPr marL="285750" indent="-285750">
              <a:buClr>
                <a:schemeClr val="tx2"/>
              </a:buClr>
              <a:buSzPct val="90000"/>
              <a:buFont typeface="Arial" panose="020B0604020202020204" pitchFamily="34" charset="0"/>
              <a:buChar char="•"/>
            </a:pPr>
            <a:r>
              <a:rPr lang="en-AU" noProof="0"/>
              <a:t>Electrical troubleshooting and diagnostic acumen</a:t>
            </a:r>
          </a:p>
          <a:p>
            <a:pPr marL="285750" indent="-285750">
              <a:buClr>
                <a:schemeClr val="tx2"/>
              </a:buClr>
              <a:buSzPct val="90000"/>
              <a:buFont typeface="Arial" panose="020B0604020202020204" pitchFamily="34" charset="0"/>
              <a:buChar char="•"/>
            </a:pPr>
            <a:r>
              <a:rPr lang="en-AU" noProof="0"/>
              <a:t>Technical proficiency with specialised tools</a:t>
            </a:r>
          </a:p>
          <a:p>
            <a:pPr marL="285750" indent="-285750">
              <a:buClr>
                <a:schemeClr val="tx2"/>
              </a:buClr>
              <a:buSzPct val="90000"/>
              <a:buFont typeface="Arial" panose="020B0604020202020204" pitchFamily="34" charset="0"/>
              <a:buChar char="•"/>
            </a:pPr>
            <a:r>
              <a:rPr lang="en-AU" noProof="0"/>
              <a:t>Mechanical and hydraulic systems knowledge</a:t>
            </a:r>
          </a:p>
          <a:p>
            <a:pPr marL="285750" indent="-285750">
              <a:buClr>
                <a:schemeClr val="tx2"/>
              </a:buClr>
              <a:buSzPct val="90000"/>
              <a:buFont typeface="Arial" panose="020B0604020202020204" pitchFamily="34" charset="0"/>
              <a:buChar char="•"/>
            </a:pPr>
            <a:r>
              <a:rPr lang="en-AU" noProof="0"/>
              <a:t>Preventive maintenance planning</a:t>
            </a:r>
          </a:p>
          <a:p>
            <a:pPr marL="285750" indent="-285750">
              <a:buClr>
                <a:schemeClr val="tx2"/>
              </a:buClr>
              <a:buSzPct val="90000"/>
              <a:buFont typeface="Arial" panose="020B0604020202020204" pitchFamily="34" charset="0"/>
              <a:buChar char="•"/>
            </a:pPr>
            <a:r>
              <a:rPr lang="en-AU" noProof="0"/>
              <a:t>Problem solving and analytical thinking</a:t>
            </a:r>
          </a:p>
        </p:txBody>
      </p:sp>
      <p:sp>
        <p:nvSpPr>
          <p:cNvPr id="13" name="Title 12">
            <a:extLst>
              <a:ext uri="{FF2B5EF4-FFF2-40B4-BE49-F238E27FC236}">
                <a16:creationId xmlns:a16="http://schemas.microsoft.com/office/drawing/2014/main" id="{6093B1C1-4EC5-21BA-A044-D30242A50108}"/>
              </a:ext>
            </a:extLst>
          </p:cNvPr>
          <p:cNvSpPr>
            <a:spLocks noGrp="1"/>
          </p:cNvSpPr>
          <p:nvPr>
            <p:ph type="title"/>
          </p:nvPr>
        </p:nvSpPr>
        <p:spPr>
          <a:xfrm>
            <a:off x="1055941" y="873125"/>
            <a:ext cx="5463653" cy="524553"/>
          </a:xfrm>
        </p:spPr>
        <p:txBody>
          <a:bodyPr/>
          <a:lstStyle/>
          <a:p>
            <a:r>
              <a:rPr lang="en-AU" noProof="0"/>
              <a:t>Installation and maintenance</a:t>
            </a:r>
          </a:p>
        </p:txBody>
      </p:sp>
    </p:spTree>
    <p:extLst>
      <p:ext uri="{BB962C8B-B14F-4D97-AF65-F5344CB8AC3E}">
        <p14:creationId xmlns:p14="http://schemas.microsoft.com/office/powerpoint/2010/main" val="1172907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346BB-B76D-6FD4-4332-CDD694F13184}"/>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C2486892-5483-47EC-DEB7-7BBDCFF37F1F}"/>
              </a:ext>
            </a:extLst>
          </p:cNvPr>
          <p:cNvSpPr>
            <a:spLocks noGrp="1"/>
          </p:cNvSpPr>
          <p:nvPr>
            <p:ph type="body" idx="1"/>
          </p:nvPr>
        </p:nvSpPr>
        <p:spPr>
          <a:xfrm>
            <a:off x="1055689" y="1919288"/>
            <a:ext cx="5400000" cy="3744912"/>
          </a:xfrm>
        </p:spPr>
        <p:txBody>
          <a:bodyPr/>
          <a:lstStyle/>
          <a:p>
            <a:r>
              <a:rPr lang="en-AU" b="1" noProof="0"/>
              <a:t>Business and support careers </a:t>
            </a:r>
            <a:r>
              <a:rPr lang="en-AU" noProof="0"/>
              <a:t>are the strategic backbone of manufacturing operations. Support professionals are the critical thinkers who ensure smooth business operations and strategic growth. </a:t>
            </a:r>
          </a:p>
          <a:p>
            <a:r>
              <a:rPr lang="en-AU" noProof="0"/>
              <a:t>If you choose a path in this area, you’ll learn to integrate business strategy, financial management, human resources, and technological innovation to create value and drive manufacturing excellence.</a:t>
            </a:r>
          </a:p>
          <a:p>
            <a:r>
              <a:rPr lang="en-AU" noProof="0"/>
              <a:t>Business and support careers offer a unique opportunity to combine analytical skills with strategic thinking. Whether you’re interested in supply chain management, financial planning, HR, or business development, these roles provide a dynamic pathway to become a key driver of manufacturing success.</a:t>
            </a:r>
          </a:p>
        </p:txBody>
      </p:sp>
      <p:sp>
        <p:nvSpPr>
          <p:cNvPr id="7" name="Text Placeholder 6">
            <a:extLst>
              <a:ext uri="{FF2B5EF4-FFF2-40B4-BE49-F238E27FC236}">
                <a16:creationId xmlns:a16="http://schemas.microsoft.com/office/drawing/2014/main" id="{BAD17CAC-7E0F-66DD-95E3-3BD201965922}"/>
              </a:ext>
            </a:extLst>
          </p:cNvPr>
          <p:cNvSpPr>
            <a:spLocks noGrp="1"/>
          </p:cNvSpPr>
          <p:nvPr>
            <p:ph type="body" sz="quarter" idx="13"/>
          </p:nvPr>
        </p:nvSpPr>
        <p:spPr>
          <a:xfrm>
            <a:off x="1055688" y="624947"/>
            <a:ext cx="2421670" cy="247554"/>
          </a:xfrm>
        </p:spPr>
        <p:txBody>
          <a:bodyPr/>
          <a:lstStyle/>
          <a:p>
            <a:r>
              <a:rPr lang="en-AU" noProof="0"/>
              <a:t>CAREERS IN MANUFACTURING</a:t>
            </a:r>
          </a:p>
        </p:txBody>
      </p:sp>
      <p:sp>
        <p:nvSpPr>
          <p:cNvPr id="2" name="Text Placeholder 2">
            <a:extLst>
              <a:ext uri="{FF2B5EF4-FFF2-40B4-BE49-F238E27FC236}">
                <a16:creationId xmlns:a16="http://schemas.microsoft.com/office/drawing/2014/main" id="{E0384F3B-94CC-82C3-5B58-77D7FE77EA34}"/>
              </a:ext>
            </a:extLst>
          </p:cNvPr>
          <p:cNvSpPr txBox="1">
            <a:spLocks/>
          </p:cNvSpPr>
          <p:nvPr/>
        </p:nvSpPr>
        <p:spPr>
          <a:xfrm>
            <a:off x="7228646" y="2056472"/>
            <a:ext cx="4622870" cy="406983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t>Career examples include</a:t>
            </a:r>
          </a:p>
          <a:p>
            <a:pPr marL="285750" indent="-285750">
              <a:buClr>
                <a:schemeClr val="tx2"/>
              </a:buClr>
              <a:buSzPct val="90000"/>
              <a:buFont typeface="Arial" panose="020B0604020202020204" pitchFamily="34" charset="0"/>
              <a:buChar char="•"/>
            </a:pPr>
            <a:r>
              <a:rPr lang="en-AU" noProof="0"/>
              <a:t>Operations Manager</a:t>
            </a:r>
          </a:p>
          <a:p>
            <a:pPr marL="285750" indent="-285750">
              <a:buClr>
                <a:schemeClr val="tx2"/>
              </a:buClr>
              <a:buSzPct val="90000"/>
              <a:buFont typeface="Arial" panose="020B0604020202020204" pitchFamily="34" charset="0"/>
              <a:buChar char="•"/>
            </a:pPr>
            <a:r>
              <a:rPr lang="en-AU" noProof="0"/>
              <a:t>Human Resource Manager</a:t>
            </a:r>
          </a:p>
          <a:p>
            <a:pPr marL="285750" indent="-285750">
              <a:buClr>
                <a:schemeClr val="tx2"/>
              </a:buClr>
              <a:buSzPct val="90000"/>
              <a:buFont typeface="Arial" panose="020B0604020202020204" pitchFamily="34" charset="0"/>
              <a:buChar char="•"/>
            </a:pPr>
            <a:r>
              <a:rPr lang="en-AU" noProof="0"/>
              <a:t>Supply Chain Manager</a:t>
            </a:r>
          </a:p>
          <a:p>
            <a:pPr marL="285750" indent="-285750">
              <a:buClr>
                <a:schemeClr val="tx2"/>
              </a:buClr>
              <a:buSzPct val="90000"/>
              <a:buFont typeface="Arial" panose="020B0604020202020204" pitchFamily="34" charset="0"/>
              <a:buChar char="•"/>
            </a:pPr>
            <a:r>
              <a:rPr lang="en-AU" noProof="0"/>
              <a:t>Quality Assurance Officer</a:t>
            </a:r>
          </a:p>
          <a:p>
            <a:pPr marL="285750" indent="-285750">
              <a:buClr>
                <a:schemeClr val="tx2"/>
              </a:buClr>
              <a:buSzPct val="90000"/>
              <a:buFont typeface="Arial" panose="020B0604020202020204" pitchFamily="34" charset="0"/>
              <a:buChar char="•"/>
            </a:pPr>
            <a:r>
              <a:rPr lang="en-AU" noProof="0"/>
              <a:t>Business Development Manager</a:t>
            </a:r>
          </a:p>
          <a:p>
            <a:pPr>
              <a:buClr>
                <a:schemeClr val="tx2"/>
              </a:buClr>
              <a:buSzPct val="90000"/>
            </a:pPr>
            <a:r>
              <a:rPr lang="en-AU" b="1" noProof="0"/>
              <a:t>Key skills include</a:t>
            </a:r>
          </a:p>
          <a:p>
            <a:pPr marL="285750" indent="-285750">
              <a:buClr>
                <a:schemeClr val="tx2"/>
              </a:buClr>
              <a:buSzPct val="90000"/>
              <a:buFont typeface="Arial" panose="020B0604020202020204" pitchFamily="34" charset="0"/>
              <a:buChar char="•"/>
            </a:pPr>
            <a:r>
              <a:rPr lang="en-AU" noProof="0"/>
              <a:t>Strategic planning and leadership</a:t>
            </a:r>
          </a:p>
          <a:p>
            <a:pPr marL="285750" indent="-285750">
              <a:buClr>
                <a:schemeClr val="tx2"/>
              </a:buClr>
              <a:buSzPct val="90000"/>
              <a:buFont typeface="Arial" panose="020B0604020202020204" pitchFamily="34" charset="0"/>
              <a:buChar char="•"/>
            </a:pPr>
            <a:r>
              <a:rPr lang="en-AU" noProof="0"/>
              <a:t>Data analysis and process optimisation</a:t>
            </a:r>
          </a:p>
          <a:p>
            <a:pPr marL="285750" indent="-285750">
              <a:buClr>
                <a:schemeClr val="tx2"/>
              </a:buClr>
              <a:buSzPct val="90000"/>
              <a:buFont typeface="Arial" panose="020B0604020202020204" pitchFamily="34" charset="0"/>
              <a:buChar char="•"/>
            </a:pPr>
            <a:r>
              <a:rPr lang="en-AU" noProof="0"/>
              <a:t>Communication and stakeholder management</a:t>
            </a:r>
          </a:p>
          <a:p>
            <a:pPr marL="285750" indent="-285750">
              <a:buClr>
                <a:schemeClr val="tx2"/>
              </a:buClr>
              <a:buSzPct val="90000"/>
              <a:buFont typeface="Arial" panose="020B0604020202020204" pitchFamily="34" charset="0"/>
              <a:buChar char="•"/>
            </a:pPr>
            <a:r>
              <a:rPr lang="en-AU" noProof="0"/>
              <a:t>Regulatory compliance knowledge</a:t>
            </a:r>
          </a:p>
          <a:p>
            <a:pPr marL="285750" indent="-285750">
              <a:buClr>
                <a:schemeClr val="tx2"/>
              </a:buClr>
              <a:buSzPct val="90000"/>
              <a:buFont typeface="Arial" panose="020B0604020202020204" pitchFamily="34" charset="0"/>
              <a:buChar char="•"/>
            </a:pPr>
            <a:r>
              <a:rPr lang="en-AU" noProof="0"/>
              <a:t>Project management and organisation</a:t>
            </a:r>
          </a:p>
        </p:txBody>
      </p:sp>
      <p:pic>
        <p:nvPicPr>
          <p:cNvPr id="9" name="Picture 8" descr="A cartoon of a person&#10;&#10;AI-generated content may be incorrect.">
            <a:extLst>
              <a:ext uri="{FF2B5EF4-FFF2-40B4-BE49-F238E27FC236}">
                <a16:creationId xmlns:a16="http://schemas.microsoft.com/office/drawing/2014/main" id="{3FE59B5D-BEC9-3512-0BE1-9A9C5A320E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26" y="4797631"/>
            <a:ext cx="852024" cy="1551193"/>
          </a:xfrm>
          <a:prstGeom prst="rect">
            <a:avLst/>
          </a:prstGeom>
        </p:spPr>
      </p:pic>
      <p:sp>
        <p:nvSpPr>
          <p:cNvPr id="11" name="Title 10">
            <a:extLst>
              <a:ext uri="{FF2B5EF4-FFF2-40B4-BE49-F238E27FC236}">
                <a16:creationId xmlns:a16="http://schemas.microsoft.com/office/drawing/2014/main" id="{2AE952D7-B03C-3BF8-2B27-25A40B86B52D}"/>
              </a:ext>
            </a:extLst>
          </p:cNvPr>
          <p:cNvSpPr>
            <a:spLocks noGrp="1"/>
          </p:cNvSpPr>
          <p:nvPr>
            <p:ph type="title"/>
          </p:nvPr>
        </p:nvSpPr>
        <p:spPr>
          <a:xfrm>
            <a:off x="1055941" y="873125"/>
            <a:ext cx="5694485" cy="524553"/>
          </a:xfrm>
        </p:spPr>
        <p:txBody>
          <a:bodyPr/>
          <a:lstStyle/>
          <a:p>
            <a:r>
              <a:rPr lang="en-AU" noProof="0"/>
              <a:t>Business and support careers</a:t>
            </a:r>
          </a:p>
        </p:txBody>
      </p:sp>
    </p:spTree>
    <p:extLst>
      <p:ext uri="{BB962C8B-B14F-4D97-AF65-F5344CB8AC3E}">
        <p14:creationId xmlns:p14="http://schemas.microsoft.com/office/powerpoint/2010/main" val="26851421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Men working in a machine&#10;&#10;AI-generated content may be incorrect.">
            <a:extLst>
              <a:ext uri="{FF2B5EF4-FFF2-40B4-BE49-F238E27FC236}">
                <a16:creationId xmlns:a16="http://schemas.microsoft.com/office/drawing/2014/main" id="{E1D77EF5-384C-A5AD-4055-6751CD6C403E}"/>
              </a:ext>
            </a:extLst>
          </p:cNvPr>
          <p:cNvPicPr>
            <a:picLocks noChangeAspect="1"/>
          </p:cNvPicPr>
          <p:nvPr/>
        </p:nvPicPr>
        <p:blipFill>
          <a:blip r:embed="rId2" cstate="email">
            <a:extLst>
              <a:ext uri="{28A0092B-C50C-407E-A947-70E740481C1C}">
                <a14:useLocalDpi xmlns:a14="http://schemas.microsoft.com/office/drawing/2010/main"/>
              </a:ext>
            </a:extLst>
          </a:blip>
          <a:srcRect l="6762" t="20696" r="6960" b="21019"/>
          <a:stretch>
            <a:fillRect/>
          </a:stretch>
        </p:blipFill>
        <p:spPr>
          <a:xfrm>
            <a:off x="9021183" y="4415973"/>
            <a:ext cx="2991350" cy="1347188"/>
          </a:xfrm>
          <a:prstGeom prst="rect">
            <a:avLst/>
          </a:prstGeom>
        </p:spPr>
      </p:pic>
      <p:pic>
        <p:nvPicPr>
          <p:cNvPr id="43" name="Picture 42" descr="A person sitting at a desk with a computer&#10;&#10;AI-generated content may be incorrect.">
            <a:extLst>
              <a:ext uri="{FF2B5EF4-FFF2-40B4-BE49-F238E27FC236}">
                <a16:creationId xmlns:a16="http://schemas.microsoft.com/office/drawing/2014/main" id="{32B42936-3662-3982-8FA1-5FE651B3C307}"/>
              </a:ext>
            </a:extLst>
          </p:cNvPr>
          <p:cNvPicPr>
            <a:picLocks noChangeAspect="1"/>
          </p:cNvPicPr>
          <p:nvPr/>
        </p:nvPicPr>
        <p:blipFill>
          <a:blip r:embed="rId3" cstate="email">
            <a:extLst>
              <a:ext uri="{28A0092B-C50C-407E-A947-70E740481C1C}">
                <a14:useLocalDpi xmlns:a14="http://schemas.microsoft.com/office/drawing/2010/main"/>
              </a:ext>
            </a:extLst>
          </a:blip>
          <a:srcRect t="17220" b="15226"/>
          <a:stretch>
            <a:fillRect/>
          </a:stretch>
        </p:blipFill>
        <p:spPr>
          <a:xfrm>
            <a:off x="9021183" y="2664804"/>
            <a:ext cx="2991350" cy="1347188"/>
          </a:xfrm>
          <a:prstGeom prst="rect">
            <a:avLst/>
          </a:prstGeom>
        </p:spPr>
      </p:pic>
      <p:pic>
        <p:nvPicPr>
          <p:cNvPr id="35" name="Picture 34" descr="A person wearing ear muffs and working on a piece of wood&#10;&#10;AI-generated content may be incorrect.">
            <a:extLst>
              <a:ext uri="{FF2B5EF4-FFF2-40B4-BE49-F238E27FC236}">
                <a16:creationId xmlns:a16="http://schemas.microsoft.com/office/drawing/2014/main" id="{E8AD453C-974B-EFA9-A39D-CB4B223B528A}"/>
              </a:ext>
            </a:extLst>
          </p:cNvPr>
          <p:cNvPicPr>
            <a:picLocks noChangeAspect="1"/>
          </p:cNvPicPr>
          <p:nvPr/>
        </p:nvPicPr>
        <p:blipFill>
          <a:blip r:embed="rId4" cstate="email">
            <a:extLst>
              <a:ext uri="{28A0092B-C50C-407E-A947-70E740481C1C}">
                <a14:useLocalDpi xmlns:a14="http://schemas.microsoft.com/office/drawing/2010/main"/>
              </a:ext>
            </a:extLst>
          </a:blip>
          <a:srcRect l="3110" r="3697" b="4493"/>
          <a:stretch>
            <a:fillRect/>
          </a:stretch>
        </p:blipFill>
        <p:spPr>
          <a:xfrm>
            <a:off x="9021183" y="918266"/>
            <a:ext cx="3010401" cy="1347188"/>
          </a:xfrm>
          <a:prstGeom prst="rect">
            <a:avLst/>
          </a:prstGeom>
        </p:spPr>
      </p:pic>
      <p:pic>
        <p:nvPicPr>
          <p:cNvPr id="33" name="Picture 32" descr="A person in a blue overalls working on a bicycle&#10;&#10;AI-generated content may be incorrect.">
            <a:extLst>
              <a:ext uri="{FF2B5EF4-FFF2-40B4-BE49-F238E27FC236}">
                <a16:creationId xmlns:a16="http://schemas.microsoft.com/office/drawing/2014/main" id="{D6AFA7C3-C472-E50C-2A70-5E1B2CFAFFAA}"/>
              </a:ext>
            </a:extLst>
          </p:cNvPr>
          <p:cNvPicPr>
            <a:picLocks noChangeAspect="1"/>
          </p:cNvPicPr>
          <p:nvPr/>
        </p:nvPicPr>
        <p:blipFill>
          <a:blip r:embed="rId5" cstate="email">
            <a:extLst>
              <a:ext uri="{28A0092B-C50C-407E-A947-70E740481C1C}">
                <a14:useLocalDpi xmlns:a14="http://schemas.microsoft.com/office/drawing/2010/main"/>
              </a:ext>
            </a:extLst>
          </a:blip>
          <a:srcRect b="32791"/>
          <a:stretch>
            <a:fillRect/>
          </a:stretch>
        </p:blipFill>
        <p:spPr>
          <a:xfrm>
            <a:off x="5724315" y="910773"/>
            <a:ext cx="3029450" cy="1354680"/>
          </a:xfrm>
          <a:prstGeom prst="rect">
            <a:avLst/>
          </a:prstGeom>
        </p:spPr>
      </p:pic>
      <p:pic>
        <p:nvPicPr>
          <p:cNvPr id="19" name="Picture 18" descr="A person welding a piece of metal&#10;&#10;Description automatically generated">
            <a:extLst>
              <a:ext uri="{FF2B5EF4-FFF2-40B4-BE49-F238E27FC236}">
                <a16:creationId xmlns:a16="http://schemas.microsoft.com/office/drawing/2014/main" id="{C8BAC163-2F3B-CC2B-D8E6-37BC13E876A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24315" y="4415973"/>
            <a:ext cx="3010400" cy="1354680"/>
          </a:xfrm>
          <a:prstGeom prst="rect">
            <a:avLst/>
          </a:prstGeom>
        </p:spPr>
      </p:pic>
      <p:sp>
        <p:nvSpPr>
          <p:cNvPr id="20" name="TextBox 19">
            <a:extLst>
              <a:ext uri="{FF2B5EF4-FFF2-40B4-BE49-F238E27FC236}">
                <a16:creationId xmlns:a16="http://schemas.microsoft.com/office/drawing/2014/main" id="{3F7970B5-86C7-433F-1279-6D223FDD7EC2}"/>
              </a:ext>
            </a:extLst>
          </p:cNvPr>
          <p:cNvSpPr txBox="1"/>
          <p:nvPr/>
        </p:nvSpPr>
        <p:spPr>
          <a:xfrm>
            <a:off x="5752890" y="2270721"/>
            <a:ext cx="2991350" cy="307777"/>
          </a:xfrm>
          <a:prstGeom prst="rect">
            <a:avLst/>
          </a:prstGeom>
          <a:noFill/>
        </p:spPr>
        <p:txBody>
          <a:bodyPr wrap="square">
            <a:spAutoFit/>
          </a:bodyPr>
          <a:lstStyle/>
          <a:p>
            <a:pPr marL="285750" indent="-285750">
              <a:buFont typeface="Symbol" panose="05050102010706020507" pitchFamily="18" charset="2"/>
              <a:buChar char="®"/>
            </a:pPr>
            <a:r>
              <a:rPr lang="en-AU" sz="1400" b="1" spc="-10" noProof="0">
                <a:solidFill>
                  <a:schemeClr val="tx2"/>
                </a:solidFill>
                <a:latin typeface="Arial"/>
                <a:cs typeface="Arial"/>
              </a:rPr>
              <a:t>Assembler</a:t>
            </a:r>
            <a:endParaRPr lang="en-AU" sz="1400" noProof="0">
              <a:solidFill>
                <a:schemeClr val="tx2"/>
              </a:solidFill>
            </a:endParaRPr>
          </a:p>
        </p:txBody>
      </p:sp>
      <p:sp>
        <p:nvSpPr>
          <p:cNvPr id="21" name="TextBox 20">
            <a:extLst>
              <a:ext uri="{FF2B5EF4-FFF2-40B4-BE49-F238E27FC236}">
                <a16:creationId xmlns:a16="http://schemas.microsoft.com/office/drawing/2014/main" id="{D2D96110-AF00-1EA3-AB8D-B7D3927D90FC}"/>
              </a:ext>
            </a:extLst>
          </p:cNvPr>
          <p:cNvSpPr txBox="1"/>
          <p:nvPr/>
        </p:nvSpPr>
        <p:spPr>
          <a:xfrm>
            <a:off x="9021183" y="2300881"/>
            <a:ext cx="2991350" cy="307777"/>
          </a:xfrm>
          <a:prstGeom prst="rect">
            <a:avLst/>
          </a:prstGeom>
          <a:noFill/>
        </p:spPr>
        <p:txBody>
          <a:bodyPr wrap="square">
            <a:spAutoFit/>
          </a:bodyPr>
          <a:lstStyle/>
          <a:p>
            <a:pPr marL="285750" indent="-285750">
              <a:buFont typeface="Symbol" panose="05050102010706020507" pitchFamily="18" charset="2"/>
              <a:buChar char="®"/>
            </a:pPr>
            <a:r>
              <a:rPr lang="en-AU" sz="1400" b="1" spc="-10" noProof="0">
                <a:solidFill>
                  <a:schemeClr val="tx2"/>
                </a:solidFill>
                <a:latin typeface="Arial"/>
                <a:cs typeface="Arial"/>
              </a:rPr>
              <a:t>Cabinet maker</a:t>
            </a:r>
            <a:endParaRPr lang="en-AU" sz="1400" noProof="0">
              <a:solidFill>
                <a:schemeClr val="tx2"/>
              </a:solidFill>
            </a:endParaRPr>
          </a:p>
        </p:txBody>
      </p:sp>
      <p:sp>
        <p:nvSpPr>
          <p:cNvPr id="22" name="TextBox 21">
            <a:extLst>
              <a:ext uri="{FF2B5EF4-FFF2-40B4-BE49-F238E27FC236}">
                <a16:creationId xmlns:a16="http://schemas.microsoft.com/office/drawing/2014/main" id="{10E786E6-9A21-6E8A-DC44-72EF2E112F46}"/>
              </a:ext>
            </a:extLst>
          </p:cNvPr>
          <p:cNvSpPr txBox="1"/>
          <p:nvPr/>
        </p:nvSpPr>
        <p:spPr>
          <a:xfrm>
            <a:off x="9040233" y="4036853"/>
            <a:ext cx="2991350" cy="307777"/>
          </a:xfrm>
          <a:prstGeom prst="rect">
            <a:avLst/>
          </a:prstGeom>
          <a:noFill/>
        </p:spPr>
        <p:txBody>
          <a:bodyPr wrap="square">
            <a:spAutoFit/>
          </a:bodyPr>
          <a:lstStyle/>
          <a:p>
            <a:pPr marL="285750" indent="-285750">
              <a:buFont typeface="Symbol" panose="05050102010706020507" pitchFamily="18" charset="2"/>
              <a:buChar char="®"/>
            </a:pPr>
            <a:r>
              <a:rPr lang="en-AU" sz="1400" b="1" spc="-10" noProof="0">
                <a:solidFill>
                  <a:schemeClr val="tx2"/>
                </a:solidFill>
                <a:latin typeface="Arial"/>
                <a:cs typeface="Arial"/>
              </a:rPr>
              <a:t>Draftsperson</a:t>
            </a:r>
            <a:endParaRPr lang="en-AU" sz="1400" noProof="0">
              <a:solidFill>
                <a:schemeClr val="tx2"/>
              </a:solidFill>
            </a:endParaRPr>
          </a:p>
        </p:txBody>
      </p:sp>
      <p:sp>
        <p:nvSpPr>
          <p:cNvPr id="23" name="TextBox 22">
            <a:extLst>
              <a:ext uri="{FF2B5EF4-FFF2-40B4-BE49-F238E27FC236}">
                <a16:creationId xmlns:a16="http://schemas.microsoft.com/office/drawing/2014/main" id="{6DD795CF-E8D6-BFA6-C15D-E210B7212ECD}"/>
              </a:ext>
            </a:extLst>
          </p:cNvPr>
          <p:cNvSpPr txBox="1"/>
          <p:nvPr/>
        </p:nvSpPr>
        <p:spPr>
          <a:xfrm>
            <a:off x="5724315" y="4036853"/>
            <a:ext cx="2991350" cy="307777"/>
          </a:xfrm>
          <a:prstGeom prst="rect">
            <a:avLst/>
          </a:prstGeom>
          <a:noFill/>
        </p:spPr>
        <p:txBody>
          <a:bodyPr wrap="square">
            <a:spAutoFit/>
          </a:bodyPr>
          <a:lstStyle/>
          <a:p>
            <a:pPr marL="285750" indent="-285750">
              <a:buFont typeface="Symbol" panose="05050102010706020507" pitchFamily="18" charset="2"/>
              <a:buChar char="®"/>
            </a:pPr>
            <a:r>
              <a:rPr lang="en-AU" sz="1400" b="1" spc="-10" noProof="0">
                <a:solidFill>
                  <a:schemeClr val="tx2"/>
                </a:solidFill>
                <a:latin typeface="Arial"/>
                <a:cs typeface="Arial"/>
              </a:rPr>
              <a:t>Fitter and turner </a:t>
            </a:r>
            <a:endParaRPr lang="en-AU" sz="1400" noProof="0">
              <a:solidFill>
                <a:schemeClr val="tx2"/>
              </a:solidFill>
            </a:endParaRPr>
          </a:p>
        </p:txBody>
      </p:sp>
      <p:sp>
        <p:nvSpPr>
          <p:cNvPr id="24" name="TextBox 23">
            <a:extLst>
              <a:ext uri="{FF2B5EF4-FFF2-40B4-BE49-F238E27FC236}">
                <a16:creationId xmlns:a16="http://schemas.microsoft.com/office/drawing/2014/main" id="{ACC0177B-7EA4-4C3B-9588-2816AF597209}"/>
              </a:ext>
            </a:extLst>
          </p:cNvPr>
          <p:cNvSpPr txBox="1"/>
          <p:nvPr/>
        </p:nvSpPr>
        <p:spPr>
          <a:xfrm>
            <a:off x="9040233" y="5820379"/>
            <a:ext cx="2991350" cy="307777"/>
          </a:xfrm>
          <a:prstGeom prst="rect">
            <a:avLst/>
          </a:prstGeom>
          <a:noFill/>
        </p:spPr>
        <p:txBody>
          <a:bodyPr wrap="square">
            <a:spAutoFit/>
          </a:bodyPr>
          <a:lstStyle/>
          <a:p>
            <a:pPr marL="285750" indent="-285750">
              <a:buFont typeface="Symbol" panose="05050102010706020507" pitchFamily="18" charset="2"/>
              <a:buChar char="®"/>
            </a:pPr>
            <a:r>
              <a:rPr lang="en-AU" sz="1400" b="1" spc="-10" noProof="0">
                <a:solidFill>
                  <a:schemeClr val="tx2"/>
                </a:solidFill>
                <a:latin typeface="Arial"/>
                <a:cs typeface="Arial"/>
              </a:rPr>
              <a:t>Aviation mechanic</a:t>
            </a:r>
            <a:endParaRPr lang="en-AU" sz="1400" noProof="0">
              <a:solidFill>
                <a:schemeClr val="tx2"/>
              </a:solidFill>
            </a:endParaRPr>
          </a:p>
        </p:txBody>
      </p:sp>
      <p:sp>
        <p:nvSpPr>
          <p:cNvPr id="25" name="TextBox 24">
            <a:extLst>
              <a:ext uri="{FF2B5EF4-FFF2-40B4-BE49-F238E27FC236}">
                <a16:creationId xmlns:a16="http://schemas.microsoft.com/office/drawing/2014/main" id="{8F52C65F-E156-55F0-F2D3-D28174C84663}"/>
              </a:ext>
            </a:extLst>
          </p:cNvPr>
          <p:cNvSpPr txBox="1"/>
          <p:nvPr/>
        </p:nvSpPr>
        <p:spPr>
          <a:xfrm>
            <a:off x="5724315" y="5820378"/>
            <a:ext cx="2991350" cy="307777"/>
          </a:xfrm>
          <a:prstGeom prst="rect">
            <a:avLst/>
          </a:prstGeom>
          <a:noFill/>
        </p:spPr>
        <p:txBody>
          <a:bodyPr wrap="square">
            <a:spAutoFit/>
          </a:bodyPr>
          <a:lstStyle/>
          <a:p>
            <a:pPr marL="285750" indent="-285750">
              <a:buFont typeface="Symbol" panose="05050102010706020507" pitchFamily="18" charset="2"/>
              <a:buChar char="®"/>
            </a:pPr>
            <a:r>
              <a:rPr lang="en-AU" sz="1400" b="1" spc="-10" noProof="0">
                <a:solidFill>
                  <a:schemeClr val="tx2"/>
                </a:solidFill>
                <a:latin typeface="Arial"/>
                <a:cs typeface="Arial"/>
              </a:rPr>
              <a:t>Welder</a:t>
            </a:r>
            <a:endParaRPr lang="en-AU" sz="1400" noProof="0">
              <a:solidFill>
                <a:schemeClr val="tx2"/>
              </a:solidFill>
            </a:endParaRPr>
          </a:p>
        </p:txBody>
      </p:sp>
      <p:sp>
        <p:nvSpPr>
          <p:cNvPr id="26" name="Title 25">
            <a:extLst>
              <a:ext uri="{FF2B5EF4-FFF2-40B4-BE49-F238E27FC236}">
                <a16:creationId xmlns:a16="http://schemas.microsoft.com/office/drawing/2014/main" id="{3E6C3066-52BD-D3FD-5178-BD041AD5272D}"/>
              </a:ext>
            </a:extLst>
          </p:cNvPr>
          <p:cNvSpPr>
            <a:spLocks noGrp="1"/>
          </p:cNvSpPr>
          <p:nvPr>
            <p:ph type="title"/>
          </p:nvPr>
        </p:nvSpPr>
        <p:spPr>
          <a:xfrm>
            <a:off x="1055941" y="873125"/>
            <a:ext cx="3732410" cy="524553"/>
          </a:xfrm>
        </p:spPr>
        <p:txBody>
          <a:bodyPr/>
          <a:lstStyle/>
          <a:p>
            <a:r>
              <a:rPr lang="en-AU" noProof="0"/>
              <a:t>Manufacturing jobs</a:t>
            </a:r>
          </a:p>
        </p:txBody>
      </p:sp>
      <p:sp>
        <p:nvSpPr>
          <p:cNvPr id="29" name="Text Placeholder 28">
            <a:extLst>
              <a:ext uri="{FF2B5EF4-FFF2-40B4-BE49-F238E27FC236}">
                <a16:creationId xmlns:a16="http://schemas.microsoft.com/office/drawing/2014/main" id="{622909A4-1DE4-F460-FFE1-2B2F060B088E}"/>
              </a:ext>
            </a:extLst>
          </p:cNvPr>
          <p:cNvSpPr>
            <a:spLocks noGrp="1"/>
          </p:cNvSpPr>
          <p:nvPr>
            <p:ph type="body" sz="quarter" idx="20"/>
          </p:nvPr>
        </p:nvSpPr>
        <p:spPr>
          <a:xfrm>
            <a:off x="1055688" y="624947"/>
            <a:ext cx="2421670" cy="247554"/>
          </a:xfrm>
        </p:spPr>
        <p:txBody>
          <a:bodyPr/>
          <a:lstStyle/>
          <a:p>
            <a:r>
              <a:rPr lang="en-AU" noProof="0"/>
              <a:t>CAREERS IN MANUFACTURING</a:t>
            </a:r>
          </a:p>
        </p:txBody>
      </p:sp>
      <p:sp>
        <p:nvSpPr>
          <p:cNvPr id="36" name="Text Placeholder 14">
            <a:extLst>
              <a:ext uri="{FF2B5EF4-FFF2-40B4-BE49-F238E27FC236}">
                <a16:creationId xmlns:a16="http://schemas.microsoft.com/office/drawing/2014/main" id="{02141A34-D656-545F-6A82-6A2166AE5A05}"/>
              </a:ext>
            </a:extLst>
          </p:cNvPr>
          <p:cNvSpPr txBox="1">
            <a:spLocks/>
          </p:cNvSpPr>
          <p:nvPr/>
        </p:nvSpPr>
        <p:spPr>
          <a:xfrm>
            <a:off x="1055687" y="1700212"/>
            <a:ext cx="4344060" cy="4262431"/>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t>When you think about jobs in manufacturing, these traditional roles are often the first that come to mind. Picture workers in a factory operating heavy machinery, welders with sparks flying as they join metal parts, or assembly line staff carefully putting products together piece by piece. These are the classic manufacturing jobs that have been around for generations. While manufacturing has evolved with new technologies, these traditional roles remain at the heart of the industry.</a:t>
            </a:r>
          </a:p>
          <a:p>
            <a:r>
              <a:rPr lang="en-AU" noProof="0"/>
              <a:t>Generally, you don't require a university degree – instead, you can learn through apprenticeships or vocational training after high school. Manufacturing workers use both traditional tools and modern technology to transform raw materials like metal, wood, and plastic into things we use every day. </a:t>
            </a:r>
          </a:p>
        </p:txBody>
      </p:sp>
      <p:pic>
        <p:nvPicPr>
          <p:cNvPr id="41" name="Picture 40" descr="A person in a blue uniform&#10;&#10;AI-generated content may be incorrect.">
            <a:extLst>
              <a:ext uri="{FF2B5EF4-FFF2-40B4-BE49-F238E27FC236}">
                <a16:creationId xmlns:a16="http://schemas.microsoft.com/office/drawing/2014/main" id="{7B8EBEFE-7364-6629-3EDF-3C80157D7DF6}"/>
              </a:ext>
            </a:extLst>
          </p:cNvPr>
          <p:cNvPicPr>
            <a:picLocks noChangeAspect="1"/>
          </p:cNvPicPr>
          <p:nvPr/>
        </p:nvPicPr>
        <p:blipFill>
          <a:blip r:embed="rId7" cstate="email">
            <a:extLst>
              <a:ext uri="{28A0092B-C50C-407E-A947-70E740481C1C}">
                <a14:useLocalDpi xmlns:a14="http://schemas.microsoft.com/office/drawing/2010/main"/>
              </a:ext>
            </a:extLst>
          </a:blip>
          <a:srcRect b="32907"/>
          <a:stretch>
            <a:fillRect/>
          </a:stretch>
        </p:blipFill>
        <p:spPr>
          <a:xfrm>
            <a:off x="5752890" y="2664803"/>
            <a:ext cx="3010400" cy="1347188"/>
          </a:xfrm>
          <a:prstGeom prst="rect">
            <a:avLst/>
          </a:prstGeom>
        </p:spPr>
      </p:pic>
    </p:spTree>
    <p:extLst>
      <p:ext uri="{BB962C8B-B14F-4D97-AF65-F5344CB8AC3E}">
        <p14:creationId xmlns:p14="http://schemas.microsoft.com/office/powerpoint/2010/main" val="3338973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A2D6F-2F21-B507-799B-58125E9102F0}"/>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BDE6D947-910D-A65E-B690-0877A27D5493}"/>
              </a:ext>
            </a:extLst>
          </p:cNvPr>
          <p:cNvSpPr>
            <a:spLocks noGrp="1"/>
          </p:cNvSpPr>
          <p:nvPr>
            <p:ph type="body" idx="11"/>
          </p:nvPr>
        </p:nvSpPr>
        <p:spPr>
          <a:xfrm>
            <a:off x="5122692" y="748724"/>
            <a:ext cx="5992541" cy="810204"/>
          </a:xfrm>
        </p:spPr>
        <p:txBody>
          <a:bodyPr/>
          <a:lstStyle/>
          <a:p>
            <a:r>
              <a:rPr lang="en-AU" sz="1200" b="1" noProof="0"/>
              <a:t>There’s more to manufacturing than you think. </a:t>
            </a:r>
            <a:r>
              <a:rPr lang="en-AU" sz="1200" noProof="0"/>
              <a:t>It intersects with countless career paths across industries you might never expect. The skills, knowledge, and innovation from various disciplines directly contribute to how products are designed, created, and delivered to consumers worldwide.</a:t>
            </a:r>
          </a:p>
        </p:txBody>
      </p:sp>
      <p:sp>
        <p:nvSpPr>
          <p:cNvPr id="24" name="Title 23">
            <a:extLst>
              <a:ext uri="{FF2B5EF4-FFF2-40B4-BE49-F238E27FC236}">
                <a16:creationId xmlns:a16="http://schemas.microsoft.com/office/drawing/2014/main" id="{5A54E84B-E08A-0F12-A7C4-A542581F45CF}"/>
              </a:ext>
            </a:extLst>
          </p:cNvPr>
          <p:cNvSpPr>
            <a:spLocks noGrp="1"/>
          </p:cNvSpPr>
          <p:nvPr>
            <p:ph type="title"/>
          </p:nvPr>
        </p:nvSpPr>
        <p:spPr>
          <a:xfrm>
            <a:off x="1058692" y="872501"/>
            <a:ext cx="3878283" cy="499395"/>
          </a:xfrm>
        </p:spPr>
        <p:txBody>
          <a:bodyPr/>
          <a:lstStyle/>
          <a:p>
            <a:r>
              <a:rPr lang="en-AU" noProof="0"/>
              <a:t>Hidden career paths</a:t>
            </a:r>
          </a:p>
        </p:txBody>
      </p:sp>
      <p:sp>
        <p:nvSpPr>
          <p:cNvPr id="27" name="Text Placeholder 26">
            <a:extLst>
              <a:ext uri="{FF2B5EF4-FFF2-40B4-BE49-F238E27FC236}">
                <a16:creationId xmlns:a16="http://schemas.microsoft.com/office/drawing/2014/main" id="{A039954A-0E6A-6DD2-6FA5-DC404A8B37F1}"/>
              </a:ext>
            </a:extLst>
          </p:cNvPr>
          <p:cNvSpPr>
            <a:spLocks noGrp="1"/>
          </p:cNvSpPr>
          <p:nvPr>
            <p:ph type="body" sz="quarter" idx="24"/>
          </p:nvPr>
        </p:nvSpPr>
        <p:spPr>
          <a:xfrm>
            <a:off x="1055688" y="624947"/>
            <a:ext cx="2421670" cy="247554"/>
          </a:xfrm>
        </p:spPr>
        <p:txBody>
          <a:bodyPr/>
          <a:lstStyle/>
          <a:p>
            <a:r>
              <a:rPr lang="en-AU" noProof="0"/>
              <a:t>CAREERS IN MANUFACTURING</a:t>
            </a:r>
          </a:p>
        </p:txBody>
      </p:sp>
      <p:graphicFrame>
        <p:nvGraphicFramePr>
          <p:cNvPr id="28" name="Table 27">
            <a:extLst>
              <a:ext uri="{FF2B5EF4-FFF2-40B4-BE49-F238E27FC236}">
                <a16:creationId xmlns:a16="http://schemas.microsoft.com/office/drawing/2014/main" id="{E68AC189-586D-0033-16D2-F72A0DEBCBEA}"/>
              </a:ext>
            </a:extLst>
          </p:cNvPr>
          <p:cNvGraphicFramePr>
            <a:graphicFrameLocks noGrp="1"/>
          </p:cNvGraphicFramePr>
          <p:nvPr>
            <p:extLst>
              <p:ext uri="{D42A27DB-BD31-4B8C-83A1-F6EECF244321}">
                <p14:modId xmlns:p14="http://schemas.microsoft.com/office/powerpoint/2010/main" val="2749600974"/>
              </p:ext>
            </p:extLst>
          </p:nvPr>
        </p:nvGraphicFramePr>
        <p:xfrm>
          <a:off x="1076767" y="2037827"/>
          <a:ext cx="4623390" cy="717248"/>
        </p:xfrm>
        <a:graphic>
          <a:graphicData uri="http://schemas.openxmlformats.org/drawingml/2006/table">
            <a:tbl>
              <a:tblPr firstRow="1" bandRow="1">
                <a:tableStyleId>{9DCAF9ED-07DC-4A11-8D7F-57B35C25682E}</a:tableStyleId>
              </a:tblPr>
              <a:tblGrid>
                <a:gridCol w="1541130">
                  <a:extLst>
                    <a:ext uri="{9D8B030D-6E8A-4147-A177-3AD203B41FA5}">
                      <a16:colId xmlns:a16="http://schemas.microsoft.com/office/drawing/2014/main" val="1404853170"/>
                    </a:ext>
                  </a:extLst>
                </a:gridCol>
                <a:gridCol w="1541130">
                  <a:extLst>
                    <a:ext uri="{9D8B030D-6E8A-4147-A177-3AD203B41FA5}">
                      <a16:colId xmlns:a16="http://schemas.microsoft.com/office/drawing/2014/main" val="2624992958"/>
                    </a:ext>
                  </a:extLst>
                </a:gridCol>
                <a:gridCol w="1541130">
                  <a:extLst>
                    <a:ext uri="{9D8B030D-6E8A-4147-A177-3AD203B41FA5}">
                      <a16:colId xmlns:a16="http://schemas.microsoft.com/office/drawing/2014/main" val="2018206859"/>
                    </a:ext>
                  </a:extLst>
                </a:gridCol>
              </a:tblGrid>
              <a:tr h="717248">
                <a:tc>
                  <a:txBody>
                    <a:bodyPr/>
                    <a:lstStyle/>
                    <a:p>
                      <a:r>
                        <a:rPr lang="en-AU" sz="1200" noProof="0">
                          <a:solidFill>
                            <a:schemeClr val="tx2"/>
                          </a:solidFill>
                        </a:rPr>
                        <a:t>Fashion</a:t>
                      </a:r>
                    </a:p>
                  </a:txBody>
                  <a:tcPr anchor="ctr">
                    <a:solidFill>
                      <a:schemeClr val="bg2"/>
                    </a:solidFill>
                  </a:tcPr>
                </a:tc>
                <a:tc>
                  <a:txBody>
                    <a:bodyPr/>
                    <a:lstStyle/>
                    <a:p>
                      <a:endParaRPr lang="en-AU" sz="1200" noProof="0">
                        <a:solidFill>
                          <a:schemeClr val="tx2"/>
                        </a:solidFill>
                      </a:endParaRPr>
                    </a:p>
                  </a:txBody>
                  <a:tcPr anchor="ctr">
                    <a:solidFill>
                      <a:schemeClr val="bg2"/>
                    </a:solidFill>
                  </a:tcPr>
                </a:tc>
                <a:tc>
                  <a:txBody>
                    <a:bodyPr/>
                    <a:lstStyle/>
                    <a:p>
                      <a:r>
                        <a:rPr lang="en-AU" sz="1200" noProof="0">
                          <a:solidFill>
                            <a:schemeClr val="tx2"/>
                          </a:solidFill>
                        </a:rPr>
                        <a:t>Pattern making</a:t>
                      </a:r>
                    </a:p>
                  </a:txBody>
                  <a:tcPr anchor="ctr">
                    <a:solidFill>
                      <a:schemeClr val="bg2"/>
                    </a:solidFill>
                  </a:tcPr>
                </a:tc>
                <a:extLst>
                  <a:ext uri="{0D108BD9-81ED-4DB2-BD59-A6C34878D82A}">
                    <a16:rowId xmlns:a16="http://schemas.microsoft.com/office/drawing/2014/main" val="2164871672"/>
                  </a:ext>
                </a:extLst>
              </a:tr>
            </a:tbl>
          </a:graphicData>
        </a:graphic>
      </p:graphicFrame>
      <p:graphicFrame>
        <p:nvGraphicFramePr>
          <p:cNvPr id="29" name="Table 28">
            <a:extLst>
              <a:ext uri="{FF2B5EF4-FFF2-40B4-BE49-F238E27FC236}">
                <a16:creationId xmlns:a16="http://schemas.microsoft.com/office/drawing/2014/main" id="{935D2C32-851B-4C1B-F86B-45C977B990BA}"/>
              </a:ext>
            </a:extLst>
          </p:cNvPr>
          <p:cNvGraphicFramePr>
            <a:graphicFrameLocks noGrp="1"/>
          </p:cNvGraphicFramePr>
          <p:nvPr>
            <p:extLst>
              <p:ext uri="{D42A27DB-BD31-4B8C-83A1-F6EECF244321}">
                <p14:modId xmlns:p14="http://schemas.microsoft.com/office/powerpoint/2010/main" val="59557469"/>
              </p:ext>
            </p:extLst>
          </p:nvPr>
        </p:nvGraphicFramePr>
        <p:xfrm>
          <a:off x="1076767" y="3285649"/>
          <a:ext cx="4623390" cy="717248"/>
        </p:xfrm>
        <a:graphic>
          <a:graphicData uri="http://schemas.openxmlformats.org/drawingml/2006/table">
            <a:tbl>
              <a:tblPr firstRow="1" bandRow="1">
                <a:tableStyleId>{9DCAF9ED-07DC-4A11-8D7F-57B35C25682E}</a:tableStyleId>
              </a:tblPr>
              <a:tblGrid>
                <a:gridCol w="1541130">
                  <a:extLst>
                    <a:ext uri="{9D8B030D-6E8A-4147-A177-3AD203B41FA5}">
                      <a16:colId xmlns:a16="http://schemas.microsoft.com/office/drawing/2014/main" val="1404853170"/>
                    </a:ext>
                  </a:extLst>
                </a:gridCol>
                <a:gridCol w="1541130">
                  <a:extLst>
                    <a:ext uri="{9D8B030D-6E8A-4147-A177-3AD203B41FA5}">
                      <a16:colId xmlns:a16="http://schemas.microsoft.com/office/drawing/2014/main" val="2624992958"/>
                    </a:ext>
                  </a:extLst>
                </a:gridCol>
                <a:gridCol w="1541130">
                  <a:extLst>
                    <a:ext uri="{9D8B030D-6E8A-4147-A177-3AD203B41FA5}">
                      <a16:colId xmlns:a16="http://schemas.microsoft.com/office/drawing/2014/main" val="2018206859"/>
                    </a:ext>
                  </a:extLst>
                </a:gridCol>
              </a:tblGrid>
              <a:tr h="717248">
                <a:tc>
                  <a:txBody>
                    <a:bodyPr/>
                    <a:lstStyle/>
                    <a:p>
                      <a:r>
                        <a:rPr lang="en-AU" sz="1200" noProof="0">
                          <a:solidFill>
                            <a:schemeClr val="tx2"/>
                          </a:solidFill>
                        </a:rPr>
                        <a:t>Architecture</a:t>
                      </a:r>
                    </a:p>
                  </a:txBody>
                  <a:tcPr anchor="ctr">
                    <a:solidFill>
                      <a:schemeClr val="bg2"/>
                    </a:solidFill>
                  </a:tcPr>
                </a:tc>
                <a:tc>
                  <a:txBody>
                    <a:bodyPr/>
                    <a:lstStyle/>
                    <a:p>
                      <a:endParaRPr lang="en-AU" sz="1200" noProof="0">
                        <a:solidFill>
                          <a:schemeClr val="tx2"/>
                        </a:solidFill>
                      </a:endParaRPr>
                    </a:p>
                  </a:txBody>
                  <a:tcPr anchor="ctr">
                    <a:solidFill>
                      <a:schemeClr val="bg2"/>
                    </a:solidFill>
                  </a:tcPr>
                </a:tc>
                <a:tc>
                  <a:txBody>
                    <a:bodyPr/>
                    <a:lstStyle/>
                    <a:p>
                      <a:r>
                        <a:rPr lang="en-AU" sz="1200" noProof="0">
                          <a:solidFill>
                            <a:schemeClr val="tx2"/>
                          </a:solidFill>
                        </a:rPr>
                        <a:t>Modern methods of construction</a:t>
                      </a:r>
                    </a:p>
                  </a:txBody>
                  <a:tcPr anchor="ctr">
                    <a:solidFill>
                      <a:schemeClr val="bg2"/>
                    </a:solidFill>
                  </a:tcPr>
                </a:tc>
                <a:extLst>
                  <a:ext uri="{0D108BD9-81ED-4DB2-BD59-A6C34878D82A}">
                    <a16:rowId xmlns:a16="http://schemas.microsoft.com/office/drawing/2014/main" val="2164871672"/>
                  </a:ext>
                </a:extLst>
              </a:tr>
            </a:tbl>
          </a:graphicData>
        </a:graphic>
      </p:graphicFrame>
      <p:graphicFrame>
        <p:nvGraphicFramePr>
          <p:cNvPr id="30" name="Table 29">
            <a:extLst>
              <a:ext uri="{FF2B5EF4-FFF2-40B4-BE49-F238E27FC236}">
                <a16:creationId xmlns:a16="http://schemas.microsoft.com/office/drawing/2014/main" id="{2610BB1A-7D65-7777-2EFE-6E1945A7A874}"/>
              </a:ext>
            </a:extLst>
          </p:cNvPr>
          <p:cNvGraphicFramePr>
            <a:graphicFrameLocks noGrp="1"/>
          </p:cNvGraphicFramePr>
          <p:nvPr>
            <p:extLst>
              <p:ext uri="{D42A27DB-BD31-4B8C-83A1-F6EECF244321}">
                <p14:modId xmlns:p14="http://schemas.microsoft.com/office/powerpoint/2010/main" val="415334148"/>
              </p:ext>
            </p:extLst>
          </p:nvPr>
        </p:nvGraphicFramePr>
        <p:xfrm>
          <a:off x="1076767" y="4533471"/>
          <a:ext cx="4623390" cy="717248"/>
        </p:xfrm>
        <a:graphic>
          <a:graphicData uri="http://schemas.openxmlformats.org/drawingml/2006/table">
            <a:tbl>
              <a:tblPr firstRow="1" bandRow="1">
                <a:tableStyleId>{9DCAF9ED-07DC-4A11-8D7F-57B35C25682E}</a:tableStyleId>
              </a:tblPr>
              <a:tblGrid>
                <a:gridCol w="1541130">
                  <a:extLst>
                    <a:ext uri="{9D8B030D-6E8A-4147-A177-3AD203B41FA5}">
                      <a16:colId xmlns:a16="http://schemas.microsoft.com/office/drawing/2014/main" val="1404853170"/>
                    </a:ext>
                  </a:extLst>
                </a:gridCol>
                <a:gridCol w="1541130">
                  <a:extLst>
                    <a:ext uri="{9D8B030D-6E8A-4147-A177-3AD203B41FA5}">
                      <a16:colId xmlns:a16="http://schemas.microsoft.com/office/drawing/2014/main" val="2624992958"/>
                    </a:ext>
                  </a:extLst>
                </a:gridCol>
                <a:gridCol w="1541130">
                  <a:extLst>
                    <a:ext uri="{9D8B030D-6E8A-4147-A177-3AD203B41FA5}">
                      <a16:colId xmlns:a16="http://schemas.microsoft.com/office/drawing/2014/main" val="2018206859"/>
                    </a:ext>
                  </a:extLst>
                </a:gridCol>
              </a:tblGrid>
              <a:tr h="717248">
                <a:tc>
                  <a:txBody>
                    <a:bodyPr/>
                    <a:lstStyle/>
                    <a:p>
                      <a:r>
                        <a:rPr lang="en-AU" sz="1200" noProof="0">
                          <a:solidFill>
                            <a:schemeClr val="tx2"/>
                          </a:solidFill>
                        </a:rPr>
                        <a:t>Health</a:t>
                      </a:r>
                    </a:p>
                  </a:txBody>
                  <a:tcPr anchor="ctr">
                    <a:solidFill>
                      <a:schemeClr val="bg2"/>
                    </a:solidFill>
                  </a:tcPr>
                </a:tc>
                <a:tc>
                  <a:txBody>
                    <a:bodyPr/>
                    <a:lstStyle/>
                    <a:p>
                      <a:endParaRPr lang="en-AU" sz="1200" noProof="0">
                        <a:solidFill>
                          <a:schemeClr val="tx2"/>
                        </a:solidFill>
                      </a:endParaRPr>
                    </a:p>
                  </a:txBody>
                  <a:tcPr anchor="ctr">
                    <a:solidFill>
                      <a:schemeClr val="bg2"/>
                    </a:solidFill>
                  </a:tcPr>
                </a:tc>
                <a:tc>
                  <a:txBody>
                    <a:bodyPr/>
                    <a:lstStyle/>
                    <a:p>
                      <a:r>
                        <a:rPr lang="en-AU" sz="1200" noProof="0">
                          <a:solidFill>
                            <a:schemeClr val="tx2"/>
                          </a:solidFill>
                        </a:rPr>
                        <a:t>Biomedical engineering</a:t>
                      </a:r>
                    </a:p>
                  </a:txBody>
                  <a:tcPr anchor="ctr">
                    <a:solidFill>
                      <a:schemeClr val="bg2"/>
                    </a:solidFill>
                  </a:tcPr>
                </a:tc>
                <a:extLst>
                  <a:ext uri="{0D108BD9-81ED-4DB2-BD59-A6C34878D82A}">
                    <a16:rowId xmlns:a16="http://schemas.microsoft.com/office/drawing/2014/main" val="2164871672"/>
                  </a:ext>
                </a:extLst>
              </a:tr>
            </a:tbl>
          </a:graphicData>
        </a:graphic>
      </p:graphicFrame>
      <p:graphicFrame>
        <p:nvGraphicFramePr>
          <p:cNvPr id="31" name="Table 30">
            <a:extLst>
              <a:ext uri="{FF2B5EF4-FFF2-40B4-BE49-F238E27FC236}">
                <a16:creationId xmlns:a16="http://schemas.microsoft.com/office/drawing/2014/main" id="{13C77C60-77F1-2D12-47E0-C085928955EF}"/>
              </a:ext>
            </a:extLst>
          </p:cNvPr>
          <p:cNvGraphicFramePr>
            <a:graphicFrameLocks noGrp="1"/>
          </p:cNvGraphicFramePr>
          <p:nvPr>
            <p:extLst>
              <p:ext uri="{D42A27DB-BD31-4B8C-83A1-F6EECF244321}">
                <p14:modId xmlns:p14="http://schemas.microsoft.com/office/powerpoint/2010/main" val="2322701019"/>
              </p:ext>
            </p:extLst>
          </p:nvPr>
        </p:nvGraphicFramePr>
        <p:xfrm>
          <a:off x="6491843" y="2037827"/>
          <a:ext cx="4623390" cy="717248"/>
        </p:xfrm>
        <a:graphic>
          <a:graphicData uri="http://schemas.openxmlformats.org/drawingml/2006/table">
            <a:tbl>
              <a:tblPr firstRow="1" bandRow="1">
                <a:tableStyleId>{9DCAF9ED-07DC-4A11-8D7F-57B35C25682E}</a:tableStyleId>
              </a:tblPr>
              <a:tblGrid>
                <a:gridCol w="1541130">
                  <a:extLst>
                    <a:ext uri="{9D8B030D-6E8A-4147-A177-3AD203B41FA5}">
                      <a16:colId xmlns:a16="http://schemas.microsoft.com/office/drawing/2014/main" val="1404853170"/>
                    </a:ext>
                  </a:extLst>
                </a:gridCol>
                <a:gridCol w="1541130">
                  <a:extLst>
                    <a:ext uri="{9D8B030D-6E8A-4147-A177-3AD203B41FA5}">
                      <a16:colId xmlns:a16="http://schemas.microsoft.com/office/drawing/2014/main" val="2624992958"/>
                    </a:ext>
                  </a:extLst>
                </a:gridCol>
                <a:gridCol w="1541130">
                  <a:extLst>
                    <a:ext uri="{9D8B030D-6E8A-4147-A177-3AD203B41FA5}">
                      <a16:colId xmlns:a16="http://schemas.microsoft.com/office/drawing/2014/main" val="2018206859"/>
                    </a:ext>
                  </a:extLst>
                </a:gridCol>
              </a:tblGrid>
              <a:tr h="717248">
                <a:tc>
                  <a:txBody>
                    <a:bodyPr/>
                    <a:lstStyle/>
                    <a:p>
                      <a:r>
                        <a:rPr lang="en-AU" sz="1200" noProof="0">
                          <a:solidFill>
                            <a:schemeClr val="tx2"/>
                          </a:solidFill>
                        </a:rPr>
                        <a:t>Law</a:t>
                      </a:r>
                    </a:p>
                  </a:txBody>
                  <a:tcPr anchor="ctr">
                    <a:solidFill>
                      <a:schemeClr val="bg2"/>
                    </a:solidFill>
                  </a:tcPr>
                </a:tc>
                <a:tc>
                  <a:txBody>
                    <a:bodyPr/>
                    <a:lstStyle/>
                    <a:p>
                      <a:endParaRPr lang="en-AU" sz="1200" noProof="0">
                        <a:solidFill>
                          <a:schemeClr val="tx2"/>
                        </a:solidFill>
                      </a:endParaRPr>
                    </a:p>
                  </a:txBody>
                  <a:tcPr anchor="ctr">
                    <a:solidFill>
                      <a:schemeClr val="bg2"/>
                    </a:solidFill>
                  </a:tcPr>
                </a:tc>
                <a:tc>
                  <a:txBody>
                    <a:bodyPr/>
                    <a:lstStyle/>
                    <a:p>
                      <a:r>
                        <a:rPr lang="en-AU" sz="1200" noProof="0">
                          <a:solidFill>
                            <a:schemeClr val="tx2"/>
                          </a:solidFill>
                        </a:rPr>
                        <a:t>Patent law</a:t>
                      </a:r>
                    </a:p>
                  </a:txBody>
                  <a:tcPr anchor="ctr">
                    <a:solidFill>
                      <a:schemeClr val="bg2"/>
                    </a:solidFill>
                  </a:tcPr>
                </a:tc>
                <a:extLst>
                  <a:ext uri="{0D108BD9-81ED-4DB2-BD59-A6C34878D82A}">
                    <a16:rowId xmlns:a16="http://schemas.microsoft.com/office/drawing/2014/main" val="2164871672"/>
                  </a:ext>
                </a:extLst>
              </a:tr>
            </a:tbl>
          </a:graphicData>
        </a:graphic>
      </p:graphicFrame>
      <p:graphicFrame>
        <p:nvGraphicFramePr>
          <p:cNvPr id="32" name="Table 31">
            <a:extLst>
              <a:ext uri="{FF2B5EF4-FFF2-40B4-BE49-F238E27FC236}">
                <a16:creationId xmlns:a16="http://schemas.microsoft.com/office/drawing/2014/main" id="{414A6E2D-706D-2762-38BC-747CE01D427A}"/>
              </a:ext>
            </a:extLst>
          </p:cNvPr>
          <p:cNvGraphicFramePr>
            <a:graphicFrameLocks noGrp="1"/>
          </p:cNvGraphicFramePr>
          <p:nvPr>
            <p:extLst>
              <p:ext uri="{D42A27DB-BD31-4B8C-83A1-F6EECF244321}">
                <p14:modId xmlns:p14="http://schemas.microsoft.com/office/powerpoint/2010/main" val="207646870"/>
              </p:ext>
            </p:extLst>
          </p:nvPr>
        </p:nvGraphicFramePr>
        <p:xfrm>
          <a:off x="6491843" y="3285649"/>
          <a:ext cx="4623390" cy="717248"/>
        </p:xfrm>
        <a:graphic>
          <a:graphicData uri="http://schemas.openxmlformats.org/drawingml/2006/table">
            <a:tbl>
              <a:tblPr firstRow="1" bandRow="1">
                <a:tableStyleId>{9DCAF9ED-07DC-4A11-8D7F-57B35C25682E}</a:tableStyleId>
              </a:tblPr>
              <a:tblGrid>
                <a:gridCol w="1541130">
                  <a:extLst>
                    <a:ext uri="{9D8B030D-6E8A-4147-A177-3AD203B41FA5}">
                      <a16:colId xmlns:a16="http://schemas.microsoft.com/office/drawing/2014/main" val="1404853170"/>
                    </a:ext>
                  </a:extLst>
                </a:gridCol>
                <a:gridCol w="1541130">
                  <a:extLst>
                    <a:ext uri="{9D8B030D-6E8A-4147-A177-3AD203B41FA5}">
                      <a16:colId xmlns:a16="http://schemas.microsoft.com/office/drawing/2014/main" val="2624992958"/>
                    </a:ext>
                  </a:extLst>
                </a:gridCol>
                <a:gridCol w="1541130">
                  <a:extLst>
                    <a:ext uri="{9D8B030D-6E8A-4147-A177-3AD203B41FA5}">
                      <a16:colId xmlns:a16="http://schemas.microsoft.com/office/drawing/2014/main" val="2018206859"/>
                    </a:ext>
                  </a:extLst>
                </a:gridCol>
              </a:tblGrid>
              <a:tr h="717248">
                <a:tc>
                  <a:txBody>
                    <a:bodyPr/>
                    <a:lstStyle/>
                    <a:p>
                      <a:r>
                        <a:rPr lang="en-AU" sz="1200" noProof="0">
                          <a:solidFill>
                            <a:schemeClr val="tx2"/>
                          </a:solidFill>
                        </a:rPr>
                        <a:t>Fitness</a:t>
                      </a:r>
                    </a:p>
                  </a:txBody>
                  <a:tcPr anchor="ctr">
                    <a:solidFill>
                      <a:schemeClr val="bg2"/>
                    </a:solidFill>
                  </a:tcPr>
                </a:tc>
                <a:tc>
                  <a:txBody>
                    <a:bodyPr/>
                    <a:lstStyle/>
                    <a:p>
                      <a:endParaRPr lang="en-AU" sz="1200" noProof="0">
                        <a:solidFill>
                          <a:schemeClr val="tx2"/>
                        </a:solidFill>
                      </a:endParaRPr>
                    </a:p>
                  </a:txBody>
                  <a:tcPr anchor="ctr">
                    <a:solidFill>
                      <a:schemeClr val="bg2"/>
                    </a:solidFill>
                  </a:tcPr>
                </a:tc>
                <a:tc>
                  <a:txBody>
                    <a:bodyPr/>
                    <a:lstStyle/>
                    <a:p>
                      <a:r>
                        <a:rPr lang="en-AU" sz="1200" noProof="0">
                          <a:solidFill>
                            <a:schemeClr val="tx2"/>
                          </a:solidFill>
                        </a:rPr>
                        <a:t>Supplements</a:t>
                      </a:r>
                    </a:p>
                  </a:txBody>
                  <a:tcPr anchor="ctr">
                    <a:solidFill>
                      <a:schemeClr val="bg2"/>
                    </a:solidFill>
                  </a:tcPr>
                </a:tc>
                <a:extLst>
                  <a:ext uri="{0D108BD9-81ED-4DB2-BD59-A6C34878D82A}">
                    <a16:rowId xmlns:a16="http://schemas.microsoft.com/office/drawing/2014/main" val="2164871672"/>
                  </a:ext>
                </a:extLst>
              </a:tr>
            </a:tbl>
          </a:graphicData>
        </a:graphic>
      </p:graphicFrame>
      <p:graphicFrame>
        <p:nvGraphicFramePr>
          <p:cNvPr id="33" name="Table 32">
            <a:extLst>
              <a:ext uri="{FF2B5EF4-FFF2-40B4-BE49-F238E27FC236}">
                <a16:creationId xmlns:a16="http://schemas.microsoft.com/office/drawing/2014/main" id="{A8616D7E-FEB4-69C9-A991-8EEE36EACD95}"/>
              </a:ext>
            </a:extLst>
          </p:cNvPr>
          <p:cNvGraphicFramePr>
            <a:graphicFrameLocks noGrp="1"/>
          </p:cNvGraphicFramePr>
          <p:nvPr>
            <p:extLst>
              <p:ext uri="{D42A27DB-BD31-4B8C-83A1-F6EECF244321}">
                <p14:modId xmlns:p14="http://schemas.microsoft.com/office/powerpoint/2010/main" val="2489646608"/>
              </p:ext>
            </p:extLst>
          </p:nvPr>
        </p:nvGraphicFramePr>
        <p:xfrm>
          <a:off x="6491843" y="4533471"/>
          <a:ext cx="4623390" cy="717248"/>
        </p:xfrm>
        <a:graphic>
          <a:graphicData uri="http://schemas.openxmlformats.org/drawingml/2006/table">
            <a:tbl>
              <a:tblPr firstRow="1" bandRow="1">
                <a:tableStyleId>{9DCAF9ED-07DC-4A11-8D7F-57B35C25682E}</a:tableStyleId>
              </a:tblPr>
              <a:tblGrid>
                <a:gridCol w="1541130">
                  <a:extLst>
                    <a:ext uri="{9D8B030D-6E8A-4147-A177-3AD203B41FA5}">
                      <a16:colId xmlns:a16="http://schemas.microsoft.com/office/drawing/2014/main" val="1404853170"/>
                    </a:ext>
                  </a:extLst>
                </a:gridCol>
                <a:gridCol w="1541130">
                  <a:extLst>
                    <a:ext uri="{9D8B030D-6E8A-4147-A177-3AD203B41FA5}">
                      <a16:colId xmlns:a16="http://schemas.microsoft.com/office/drawing/2014/main" val="2624992958"/>
                    </a:ext>
                  </a:extLst>
                </a:gridCol>
                <a:gridCol w="1541130">
                  <a:extLst>
                    <a:ext uri="{9D8B030D-6E8A-4147-A177-3AD203B41FA5}">
                      <a16:colId xmlns:a16="http://schemas.microsoft.com/office/drawing/2014/main" val="2018206859"/>
                    </a:ext>
                  </a:extLst>
                </a:gridCol>
              </a:tblGrid>
              <a:tr h="717248">
                <a:tc>
                  <a:txBody>
                    <a:bodyPr/>
                    <a:lstStyle/>
                    <a:p>
                      <a:r>
                        <a:rPr lang="en-AU" sz="1200" noProof="0">
                          <a:solidFill>
                            <a:schemeClr val="tx2"/>
                          </a:solidFill>
                        </a:rPr>
                        <a:t>Beauty</a:t>
                      </a:r>
                    </a:p>
                  </a:txBody>
                  <a:tcPr anchor="ctr">
                    <a:solidFill>
                      <a:schemeClr val="bg2"/>
                    </a:solidFill>
                  </a:tcPr>
                </a:tc>
                <a:tc>
                  <a:txBody>
                    <a:bodyPr/>
                    <a:lstStyle/>
                    <a:p>
                      <a:endParaRPr lang="en-AU" sz="1200" noProof="0">
                        <a:solidFill>
                          <a:schemeClr val="tx2"/>
                        </a:solidFill>
                      </a:endParaRPr>
                    </a:p>
                  </a:txBody>
                  <a:tcPr anchor="ctr">
                    <a:solidFill>
                      <a:schemeClr val="bg2"/>
                    </a:solidFill>
                  </a:tcPr>
                </a:tc>
                <a:tc>
                  <a:txBody>
                    <a:bodyPr/>
                    <a:lstStyle/>
                    <a:p>
                      <a:r>
                        <a:rPr lang="en-AU" sz="1200" noProof="0">
                          <a:solidFill>
                            <a:schemeClr val="tx2"/>
                          </a:solidFill>
                        </a:rPr>
                        <a:t>Cosmetics</a:t>
                      </a:r>
                    </a:p>
                  </a:txBody>
                  <a:tcPr anchor="ctr">
                    <a:solidFill>
                      <a:schemeClr val="bg2"/>
                    </a:solidFill>
                  </a:tcPr>
                </a:tc>
                <a:extLst>
                  <a:ext uri="{0D108BD9-81ED-4DB2-BD59-A6C34878D82A}">
                    <a16:rowId xmlns:a16="http://schemas.microsoft.com/office/drawing/2014/main" val="2164871672"/>
                  </a:ext>
                </a:extLst>
              </a:tr>
            </a:tbl>
          </a:graphicData>
        </a:graphic>
      </p:graphicFrame>
      <p:pic>
        <p:nvPicPr>
          <p:cNvPr id="35" name="Graphic 34" descr="Arrow Right with solid fill">
            <a:extLst>
              <a:ext uri="{FF2B5EF4-FFF2-40B4-BE49-F238E27FC236}">
                <a16:creationId xmlns:a16="http://schemas.microsoft.com/office/drawing/2014/main" id="{4450BE9F-7DB0-84D0-F322-F1EEE7086B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44361" y="2152350"/>
            <a:ext cx="488201" cy="488201"/>
          </a:xfrm>
          <a:prstGeom prst="rect">
            <a:avLst/>
          </a:prstGeom>
        </p:spPr>
      </p:pic>
      <p:pic>
        <p:nvPicPr>
          <p:cNvPr id="36" name="Graphic 35" descr="Arrow Right with solid fill">
            <a:extLst>
              <a:ext uri="{FF2B5EF4-FFF2-40B4-BE49-F238E27FC236}">
                <a16:creationId xmlns:a16="http://schemas.microsoft.com/office/drawing/2014/main" id="{A076F061-CD67-78CA-D347-728E9653D33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44361" y="3421006"/>
            <a:ext cx="488201" cy="488201"/>
          </a:xfrm>
          <a:prstGeom prst="rect">
            <a:avLst/>
          </a:prstGeom>
        </p:spPr>
      </p:pic>
      <p:pic>
        <p:nvPicPr>
          <p:cNvPr id="37" name="Graphic 36" descr="Arrow Right with solid fill">
            <a:extLst>
              <a:ext uri="{FF2B5EF4-FFF2-40B4-BE49-F238E27FC236}">
                <a16:creationId xmlns:a16="http://schemas.microsoft.com/office/drawing/2014/main" id="{1A14118F-375A-F33B-CCDC-DF4C905C0B6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44361" y="4647994"/>
            <a:ext cx="488201" cy="488201"/>
          </a:xfrm>
          <a:prstGeom prst="rect">
            <a:avLst/>
          </a:prstGeom>
        </p:spPr>
      </p:pic>
      <p:pic>
        <p:nvPicPr>
          <p:cNvPr id="38" name="Graphic 37" descr="Arrow Right with solid fill">
            <a:extLst>
              <a:ext uri="{FF2B5EF4-FFF2-40B4-BE49-F238E27FC236}">
                <a16:creationId xmlns:a16="http://schemas.microsoft.com/office/drawing/2014/main" id="{3D55EA8B-4B3C-4BD1-A0AB-A83DDD286E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59437" y="2152349"/>
            <a:ext cx="488201" cy="488201"/>
          </a:xfrm>
          <a:prstGeom prst="rect">
            <a:avLst/>
          </a:prstGeom>
        </p:spPr>
      </p:pic>
      <p:pic>
        <p:nvPicPr>
          <p:cNvPr id="39" name="Graphic 38" descr="Arrow Right with solid fill">
            <a:extLst>
              <a:ext uri="{FF2B5EF4-FFF2-40B4-BE49-F238E27FC236}">
                <a16:creationId xmlns:a16="http://schemas.microsoft.com/office/drawing/2014/main" id="{F9CBA3AB-5346-A60E-43DA-AF749A3346D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59436" y="3429000"/>
            <a:ext cx="488201" cy="488201"/>
          </a:xfrm>
          <a:prstGeom prst="rect">
            <a:avLst/>
          </a:prstGeom>
        </p:spPr>
      </p:pic>
      <p:pic>
        <p:nvPicPr>
          <p:cNvPr id="40" name="Graphic 39" descr="Arrow Right with solid fill">
            <a:extLst>
              <a:ext uri="{FF2B5EF4-FFF2-40B4-BE49-F238E27FC236}">
                <a16:creationId xmlns:a16="http://schemas.microsoft.com/office/drawing/2014/main" id="{3BBD8D54-4BA4-7ACB-3F2D-02F1948CD3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59436" y="4647994"/>
            <a:ext cx="488201" cy="488201"/>
          </a:xfrm>
          <a:prstGeom prst="rect">
            <a:avLst/>
          </a:prstGeom>
        </p:spPr>
      </p:pic>
    </p:spTree>
    <p:extLst>
      <p:ext uri="{BB962C8B-B14F-4D97-AF65-F5344CB8AC3E}">
        <p14:creationId xmlns:p14="http://schemas.microsoft.com/office/powerpoint/2010/main" val="362065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5D88D0-0D1D-AF72-7700-48F8AD925A2F}"/>
            </a:ext>
          </a:extLst>
        </p:cNvPr>
        <p:cNvGrpSpPr/>
        <p:nvPr/>
      </p:nvGrpSpPr>
      <p:grpSpPr>
        <a:xfrm>
          <a:off x="0" y="0"/>
          <a:ext cx="0" cy="0"/>
          <a:chOff x="0" y="0"/>
          <a:chExt cx="0" cy="0"/>
        </a:xfrm>
      </p:grpSpPr>
      <p:pic>
        <p:nvPicPr>
          <p:cNvPr id="6" name="Picture Placeholder 5" descr="A person drawing on a table&#10;&#10;AI-generated content may be incorrect.">
            <a:extLst>
              <a:ext uri="{FF2B5EF4-FFF2-40B4-BE49-F238E27FC236}">
                <a16:creationId xmlns:a16="http://schemas.microsoft.com/office/drawing/2014/main" id="{A51DA749-3772-D939-AD48-B9A78B1A0939}"/>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a:ext>
            </a:extLst>
          </a:blip>
          <a:srcRect l="22149" r="22149"/>
          <a:stretch>
            <a:fillRect/>
          </a:stretch>
        </p:blipFill>
        <p:spPr/>
      </p:pic>
      <p:sp>
        <p:nvSpPr>
          <p:cNvPr id="27" name="Text Placeholder 26">
            <a:extLst>
              <a:ext uri="{FF2B5EF4-FFF2-40B4-BE49-F238E27FC236}">
                <a16:creationId xmlns:a16="http://schemas.microsoft.com/office/drawing/2014/main" id="{9109B992-1084-F40D-1952-FDE8561246F6}"/>
              </a:ext>
            </a:extLst>
          </p:cNvPr>
          <p:cNvSpPr>
            <a:spLocks noGrp="1"/>
          </p:cNvSpPr>
          <p:nvPr>
            <p:ph type="body" sz="quarter" idx="20"/>
          </p:nvPr>
        </p:nvSpPr>
        <p:spPr/>
        <p:txBody>
          <a:bodyPr/>
          <a:lstStyle/>
          <a:p>
            <a:r>
              <a:rPr lang="en-AU" noProof="0"/>
              <a:t>CAREERS IN MANUFACTURING</a:t>
            </a:r>
          </a:p>
        </p:txBody>
      </p:sp>
      <p:sp>
        <p:nvSpPr>
          <p:cNvPr id="8" name="Text Placeholder 7">
            <a:extLst>
              <a:ext uri="{FF2B5EF4-FFF2-40B4-BE49-F238E27FC236}">
                <a16:creationId xmlns:a16="http://schemas.microsoft.com/office/drawing/2014/main" id="{439C869A-00C4-2E62-7EEB-D16B98B4A6B4}"/>
              </a:ext>
            </a:extLst>
          </p:cNvPr>
          <p:cNvSpPr>
            <a:spLocks noGrp="1"/>
          </p:cNvSpPr>
          <p:nvPr>
            <p:ph type="body" sz="quarter" idx="11"/>
          </p:nvPr>
        </p:nvSpPr>
        <p:spPr>
          <a:xfrm>
            <a:off x="1055687" y="1606933"/>
            <a:ext cx="4895850" cy="3743589"/>
          </a:xfrm>
        </p:spPr>
        <p:txBody>
          <a:bodyPr/>
          <a:lstStyle/>
          <a:p>
            <a:r>
              <a:rPr lang="en-AU" sz="1600" b="0" noProof="0"/>
              <a:t>Pattern making is the crucial bridge between fashion design and manufacturing. Pattern makers transform creative sketches into precise technical blueprints that guide the production process. They:</a:t>
            </a:r>
          </a:p>
          <a:p>
            <a:pPr marL="285750" indent="-285750">
              <a:buFont typeface="Arial" panose="020B0604020202020204" pitchFamily="34" charset="0"/>
              <a:buChar char="•"/>
            </a:pPr>
            <a:r>
              <a:rPr lang="en-AU" sz="1600" b="0" noProof="0"/>
              <a:t>Create templates that determine how material will be cut and assembled</a:t>
            </a:r>
          </a:p>
          <a:p>
            <a:pPr marL="285750" indent="-285750">
              <a:buFont typeface="Arial" panose="020B0604020202020204" pitchFamily="34" charset="0"/>
              <a:buChar char="•"/>
            </a:pPr>
            <a:r>
              <a:rPr lang="en-AU" sz="1600" b="0" noProof="0"/>
              <a:t>Develop sizing standards to ensure consistent fit across production runs</a:t>
            </a:r>
          </a:p>
          <a:p>
            <a:pPr marL="285750" indent="-285750">
              <a:buFont typeface="Arial" panose="020B0604020202020204" pitchFamily="34" charset="0"/>
              <a:buChar char="•"/>
            </a:pPr>
            <a:r>
              <a:rPr lang="en-AU" sz="1600" b="0" noProof="0"/>
              <a:t>Use specialised software like CLO 3D and Gerber </a:t>
            </a:r>
            <a:r>
              <a:rPr lang="en-AU" sz="1600" b="0" noProof="0" err="1"/>
              <a:t>AccuMark</a:t>
            </a:r>
            <a:r>
              <a:rPr lang="en-AU" sz="1600" b="0" noProof="0"/>
              <a:t> to digitise patterns</a:t>
            </a:r>
          </a:p>
          <a:p>
            <a:pPr marL="285750" indent="-285750">
              <a:buFont typeface="Arial" panose="020B0604020202020204" pitchFamily="34" charset="0"/>
              <a:buChar char="•"/>
            </a:pPr>
            <a:r>
              <a:rPr lang="en-AU" sz="1600" b="0" noProof="0"/>
              <a:t>Work with production to ensure designs are feasible</a:t>
            </a:r>
          </a:p>
          <a:p>
            <a:pPr marL="285750" indent="-285750">
              <a:buFont typeface="Arial" panose="020B0604020202020204" pitchFamily="34" charset="0"/>
              <a:buChar char="•"/>
            </a:pPr>
            <a:r>
              <a:rPr lang="en-AU" sz="1600" b="0" noProof="0"/>
              <a:t>Optimise fabric usage to reduce waste and production costs</a:t>
            </a:r>
          </a:p>
        </p:txBody>
      </p:sp>
      <p:sp>
        <p:nvSpPr>
          <p:cNvPr id="4" name="Title 3">
            <a:extLst>
              <a:ext uri="{FF2B5EF4-FFF2-40B4-BE49-F238E27FC236}">
                <a16:creationId xmlns:a16="http://schemas.microsoft.com/office/drawing/2014/main" id="{63F77A2F-8A96-A3D5-DAF7-C5EC52D19B95}"/>
              </a:ext>
            </a:extLst>
          </p:cNvPr>
          <p:cNvSpPr>
            <a:spLocks noGrp="1"/>
          </p:cNvSpPr>
          <p:nvPr>
            <p:ph type="title"/>
          </p:nvPr>
        </p:nvSpPr>
        <p:spPr>
          <a:xfrm>
            <a:off x="1055941" y="873125"/>
            <a:ext cx="5014812" cy="524553"/>
          </a:xfrm>
        </p:spPr>
        <p:txBody>
          <a:bodyPr/>
          <a:lstStyle/>
          <a:p>
            <a:r>
              <a:rPr lang="en-AU" noProof="0"/>
              <a:t>Fashion → Pattern making</a:t>
            </a:r>
          </a:p>
        </p:txBody>
      </p:sp>
    </p:spTree>
    <p:extLst>
      <p:ext uri="{BB962C8B-B14F-4D97-AF65-F5344CB8AC3E}">
        <p14:creationId xmlns:p14="http://schemas.microsoft.com/office/powerpoint/2010/main" val="2108209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ED88E6-6039-DACC-D2DA-D9C4F394ACDC}"/>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154DC8F9-0D89-45C3-B0B9-CB39C455ED5D}"/>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a:ext>
            </a:extLst>
          </a:blip>
          <a:srcRect l="22192" r="22192"/>
          <a:stretch/>
        </p:blipFill>
        <p:spPr/>
      </p:pic>
      <p:sp>
        <p:nvSpPr>
          <p:cNvPr id="27" name="Text Placeholder 26">
            <a:extLst>
              <a:ext uri="{FF2B5EF4-FFF2-40B4-BE49-F238E27FC236}">
                <a16:creationId xmlns:a16="http://schemas.microsoft.com/office/drawing/2014/main" id="{99710D55-8B69-3DB2-4078-BAEBDBC2DB42}"/>
              </a:ext>
            </a:extLst>
          </p:cNvPr>
          <p:cNvSpPr>
            <a:spLocks noGrp="1"/>
          </p:cNvSpPr>
          <p:nvPr>
            <p:ph type="body" sz="quarter" idx="20"/>
          </p:nvPr>
        </p:nvSpPr>
        <p:spPr/>
        <p:txBody>
          <a:bodyPr/>
          <a:lstStyle/>
          <a:p>
            <a:r>
              <a:rPr lang="en-AU" noProof="0"/>
              <a:t>CAREERS IN MANUFACTURING</a:t>
            </a:r>
          </a:p>
        </p:txBody>
      </p:sp>
      <p:sp>
        <p:nvSpPr>
          <p:cNvPr id="8" name="Text Placeholder 7">
            <a:extLst>
              <a:ext uri="{FF2B5EF4-FFF2-40B4-BE49-F238E27FC236}">
                <a16:creationId xmlns:a16="http://schemas.microsoft.com/office/drawing/2014/main" id="{935BE209-4D69-DFBC-1ECD-54B9EEA5ED0B}"/>
              </a:ext>
            </a:extLst>
          </p:cNvPr>
          <p:cNvSpPr>
            <a:spLocks noGrp="1"/>
          </p:cNvSpPr>
          <p:nvPr>
            <p:ph type="body" sz="quarter" idx="11"/>
          </p:nvPr>
        </p:nvSpPr>
        <p:spPr>
          <a:xfrm>
            <a:off x="1055687" y="1606933"/>
            <a:ext cx="4895850" cy="3521990"/>
          </a:xfrm>
        </p:spPr>
        <p:txBody>
          <a:bodyPr/>
          <a:lstStyle/>
          <a:p>
            <a:r>
              <a:rPr lang="en-AU" sz="1600" b="0" noProof="0"/>
              <a:t>Architects today are revolutionising construction through modern methods of construction (MMC) and manufacturing principles. They:</a:t>
            </a:r>
          </a:p>
          <a:p>
            <a:pPr marL="285750" indent="-285750">
              <a:buFont typeface="Arial" panose="020B0604020202020204" pitchFamily="34" charset="0"/>
              <a:buChar char="•"/>
            </a:pPr>
            <a:r>
              <a:rPr lang="en-AU" sz="1600" b="0" noProof="0"/>
              <a:t>Design prefabricated building components manufactured in controlled factory environments</a:t>
            </a:r>
          </a:p>
          <a:p>
            <a:pPr marL="285750" indent="-285750">
              <a:buFont typeface="Arial" panose="020B0604020202020204" pitchFamily="34" charset="0"/>
              <a:buChar char="•"/>
            </a:pPr>
            <a:r>
              <a:rPr lang="en-AU" sz="1600" b="0" noProof="0"/>
              <a:t>Develop modular construction systems where entire rooms are built off-site</a:t>
            </a:r>
          </a:p>
          <a:p>
            <a:pPr marL="285750" indent="-285750">
              <a:buFont typeface="Arial" panose="020B0604020202020204" pitchFamily="34" charset="0"/>
              <a:buChar char="•"/>
            </a:pPr>
            <a:r>
              <a:rPr lang="en-AU" sz="1600" b="0" noProof="0"/>
              <a:t>Create digital models that feed directly into automated manufacturing systems</a:t>
            </a:r>
          </a:p>
          <a:p>
            <a:pPr marL="285750" indent="-285750">
              <a:buFont typeface="Arial" panose="020B0604020202020204" pitchFamily="34" charset="0"/>
              <a:buChar char="•"/>
            </a:pPr>
            <a:r>
              <a:rPr lang="en-AU" sz="1600" b="0" noProof="0"/>
              <a:t>Collaborate with engineers to develop new composite building materials</a:t>
            </a:r>
          </a:p>
          <a:p>
            <a:pPr marL="285750" indent="-285750">
              <a:buFont typeface="Arial" panose="020B0604020202020204" pitchFamily="34" charset="0"/>
              <a:buChar char="•"/>
            </a:pPr>
            <a:r>
              <a:rPr lang="en-AU" sz="1600" b="0" noProof="0"/>
              <a:t>Apply principles of mass customisation to create unique buildings using standardised components</a:t>
            </a:r>
          </a:p>
        </p:txBody>
      </p:sp>
      <p:sp>
        <p:nvSpPr>
          <p:cNvPr id="4" name="Title 3">
            <a:extLst>
              <a:ext uri="{FF2B5EF4-FFF2-40B4-BE49-F238E27FC236}">
                <a16:creationId xmlns:a16="http://schemas.microsoft.com/office/drawing/2014/main" id="{844DDD52-2888-3E85-62FB-5328576D7457}"/>
              </a:ext>
            </a:extLst>
          </p:cNvPr>
          <p:cNvSpPr>
            <a:spLocks noGrp="1"/>
          </p:cNvSpPr>
          <p:nvPr>
            <p:ph type="title"/>
          </p:nvPr>
        </p:nvSpPr>
        <p:spPr>
          <a:xfrm>
            <a:off x="1055941" y="873125"/>
            <a:ext cx="4091482" cy="524553"/>
          </a:xfrm>
        </p:spPr>
        <p:txBody>
          <a:bodyPr/>
          <a:lstStyle/>
          <a:p>
            <a:r>
              <a:rPr lang="en-AU" noProof="0"/>
              <a:t>Architecture → MMC</a:t>
            </a:r>
          </a:p>
        </p:txBody>
      </p:sp>
    </p:spTree>
    <p:extLst>
      <p:ext uri="{BB962C8B-B14F-4D97-AF65-F5344CB8AC3E}">
        <p14:creationId xmlns:p14="http://schemas.microsoft.com/office/powerpoint/2010/main" val="18108574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3CDD5-E9DF-7F5A-7555-6107B60BA5A9}"/>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EAF2A4FE-ACE7-9438-65CB-B331D4A48520}"/>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a:ext>
            </a:extLst>
          </a:blip>
          <a:srcRect l="22124" r="22124"/>
          <a:stretch/>
        </p:blipFill>
        <p:spPr/>
      </p:pic>
      <p:sp>
        <p:nvSpPr>
          <p:cNvPr id="27" name="Text Placeholder 26">
            <a:extLst>
              <a:ext uri="{FF2B5EF4-FFF2-40B4-BE49-F238E27FC236}">
                <a16:creationId xmlns:a16="http://schemas.microsoft.com/office/drawing/2014/main" id="{FE7ACFFC-8DC9-26EF-77BF-62D7CCA1F0DC}"/>
              </a:ext>
            </a:extLst>
          </p:cNvPr>
          <p:cNvSpPr>
            <a:spLocks noGrp="1"/>
          </p:cNvSpPr>
          <p:nvPr>
            <p:ph type="body" sz="quarter" idx="20"/>
          </p:nvPr>
        </p:nvSpPr>
        <p:spPr/>
        <p:txBody>
          <a:bodyPr/>
          <a:lstStyle/>
          <a:p>
            <a:r>
              <a:rPr lang="en-AU" noProof="0"/>
              <a:t>CAREERS IN MANUFACTURING</a:t>
            </a:r>
          </a:p>
        </p:txBody>
      </p:sp>
      <p:sp>
        <p:nvSpPr>
          <p:cNvPr id="8" name="Text Placeholder 7">
            <a:extLst>
              <a:ext uri="{FF2B5EF4-FFF2-40B4-BE49-F238E27FC236}">
                <a16:creationId xmlns:a16="http://schemas.microsoft.com/office/drawing/2014/main" id="{FC9D6E11-5811-2F9A-8202-1F1C5EA24D2F}"/>
              </a:ext>
            </a:extLst>
          </p:cNvPr>
          <p:cNvSpPr>
            <a:spLocks noGrp="1"/>
          </p:cNvSpPr>
          <p:nvPr>
            <p:ph type="body" sz="quarter" idx="11"/>
          </p:nvPr>
        </p:nvSpPr>
        <p:spPr>
          <a:xfrm>
            <a:off x="1055687" y="1606933"/>
            <a:ext cx="4895850" cy="3300391"/>
          </a:xfrm>
        </p:spPr>
        <p:txBody>
          <a:bodyPr/>
          <a:lstStyle/>
          <a:p>
            <a:r>
              <a:rPr lang="en-AU" sz="1600" b="0" noProof="0"/>
              <a:t>Biomedical engineers apply manufacturing expertise to healthcare innovation. They:</a:t>
            </a:r>
          </a:p>
          <a:p>
            <a:pPr marL="285750" indent="-285750">
              <a:buFont typeface="Arial" panose="020B0604020202020204" pitchFamily="34" charset="0"/>
              <a:buChar char="•"/>
            </a:pPr>
            <a:r>
              <a:rPr lang="en-AU" sz="1600" b="0" noProof="0"/>
              <a:t>Design and test medical devices from prosthetics to surgical instruments</a:t>
            </a:r>
          </a:p>
          <a:p>
            <a:pPr marL="285750" indent="-285750">
              <a:buFont typeface="Arial" panose="020B0604020202020204" pitchFamily="34" charset="0"/>
              <a:buChar char="•"/>
            </a:pPr>
            <a:r>
              <a:rPr lang="en-AU" sz="1600" b="0" noProof="0"/>
              <a:t>Develop manufacturing processes for implantable devices that must meet strict safety standards</a:t>
            </a:r>
          </a:p>
          <a:p>
            <a:pPr marL="285750" indent="-285750">
              <a:buFont typeface="Arial" panose="020B0604020202020204" pitchFamily="34" charset="0"/>
              <a:buChar char="•"/>
            </a:pPr>
            <a:r>
              <a:rPr lang="en-AU" sz="1600" b="0" noProof="0"/>
              <a:t>Create specialised equipment for pharmaceutical production</a:t>
            </a:r>
          </a:p>
          <a:p>
            <a:pPr marL="285750" indent="-285750">
              <a:buFont typeface="Arial" panose="020B0604020202020204" pitchFamily="34" charset="0"/>
              <a:buChar char="•"/>
            </a:pPr>
            <a:r>
              <a:rPr lang="en-AU" sz="1600" b="0" noProof="0"/>
              <a:t>Apply 3D printing technologies to create custom medical solutions</a:t>
            </a:r>
          </a:p>
          <a:p>
            <a:pPr marL="285750" indent="-285750">
              <a:buFont typeface="Arial" panose="020B0604020202020204" pitchFamily="34" charset="0"/>
              <a:buChar char="•"/>
            </a:pPr>
            <a:r>
              <a:rPr lang="en-AU" sz="1600" b="0" noProof="0"/>
              <a:t>Oversee quality control processes essential for medical-grade manufacturing</a:t>
            </a:r>
          </a:p>
        </p:txBody>
      </p:sp>
      <p:sp>
        <p:nvSpPr>
          <p:cNvPr id="4" name="Title 3">
            <a:extLst>
              <a:ext uri="{FF2B5EF4-FFF2-40B4-BE49-F238E27FC236}">
                <a16:creationId xmlns:a16="http://schemas.microsoft.com/office/drawing/2014/main" id="{42B7708D-75CF-DABF-007D-7E5A1C6F0F78}"/>
              </a:ext>
            </a:extLst>
          </p:cNvPr>
          <p:cNvSpPr>
            <a:spLocks noGrp="1"/>
          </p:cNvSpPr>
          <p:nvPr>
            <p:ph type="title"/>
          </p:nvPr>
        </p:nvSpPr>
        <p:spPr>
          <a:xfrm>
            <a:off x="1055941" y="873125"/>
            <a:ext cx="6340495" cy="524553"/>
          </a:xfrm>
        </p:spPr>
        <p:txBody>
          <a:bodyPr/>
          <a:lstStyle/>
          <a:p>
            <a:r>
              <a:rPr lang="en-AU" noProof="0"/>
              <a:t>Health → Biomedical engineering</a:t>
            </a:r>
          </a:p>
        </p:txBody>
      </p:sp>
    </p:spTree>
    <p:extLst>
      <p:ext uri="{BB962C8B-B14F-4D97-AF65-F5344CB8AC3E}">
        <p14:creationId xmlns:p14="http://schemas.microsoft.com/office/powerpoint/2010/main" val="41057721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08B96-AA6C-7B35-6BF2-0F620AF96284}"/>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049707F5-12C2-CB35-AD79-FDFF501B5358}"/>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a:ext>
            </a:extLst>
          </a:blip>
          <a:srcRect l="41794" t="14764" r="17283" b="11696"/>
          <a:stretch>
            <a:fillRect/>
          </a:stretch>
        </p:blipFill>
        <p:spPr>
          <a:xfrm>
            <a:off x="6888163" y="0"/>
            <a:ext cx="5303837" cy="6349042"/>
          </a:xfrm>
        </p:spPr>
      </p:pic>
      <p:sp>
        <p:nvSpPr>
          <p:cNvPr id="27" name="Text Placeholder 26">
            <a:extLst>
              <a:ext uri="{FF2B5EF4-FFF2-40B4-BE49-F238E27FC236}">
                <a16:creationId xmlns:a16="http://schemas.microsoft.com/office/drawing/2014/main" id="{9558F6E9-FE84-0751-A35E-86243DB83AD7}"/>
              </a:ext>
            </a:extLst>
          </p:cNvPr>
          <p:cNvSpPr>
            <a:spLocks noGrp="1"/>
          </p:cNvSpPr>
          <p:nvPr>
            <p:ph type="body" sz="quarter" idx="20"/>
          </p:nvPr>
        </p:nvSpPr>
        <p:spPr/>
        <p:txBody>
          <a:bodyPr/>
          <a:lstStyle/>
          <a:p>
            <a:r>
              <a:rPr lang="en-AU" noProof="0"/>
              <a:t>CAREERS IN MANUFACTURING</a:t>
            </a:r>
          </a:p>
        </p:txBody>
      </p:sp>
      <p:sp>
        <p:nvSpPr>
          <p:cNvPr id="8" name="Text Placeholder 7">
            <a:extLst>
              <a:ext uri="{FF2B5EF4-FFF2-40B4-BE49-F238E27FC236}">
                <a16:creationId xmlns:a16="http://schemas.microsoft.com/office/drawing/2014/main" id="{F7875550-457D-5627-ECA9-51A5CE38F6C5}"/>
              </a:ext>
            </a:extLst>
          </p:cNvPr>
          <p:cNvSpPr>
            <a:spLocks noGrp="1"/>
          </p:cNvSpPr>
          <p:nvPr>
            <p:ph type="body" sz="quarter" idx="11"/>
          </p:nvPr>
        </p:nvSpPr>
        <p:spPr>
          <a:xfrm>
            <a:off x="1055687" y="1606933"/>
            <a:ext cx="4895850" cy="3300391"/>
          </a:xfrm>
        </p:spPr>
        <p:txBody>
          <a:bodyPr/>
          <a:lstStyle/>
          <a:p>
            <a:r>
              <a:rPr lang="en-AU" sz="1600" b="0" noProof="0"/>
              <a:t>Patent lawyers play a critical role in manufacturing innovation. They:</a:t>
            </a:r>
          </a:p>
          <a:p>
            <a:pPr marL="285750" indent="-285750">
              <a:buFont typeface="Arial" panose="020B0604020202020204" pitchFamily="34" charset="0"/>
              <a:buChar char="•"/>
            </a:pPr>
            <a:r>
              <a:rPr lang="en-AU" sz="1600" b="0" noProof="0"/>
              <a:t>Protect new manufacturing processes and technologies through patent applications</a:t>
            </a:r>
          </a:p>
          <a:p>
            <a:pPr marL="285750" indent="-285750">
              <a:buFont typeface="Arial" panose="020B0604020202020204" pitchFamily="34" charset="0"/>
              <a:buChar char="•"/>
            </a:pPr>
            <a:r>
              <a:rPr lang="en-AU" sz="1600" b="0" noProof="0"/>
              <a:t>Help companies navigate intellectual property rights when developing new products</a:t>
            </a:r>
          </a:p>
          <a:p>
            <a:pPr marL="285750" indent="-285750">
              <a:buFont typeface="Arial" panose="020B0604020202020204" pitchFamily="34" charset="0"/>
              <a:buChar char="•"/>
            </a:pPr>
            <a:r>
              <a:rPr lang="en-AU" sz="1600" b="0" noProof="0"/>
              <a:t>Advise on licensing agreements for manufacturing technologies</a:t>
            </a:r>
          </a:p>
          <a:p>
            <a:pPr marL="285750" indent="-285750">
              <a:buFont typeface="Arial" panose="020B0604020202020204" pitchFamily="34" charset="0"/>
              <a:buChar char="•"/>
            </a:pPr>
            <a:r>
              <a:rPr lang="en-AU" sz="1600" b="0" noProof="0"/>
              <a:t>Resolve disputes over manufacturing methods and product designs</a:t>
            </a:r>
          </a:p>
          <a:p>
            <a:pPr marL="285750" indent="-285750">
              <a:buFont typeface="Arial" panose="020B0604020202020204" pitchFamily="34" charset="0"/>
              <a:buChar char="•"/>
            </a:pPr>
            <a:r>
              <a:rPr lang="en-AU" sz="1600" b="0" noProof="0"/>
              <a:t>Guide companies through regulatory compliance for manufactured products</a:t>
            </a:r>
          </a:p>
        </p:txBody>
      </p:sp>
      <p:sp>
        <p:nvSpPr>
          <p:cNvPr id="4" name="Title 3">
            <a:extLst>
              <a:ext uri="{FF2B5EF4-FFF2-40B4-BE49-F238E27FC236}">
                <a16:creationId xmlns:a16="http://schemas.microsoft.com/office/drawing/2014/main" id="{AF351AEF-6240-3A35-BE38-ECACAA703434}"/>
              </a:ext>
            </a:extLst>
          </p:cNvPr>
          <p:cNvSpPr>
            <a:spLocks noGrp="1"/>
          </p:cNvSpPr>
          <p:nvPr>
            <p:ph type="title"/>
          </p:nvPr>
        </p:nvSpPr>
        <p:spPr>
          <a:xfrm>
            <a:off x="1055941" y="873125"/>
            <a:ext cx="3560888" cy="524553"/>
          </a:xfrm>
        </p:spPr>
        <p:txBody>
          <a:bodyPr/>
          <a:lstStyle/>
          <a:p>
            <a:r>
              <a:rPr lang="en-AU" noProof="0"/>
              <a:t>Law → Patent law</a:t>
            </a:r>
          </a:p>
        </p:txBody>
      </p:sp>
    </p:spTree>
    <p:extLst>
      <p:ext uri="{BB962C8B-B14F-4D97-AF65-F5344CB8AC3E}">
        <p14:creationId xmlns:p14="http://schemas.microsoft.com/office/powerpoint/2010/main" val="1543642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DCFE1-CC52-1C54-BFCF-7992006768A7}"/>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7B79F0B-64AD-7B85-F9C4-D34571C0C97F}"/>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a:ext>
            </a:extLst>
          </a:blip>
          <a:srcRect l="18508" r="25747"/>
          <a:stretch>
            <a:fillRect/>
          </a:stretch>
        </p:blipFill>
        <p:spPr>
          <a:xfrm>
            <a:off x="6888163" y="0"/>
            <a:ext cx="5303837" cy="6349042"/>
          </a:xfrm>
        </p:spPr>
      </p:pic>
      <p:sp>
        <p:nvSpPr>
          <p:cNvPr id="27" name="Text Placeholder 26">
            <a:extLst>
              <a:ext uri="{FF2B5EF4-FFF2-40B4-BE49-F238E27FC236}">
                <a16:creationId xmlns:a16="http://schemas.microsoft.com/office/drawing/2014/main" id="{0DA3F6DD-F2E6-94F4-2DF2-D2FE81583CB4}"/>
              </a:ext>
            </a:extLst>
          </p:cNvPr>
          <p:cNvSpPr>
            <a:spLocks noGrp="1"/>
          </p:cNvSpPr>
          <p:nvPr>
            <p:ph type="body" sz="quarter" idx="20"/>
          </p:nvPr>
        </p:nvSpPr>
        <p:spPr/>
        <p:txBody>
          <a:bodyPr/>
          <a:lstStyle/>
          <a:p>
            <a:r>
              <a:rPr lang="en-AU" noProof="0"/>
              <a:t>CAREERS IN MANUFACTURING</a:t>
            </a:r>
          </a:p>
        </p:txBody>
      </p:sp>
      <p:sp>
        <p:nvSpPr>
          <p:cNvPr id="8" name="Text Placeholder 7">
            <a:extLst>
              <a:ext uri="{FF2B5EF4-FFF2-40B4-BE49-F238E27FC236}">
                <a16:creationId xmlns:a16="http://schemas.microsoft.com/office/drawing/2014/main" id="{F3579179-0301-0CA6-9871-60FC41AE2813}"/>
              </a:ext>
            </a:extLst>
          </p:cNvPr>
          <p:cNvSpPr>
            <a:spLocks noGrp="1"/>
          </p:cNvSpPr>
          <p:nvPr>
            <p:ph type="body" sz="quarter" idx="11"/>
          </p:nvPr>
        </p:nvSpPr>
        <p:spPr>
          <a:xfrm>
            <a:off x="1055687" y="1606933"/>
            <a:ext cx="4895850" cy="3300391"/>
          </a:xfrm>
        </p:spPr>
        <p:txBody>
          <a:bodyPr/>
          <a:lstStyle/>
          <a:p>
            <a:r>
              <a:rPr lang="en-AU" sz="1600" b="0" noProof="0"/>
              <a:t>The fitness industry relies heavily on specialised manufacturing. They:</a:t>
            </a:r>
          </a:p>
          <a:p>
            <a:pPr marL="285750" indent="-285750">
              <a:buFont typeface="Arial" panose="020B0604020202020204" pitchFamily="34" charset="0"/>
              <a:buChar char="•"/>
            </a:pPr>
            <a:r>
              <a:rPr lang="en-AU" sz="1600" b="0" noProof="0"/>
              <a:t>Develop formulations for nutritional supplements and performance products</a:t>
            </a:r>
          </a:p>
          <a:p>
            <a:pPr marL="285750" indent="-285750">
              <a:buFont typeface="Arial" panose="020B0604020202020204" pitchFamily="34" charset="0"/>
              <a:buChar char="•"/>
            </a:pPr>
            <a:r>
              <a:rPr lang="en-AU" sz="1600" b="0" noProof="0"/>
              <a:t>Design manufacturing processes that maintain nutrient integrity</a:t>
            </a:r>
          </a:p>
          <a:p>
            <a:pPr marL="285750" indent="-285750">
              <a:buFont typeface="Arial" panose="020B0604020202020204" pitchFamily="34" charset="0"/>
              <a:buChar char="•"/>
            </a:pPr>
            <a:r>
              <a:rPr lang="en-AU" sz="1600" b="0" noProof="0"/>
              <a:t>Create quality control protocols specific to consumable products</a:t>
            </a:r>
          </a:p>
          <a:p>
            <a:pPr marL="285750" indent="-285750">
              <a:buFont typeface="Arial" panose="020B0604020202020204" pitchFamily="34" charset="0"/>
              <a:buChar char="•"/>
            </a:pPr>
            <a:r>
              <a:rPr lang="en-AU" sz="1600" b="0" noProof="0"/>
              <a:t>Manage contract manufacturing relationships between brands and production facilities</a:t>
            </a:r>
          </a:p>
          <a:p>
            <a:pPr marL="285750" indent="-285750">
              <a:buFont typeface="Arial" panose="020B0604020202020204" pitchFamily="34" charset="0"/>
              <a:buChar char="•"/>
            </a:pPr>
            <a:r>
              <a:rPr lang="en-AU" sz="1600" b="0" noProof="0"/>
              <a:t>Ensure compliance with food safety and </a:t>
            </a:r>
            <a:r>
              <a:rPr lang="en-AU" sz="1600" b="0" noProof="0" err="1"/>
              <a:t>labeling</a:t>
            </a:r>
            <a:r>
              <a:rPr lang="en-AU" sz="1600" b="0" noProof="0"/>
              <a:t> regulations</a:t>
            </a:r>
          </a:p>
        </p:txBody>
      </p:sp>
      <p:sp>
        <p:nvSpPr>
          <p:cNvPr id="4" name="Title 3">
            <a:extLst>
              <a:ext uri="{FF2B5EF4-FFF2-40B4-BE49-F238E27FC236}">
                <a16:creationId xmlns:a16="http://schemas.microsoft.com/office/drawing/2014/main" id="{CE3A5CCA-79C1-8D54-1D8E-AB027739F4DE}"/>
              </a:ext>
            </a:extLst>
          </p:cNvPr>
          <p:cNvSpPr>
            <a:spLocks noGrp="1"/>
          </p:cNvSpPr>
          <p:nvPr>
            <p:ph type="title"/>
          </p:nvPr>
        </p:nvSpPr>
        <p:spPr>
          <a:xfrm>
            <a:off x="1055941" y="873125"/>
            <a:ext cx="7302297" cy="524553"/>
          </a:xfrm>
        </p:spPr>
        <p:txBody>
          <a:bodyPr/>
          <a:lstStyle/>
          <a:p>
            <a:r>
              <a:rPr lang="en-AU" noProof="0"/>
              <a:t>Fitness → Supplement manufacturing</a:t>
            </a:r>
          </a:p>
        </p:txBody>
      </p:sp>
    </p:spTree>
    <p:extLst>
      <p:ext uri="{BB962C8B-B14F-4D97-AF65-F5344CB8AC3E}">
        <p14:creationId xmlns:p14="http://schemas.microsoft.com/office/powerpoint/2010/main" val="1082703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p:nvPr>
        </p:nvSpPr>
        <p:spPr>
          <a:xfrm>
            <a:off x="7680325" y="1949238"/>
            <a:ext cx="3978276" cy="983584"/>
          </a:xfrm>
          <a:prstGeom prst="rect">
            <a:avLst/>
          </a:prstGeom>
        </p:spPr>
        <p:txBody>
          <a:bodyPr vert="horz" wrap="square" lIns="0" tIns="144000" rIns="0" bIns="0" rtlCol="0" anchor="t">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a:solidFill>
                  <a:schemeClr val="tx2"/>
                </a:solidFill>
                <a:latin typeface="Arial"/>
                <a:cs typeface="Arial"/>
              </a:rPr>
              <a:t>Career quiz</a:t>
            </a:r>
            <a:endParaRPr lang="en-AU" sz="1400" noProof="0">
              <a:solidFill>
                <a:schemeClr val="tx2"/>
              </a:solidFill>
            </a:endParaRPr>
          </a:p>
          <a:p>
            <a:pPr marL="342900" indent="-342900">
              <a:buClr>
                <a:schemeClr val="accent3"/>
              </a:buClr>
              <a:buFont typeface="Wingdings" pitchFamily="2" charset="2"/>
              <a:buChar char="§"/>
            </a:pPr>
            <a:r>
              <a:rPr lang="en-AU" sz="1400" noProof="0">
                <a:solidFill>
                  <a:schemeClr val="tx2"/>
                </a:solidFill>
                <a:latin typeface="Arial"/>
                <a:cs typeface="Arial"/>
              </a:rPr>
              <a:t>Job profile</a:t>
            </a:r>
          </a:p>
          <a:p>
            <a:pPr marL="342900" indent="-342900">
              <a:buClr>
                <a:schemeClr val="accent3"/>
              </a:buClr>
              <a:buFont typeface="Wingdings" pitchFamily="2" charset="2"/>
              <a:buChar char="§"/>
            </a:pPr>
            <a:endParaRPr lang="en-AU" sz="1400" noProof="0">
              <a:solidFill>
                <a:schemeClr val="tx2"/>
              </a:solidFill>
            </a:endParaRP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2181605320"/>
              </p:ext>
            </p:extLst>
          </p:nvPr>
        </p:nvGraphicFramePr>
        <p:xfrm>
          <a:off x="1055688" y="1706839"/>
          <a:ext cx="4895850" cy="360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1" noProof="0">
                          <a:solidFill>
                            <a:schemeClr val="tx2"/>
                          </a:solidFill>
                        </a:rPr>
                        <a:t>Identify</a:t>
                      </a:r>
                      <a:r>
                        <a:rPr lang="en-AU" sz="1400" b="0" noProof="0">
                          <a:solidFill>
                            <a:schemeClr val="tx2"/>
                          </a:solidFill>
                        </a:rPr>
                        <a:t> what makes the manufacturing industry key to Queensland's success</a:t>
                      </a:r>
                    </a:p>
                  </a:txBody>
                  <a:tcPr anchor="ctr"/>
                </a:tc>
                <a:extLst>
                  <a:ext uri="{0D108BD9-81ED-4DB2-BD59-A6C34878D82A}">
                    <a16:rowId xmlns:a16="http://schemas.microsoft.com/office/drawing/2014/main" val="508081052"/>
                  </a:ext>
                </a:extLst>
              </a:tr>
              <a:tr h="720000">
                <a:tc>
                  <a:txBody>
                    <a:bodyPr/>
                    <a:lstStyle/>
                    <a:p>
                      <a:pPr marL="0" marR="0" lvl="0" indent="0" algn="l" rtl="0" eaLnBrk="1" fontAlgn="auto" latinLnBrk="0" hangingPunct="1">
                        <a:lnSpc>
                          <a:spcPct val="100000"/>
                        </a:lnSpc>
                        <a:spcBef>
                          <a:spcPts val="0"/>
                        </a:spcBef>
                        <a:spcAft>
                          <a:spcPts val="0"/>
                        </a:spcAft>
                        <a:buClrTx/>
                        <a:buSzTx/>
                        <a:buFont typeface="+mj-lt"/>
                        <a:buNone/>
                      </a:pPr>
                      <a:r>
                        <a:rPr lang="en-AU" sz="1400" b="1" noProof="0">
                          <a:solidFill>
                            <a:schemeClr val="tx2"/>
                          </a:solidFill>
                        </a:rPr>
                        <a:t>Describe</a:t>
                      </a:r>
                      <a:r>
                        <a:rPr lang="en-AU" sz="1400" b="0" noProof="0">
                          <a:solidFill>
                            <a:schemeClr val="tx2"/>
                          </a:solidFill>
                        </a:rPr>
                        <a:t> the various pathways that exist for individuals who want to pursue a career in manufacturing</a:t>
                      </a:r>
                    </a:p>
                  </a:txBody>
                  <a:tcPr anchor="ctr"/>
                </a:tc>
                <a:extLst>
                  <a:ext uri="{0D108BD9-81ED-4DB2-BD59-A6C34878D82A}">
                    <a16:rowId xmlns:a16="http://schemas.microsoft.com/office/drawing/2014/main" val="2929732075"/>
                  </a:ext>
                </a:extLst>
              </a:tr>
              <a:tr h="720000">
                <a:tc>
                  <a:txBody>
                    <a:bodyPr/>
                    <a:lstStyle/>
                    <a:p>
                      <a:pPr marL="0" marR="0" lvl="0" indent="0" algn="l" rtl="0" eaLnBrk="1" fontAlgn="auto" latinLnBrk="0" hangingPunct="1">
                        <a:lnSpc>
                          <a:spcPct val="100000"/>
                        </a:lnSpc>
                        <a:spcBef>
                          <a:spcPts val="0"/>
                        </a:spcBef>
                        <a:spcAft>
                          <a:spcPts val="0"/>
                        </a:spcAft>
                        <a:buClrTx/>
                        <a:buSzTx/>
                        <a:buFont typeface="+mj-lt"/>
                        <a:buNone/>
                      </a:pPr>
                      <a:r>
                        <a:rPr lang="en-AU" sz="1400" b="1" kern="1200" noProof="0">
                          <a:solidFill>
                            <a:schemeClr val="tx2"/>
                          </a:solidFill>
                          <a:latin typeface="+mn-lt"/>
                          <a:ea typeface="+mn-ea"/>
                          <a:cs typeface="+mn-cs"/>
                        </a:rPr>
                        <a:t>Understand </a:t>
                      </a:r>
                      <a:r>
                        <a:rPr lang="en-AU" sz="1400" b="0" kern="1200" noProof="0">
                          <a:solidFill>
                            <a:schemeClr val="tx2"/>
                          </a:solidFill>
                          <a:latin typeface="+mn-lt"/>
                          <a:ea typeface="+mn-ea"/>
                          <a:cs typeface="+mn-cs"/>
                        </a:rPr>
                        <a:t>the array of occupations in manufacturing</a:t>
                      </a:r>
                    </a:p>
                  </a:txBody>
                  <a:tcPr anchor="ctr"/>
                </a:tc>
                <a:extLst>
                  <a:ext uri="{0D108BD9-81ED-4DB2-BD59-A6C34878D82A}">
                    <a16:rowId xmlns:a16="http://schemas.microsoft.com/office/drawing/2014/main" val="923861008"/>
                  </a:ext>
                </a:extLst>
              </a:tr>
              <a:tr h="720000">
                <a:tc>
                  <a:txBody>
                    <a:bodyPr/>
                    <a:lstStyle/>
                    <a:p>
                      <a:pPr marL="0" marR="0" lvl="0" indent="0" algn="l" rtl="0" eaLnBrk="1" fontAlgn="auto" latinLnBrk="0" hangingPunct="1">
                        <a:lnSpc>
                          <a:spcPct val="100000"/>
                        </a:lnSpc>
                        <a:spcBef>
                          <a:spcPts val="0"/>
                        </a:spcBef>
                        <a:spcAft>
                          <a:spcPts val="0"/>
                        </a:spcAft>
                        <a:buClrTx/>
                        <a:buSzTx/>
                        <a:buFont typeface="+mj-lt"/>
                        <a:buNone/>
                      </a:pPr>
                      <a:r>
                        <a:rPr lang="en-AU" sz="1400" b="1" noProof="0">
                          <a:solidFill>
                            <a:schemeClr val="tx2"/>
                          </a:solidFill>
                        </a:rPr>
                        <a:t>Examine</a:t>
                      </a:r>
                      <a:r>
                        <a:rPr lang="en-AU" sz="1400" b="0" noProof="0">
                          <a:solidFill>
                            <a:schemeClr val="tx2"/>
                          </a:solidFill>
                        </a:rPr>
                        <a:t> manufacturing careers that align with your interests</a:t>
                      </a:r>
                    </a:p>
                  </a:txBody>
                  <a:tcPr anchor="ctr"/>
                </a:tc>
                <a:extLst>
                  <a:ext uri="{0D108BD9-81ED-4DB2-BD59-A6C34878D82A}">
                    <a16:rowId xmlns:a16="http://schemas.microsoft.com/office/drawing/2014/main" val="1553370433"/>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a:solidFill>
                  <a:schemeClr val="accent3"/>
                </a:solidFill>
              </a:rPr>
              <a:t>RESOURCES</a:t>
            </a:r>
          </a:p>
        </p:txBody>
      </p:sp>
      <p:sp>
        <p:nvSpPr>
          <p:cNvPr id="4" name="Text Placeholder 2">
            <a:extLst>
              <a:ext uri="{FF2B5EF4-FFF2-40B4-BE49-F238E27FC236}">
                <a16:creationId xmlns:a16="http://schemas.microsoft.com/office/drawing/2014/main" id="{E17145C0-512D-02DE-D09F-623F666894E3}"/>
              </a:ext>
            </a:extLst>
          </p:cNvPr>
          <p:cNvSpPr txBox="1">
            <a:spLocks/>
          </p:cNvSpPr>
          <p:nvPr/>
        </p:nvSpPr>
        <p:spPr>
          <a:xfrm>
            <a:off x="7680325" y="3677529"/>
            <a:ext cx="3978276" cy="1627863"/>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noProof="0">
                <a:solidFill>
                  <a:schemeClr val="tx2"/>
                </a:solidFill>
                <a:latin typeface="Arial"/>
                <a:cs typeface="Arial"/>
              </a:rPr>
              <a:t>Worksheet for Job profile activity</a:t>
            </a:r>
          </a:p>
          <a:p>
            <a:pPr marL="342900" indent="-342900">
              <a:buClr>
                <a:schemeClr val="accent3"/>
              </a:buClr>
              <a:buFont typeface="Wingdings" pitchFamily="2" charset="2"/>
              <a:buChar char="§"/>
            </a:pPr>
            <a:r>
              <a:rPr lang="en-AU" sz="1400" noProof="0">
                <a:solidFill>
                  <a:schemeClr val="tx2"/>
                </a:solidFill>
                <a:latin typeface="Arial"/>
                <a:cs typeface="Arial"/>
              </a:rPr>
              <a:t>manufacturingmatters.com.au</a:t>
            </a:r>
          </a:p>
          <a:p>
            <a:pPr marL="342900" indent="-342900">
              <a:buClr>
                <a:schemeClr val="accent3"/>
              </a:buClr>
              <a:buFont typeface="Wingdings" pitchFamily="2" charset="2"/>
              <a:buChar char="§"/>
            </a:pPr>
            <a:r>
              <a:rPr lang="en-AU" sz="1400" noProof="0">
                <a:solidFill>
                  <a:schemeClr val="tx2"/>
                </a:solidFill>
                <a:latin typeface="Arial"/>
                <a:cs typeface="Arial"/>
              </a:rPr>
              <a:t>Slide deck (with videos)</a:t>
            </a:r>
          </a:p>
          <a:p>
            <a:pPr marL="342900" indent="-342900">
              <a:buClr>
                <a:schemeClr val="accent3"/>
              </a:buClr>
              <a:buFont typeface="Wingdings" pitchFamily="2" charset="2"/>
              <a:buChar char="§"/>
            </a:pPr>
            <a:r>
              <a:rPr lang="en-AU" sz="1400" noProof="0">
                <a:solidFill>
                  <a:schemeClr val="tx2"/>
                </a:solidFill>
                <a:latin typeface="Arial"/>
                <a:cs typeface="Arial"/>
              </a:rPr>
              <a:t>More to explore</a:t>
            </a:r>
          </a:p>
          <a:p>
            <a:pPr marL="342900" indent="-342900">
              <a:buClr>
                <a:schemeClr val="accent3"/>
              </a:buClr>
              <a:buFont typeface="Wingdings" pitchFamily="2" charset="2"/>
              <a:buChar char="§"/>
            </a:pPr>
            <a:endParaRPr lang="en-AU" sz="1400" noProof="0">
              <a:solidFill>
                <a:schemeClr val="tx2"/>
              </a:solidFill>
            </a:endParaRPr>
          </a:p>
        </p:txBody>
      </p:sp>
    </p:spTree>
    <p:extLst>
      <p:ext uri="{BB962C8B-B14F-4D97-AF65-F5344CB8AC3E}">
        <p14:creationId xmlns:p14="http://schemas.microsoft.com/office/powerpoint/2010/main" val="506478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321DE-A80E-BBA0-95EB-2472E23297C7}"/>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2C263D7-1252-E43D-ACF0-7020735B781E}"/>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a:ext>
            </a:extLst>
          </a:blip>
          <a:srcRect l="3842" r="40488"/>
          <a:stretch>
            <a:fillRect/>
          </a:stretch>
        </p:blipFill>
        <p:spPr>
          <a:xfrm>
            <a:off x="6888163" y="0"/>
            <a:ext cx="5303837" cy="6349042"/>
          </a:xfrm>
        </p:spPr>
      </p:pic>
      <p:sp>
        <p:nvSpPr>
          <p:cNvPr id="27" name="Text Placeholder 26">
            <a:extLst>
              <a:ext uri="{FF2B5EF4-FFF2-40B4-BE49-F238E27FC236}">
                <a16:creationId xmlns:a16="http://schemas.microsoft.com/office/drawing/2014/main" id="{9EE78E60-60C9-6980-D282-2C1C60352927}"/>
              </a:ext>
            </a:extLst>
          </p:cNvPr>
          <p:cNvSpPr>
            <a:spLocks noGrp="1"/>
          </p:cNvSpPr>
          <p:nvPr>
            <p:ph type="body" sz="quarter" idx="20"/>
          </p:nvPr>
        </p:nvSpPr>
        <p:spPr/>
        <p:txBody>
          <a:bodyPr/>
          <a:lstStyle/>
          <a:p>
            <a:r>
              <a:rPr lang="en-AU" noProof="0"/>
              <a:t>CAREERS IN MANUFACTURING</a:t>
            </a:r>
          </a:p>
        </p:txBody>
      </p:sp>
      <p:sp>
        <p:nvSpPr>
          <p:cNvPr id="8" name="Text Placeholder 7">
            <a:extLst>
              <a:ext uri="{FF2B5EF4-FFF2-40B4-BE49-F238E27FC236}">
                <a16:creationId xmlns:a16="http://schemas.microsoft.com/office/drawing/2014/main" id="{4196D722-5F1D-1C6B-65B5-34FB4DAC2781}"/>
              </a:ext>
            </a:extLst>
          </p:cNvPr>
          <p:cNvSpPr>
            <a:spLocks noGrp="1"/>
          </p:cNvSpPr>
          <p:nvPr>
            <p:ph type="body" sz="quarter" idx="11"/>
          </p:nvPr>
        </p:nvSpPr>
        <p:spPr>
          <a:xfrm>
            <a:off x="1055687" y="1606933"/>
            <a:ext cx="4895850" cy="4315027"/>
          </a:xfrm>
        </p:spPr>
        <p:txBody>
          <a:bodyPr/>
          <a:lstStyle/>
          <a:p>
            <a:r>
              <a:rPr lang="en-AU" sz="1600" b="0" noProof="0"/>
              <a:t>The beauty industry is fundamentally connected to sophisticated manufacturing processes. They:</a:t>
            </a:r>
          </a:p>
          <a:p>
            <a:pPr marL="285750" indent="-285750">
              <a:buFont typeface="Arial" panose="020B0604020202020204" pitchFamily="34" charset="0"/>
              <a:buChar char="•"/>
            </a:pPr>
            <a:r>
              <a:rPr lang="en-AU" sz="1600" b="0" noProof="0"/>
              <a:t>Formulate cosmetic products that balance aesthetics, performance, and safety</a:t>
            </a:r>
          </a:p>
          <a:p>
            <a:pPr marL="285750" indent="-285750">
              <a:buFont typeface="Arial" panose="020B0604020202020204" pitchFamily="34" charset="0"/>
              <a:buChar char="•"/>
            </a:pPr>
            <a:r>
              <a:rPr lang="en-AU" sz="1600" b="0" noProof="0"/>
              <a:t>Develop specialised manufacturing techniques for different product consistencies (powders, creams, liquids)</a:t>
            </a:r>
          </a:p>
          <a:p>
            <a:pPr marL="285750" indent="-285750">
              <a:buFont typeface="Arial" panose="020B0604020202020204" pitchFamily="34" charset="0"/>
              <a:buChar char="•"/>
            </a:pPr>
            <a:r>
              <a:rPr lang="en-AU" sz="1600" b="0" noProof="0"/>
              <a:t>Design quality control processes to ensure </a:t>
            </a:r>
            <a:r>
              <a:rPr lang="en-AU" sz="1600" b="0" noProof="0" err="1"/>
              <a:t>color</a:t>
            </a:r>
            <a:r>
              <a:rPr lang="en-AU" sz="1600" b="0" noProof="0"/>
              <a:t> consistency across production batches</a:t>
            </a:r>
          </a:p>
          <a:p>
            <a:pPr marL="285750" indent="-285750">
              <a:buFont typeface="Arial" panose="020B0604020202020204" pitchFamily="34" charset="0"/>
              <a:buChar char="•"/>
            </a:pPr>
            <a:r>
              <a:rPr lang="en-AU" sz="1600" b="0" noProof="0"/>
              <a:t>Create packaging solutions that both protect products and enhance brand appeal</a:t>
            </a:r>
          </a:p>
          <a:p>
            <a:pPr marL="285750" indent="-285750">
              <a:buFont typeface="Arial" panose="020B0604020202020204" pitchFamily="34" charset="0"/>
              <a:buChar char="•"/>
            </a:pPr>
            <a:r>
              <a:rPr lang="en-AU" sz="1600" b="0" noProof="0"/>
              <a:t>Implement sustainable manufacturing practices to meet growing consumer demand for eco-friendly beauty products</a:t>
            </a:r>
          </a:p>
          <a:p>
            <a:pPr marL="285750" indent="-285750">
              <a:buFont typeface="Arial" panose="020B0604020202020204" pitchFamily="34" charset="0"/>
              <a:buChar char="•"/>
            </a:pPr>
            <a:r>
              <a:rPr lang="en-AU" sz="1600" b="0" noProof="0"/>
              <a:t>Manage complex supply chains for sourcing specialised ingredients and packaging materials</a:t>
            </a:r>
          </a:p>
        </p:txBody>
      </p:sp>
      <p:sp>
        <p:nvSpPr>
          <p:cNvPr id="4" name="Title 3">
            <a:extLst>
              <a:ext uri="{FF2B5EF4-FFF2-40B4-BE49-F238E27FC236}">
                <a16:creationId xmlns:a16="http://schemas.microsoft.com/office/drawing/2014/main" id="{2F027930-3B4A-D981-A130-7CD3F7DB7773}"/>
              </a:ext>
            </a:extLst>
          </p:cNvPr>
          <p:cNvSpPr>
            <a:spLocks noGrp="1"/>
          </p:cNvSpPr>
          <p:nvPr>
            <p:ph type="title"/>
          </p:nvPr>
        </p:nvSpPr>
        <p:spPr>
          <a:xfrm>
            <a:off x="1055941" y="873125"/>
            <a:ext cx="6784527" cy="524553"/>
          </a:xfrm>
        </p:spPr>
        <p:txBody>
          <a:bodyPr/>
          <a:lstStyle/>
          <a:p>
            <a:r>
              <a:rPr lang="en-AU" noProof="0"/>
              <a:t>Beauty → Cosmetics manufacturing</a:t>
            </a:r>
          </a:p>
        </p:txBody>
      </p:sp>
    </p:spTree>
    <p:extLst>
      <p:ext uri="{BB962C8B-B14F-4D97-AF65-F5344CB8AC3E}">
        <p14:creationId xmlns:p14="http://schemas.microsoft.com/office/powerpoint/2010/main" val="951388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237DEF6-E462-1FA0-9DEC-1916CC23E3B2}"/>
            </a:ext>
          </a:extLst>
        </p:cNvPr>
        <p:cNvGrpSpPr/>
        <p:nvPr/>
      </p:nvGrpSpPr>
      <p:grpSpPr>
        <a:xfrm>
          <a:off x="0" y="0"/>
          <a:ext cx="0" cy="0"/>
          <a:chOff x="0" y="0"/>
          <a:chExt cx="0" cy="0"/>
        </a:xfrm>
      </p:grpSpPr>
      <p:pic>
        <p:nvPicPr>
          <p:cNvPr id="3" name="Picture 2" descr="A qr code with a circle and a letter&#10;&#10;AI-generated content may be incorrect.">
            <a:extLst>
              <a:ext uri="{FF2B5EF4-FFF2-40B4-BE49-F238E27FC236}">
                <a16:creationId xmlns:a16="http://schemas.microsoft.com/office/drawing/2014/main" id="{AD4890D3-BEFC-EFB2-85C7-15A200D070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39232" y="5936226"/>
            <a:ext cx="843116" cy="843116"/>
          </a:xfrm>
          <a:prstGeom prst="rect">
            <a:avLst/>
          </a:prstGeom>
        </p:spPr>
      </p:pic>
    </p:spTree>
    <p:extLst>
      <p:ext uri="{BB962C8B-B14F-4D97-AF65-F5344CB8AC3E}">
        <p14:creationId xmlns:p14="http://schemas.microsoft.com/office/powerpoint/2010/main" val="25170400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CDF976D0-E92E-0B17-E029-C96A2799E477}"/>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A02BC59-1FB7-60DC-B0CE-31AB5AB1D6C3}"/>
              </a:ext>
            </a:extLst>
          </p:cNvPr>
          <p:cNvSpPr txBox="1"/>
          <p:nvPr/>
        </p:nvSpPr>
        <p:spPr>
          <a:xfrm>
            <a:off x="8595360" y="2026103"/>
            <a:ext cx="3163824" cy="338554"/>
          </a:xfrm>
          <a:prstGeom prst="rect">
            <a:avLst/>
          </a:prstGeom>
          <a:noFill/>
        </p:spPr>
        <p:txBody>
          <a:bodyPr wrap="square" rtlCol="0">
            <a:spAutoFit/>
          </a:bodyPr>
          <a:lstStyle/>
          <a:p>
            <a:r>
              <a:rPr lang="en-AU" sz="1600" b="1" noProof="0">
                <a:hlinkClick r:id="rId4"/>
              </a:rPr>
              <a:t>https://www.google.com/maps</a:t>
            </a:r>
            <a:endParaRPr lang="en-AU" sz="1600" b="1" noProof="0"/>
          </a:p>
        </p:txBody>
      </p:sp>
    </p:spTree>
    <p:extLst>
      <p:ext uri="{BB962C8B-B14F-4D97-AF65-F5344CB8AC3E}">
        <p14:creationId xmlns:p14="http://schemas.microsoft.com/office/powerpoint/2010/main" val="2409036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6CF7E25F-69A3-748D-25A9-76B9B52E9629}"/>
              </a:ext>
            </a:extLst>
          </p:cNvPr>
          <p:cNvSpPr>
            <a:spLocks noGrp="1"/>
          </p:cNvSpPr>
          <p:nvPr>
            <p:ph type="body" sz="quarter" idx="20"/>
          </p:nvPr>
        </p:nvSpPr>
        <p:spPr>
          <a:xfrm>
            <a:off x="1055688" y="624947"/>
            <a:ext cx="2421670" cy="247554"/>
          </a:xfrm>
        </p:spPr>
        <p:txBody>
          <a:bodyPr/>
          <a:lstStyle/>
          <a:p>
            <a:r>
              <a:rPr lang="en-AU" noProof="0"/>
              <a:t>CAREERS IN MANUFACTURING</a:t>
            </a:r>
          </a:p>
        </p:txBody>
      </p:sp>
      <p:sp>
        <p:nvSpPr>
          <p:cNvPr id="15" name="Text Placeholder 14">
            <a:extLst>
              <a:ext uri="{FF2B5EF4-FFF2-40B4-BE49-F238E27FC236}">
                <a16:creationId xmlns:a16="http://schemas.microsoft.com/office/drawing/2014/main" id="{604217DD-F9A5-21B3-4068-57A10B9D7238}"/>
              </a:ext>
            </a:extLst>
          </p:cNvPr>
          <p:cNvSpPr>
            <a:spLocks noGrp="1"/>
          </p:cNvSpPr>
          <p:nvPr>
            <p:ph type="body" sz="quarter" idx="11"/>
          </p:nvPr>
        </p:nvSpPr>
        <p:spPr/>
        <p:txBody>
          <a:bodyPr/>
          <a:lstStyle/>
          <a:p>
            <a:r>
              <a:rPr lang="en-AU" noProof="0"/>
              <a:t>From rockets to robots…</a:t>
            </a:r>
          </a:p>
        </p:txBody>
      </p:sp>
      <p:graphicFrame>
        <p:nvGraphicFramePr>
          <p:cNvPr id="9" name="Table 8">
            <a:extLst>
              <a:ext uri="{FF2B5EF4-FFF2-40B4-BE49-F238E27FC236}">
                <a16:creationId xmlns:a16="http://schemas.microsoft.com/office/drawing/2014/main" id="{3A1120A0-67ED-40B6-F286-9C812C2F4D8C}"/>
              </a:ext>
            </a:extLst>
          </p:cNvPr>
          <p:cNvGraphicFramePr>
            <a:graphicFrameLocks noGrp="1"/>
          </p:cNvGraphicFramePr>
          <p:nvPr>
            <p:extLst>
              <p:ext uri="{D42A27DB-BD31-4B8C-83A1-F6EECF244321}">
                <p14:modId xmlns:p14="http://schemas.microsoft.com/office/powerpoint/2010/main" val="3431697401"/>
              </p:ext>
            </p:extLst>
          </p:nvPr>
        </p:nvGraphicFramePr>
        <p:xfrm>
          <a:off x="1055687" y="2122017"/>
          <a:ext cx="4895850" cy="372954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(20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In this activity, you will explore manufacturing careers by completing the online quiz at manufacturingmatters.com.au. You’ll discover the truth about different career paths, challenging common misconceptions about manufacturing jobs.</a:t>
                      </a:r>
                      <a:endParaRPr lang="en-AU" sz="1100" b="0" noProof="0">
                        <a:solidFill>
                          <a:schemeClr val="tx2"/>
                        </a:solidFill>
                        <a:highlight>
                          <a:srgbClr val="FFFF00"/>
                        </a:highlight>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tx2"/>
                          </a:solidFill>
                          <a:effectLst/>
                          <a:latin typeface="Arial"/>
                        </a:rPr>
                        <a:t>STEPS</a:t>
                      </a:r>
                      <a:r>
                        <a:rPr lang="en-AU" sz="1100" b="0" i="0" noProof="0">
                          <a:solidFill>
                            <a:schemeClr val="tx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buFont typeface="+mj-lt"/>
                        <a:buAutoNum type="arabicPeriod"/>
                      </a:pPr>
                      <a:r>
                        <a:rPr lang="en-AU" sz="1050" b="0" noProof="0">
                          <a:solidFill>
                            <a:schemeClr val="tx2"/>
                          </a:solidFill>
                        </a:rPr>
                        <a:t>Open the website </a:t>
                      </a:r>
                      <a:r>
                        <a:rPr lang="en-AU" sz="1050" b="0" noProof="0">
                          <a:hlinkClick r:id="rId2"/>
                        </a:rPr>
                        <a:t>manufacturingmatters.com.au/quiz-start/</a:t>
                      </a:r>
                      <a:endParaRPr lang="en-AU" sz="1050" b="0" noProof="0"/>
                    </a:p>
                    <a:p>
                      <a:pPr marL="228600" indent="-228600">
                        <a:buFont typeface="+mj-lt"/>
                        <a:buAutoNum type="arabicPeriod"/>
                      </a:pPr>
                      <a:r>
                        <a:rPr lang="en-AU" sz="1050" b="0" noProof="0">
                          <a:solidFill>
                            <a:schemeClr val="tx2"/>
                          </a:solidFill>
                        </a:rPr>
                        <a:t>Complete the “Manufacture Your Future” online quiz</a:t>
                      </a:r>
                    </a:p>
                    <a:p>
                      <a:pPr marL="228600" indent="-228600">
                        <a:buFont typeface="+mj-lt"/>
                        <a:buAutoNum type="arabicPeriod"/>
                      </a:pPr>
                      <a:r>
                        <a:rPr lang="en-AU" sz="1050" b="0" noProof="0">
                          <a:solidFill>
                            <a:schemeClr val="tx2"/>
                          </a:solidFill>
                        </a:rPr>
                        <a:t>Reflect on your quiz results and discuss surprising insights</a:t>
                      </a:r>
                    </a:p>
                    <a:p>
                      <a:pPr marL="228600" indent="-228600">
                        <a:buFont typeface="+mj-lt"/>
                        <a:buAutoNum type="arabicPeriod"/>
                      </a:pPr>
                      <a:r>
                        <a:rPr lang="en-AU" sz="1050" b="0" noProof="0">
                          <a:solidFill>
                            <a:schemeClr val="tx2"/>
                          </a:solidFill>
                        </a:rPr>
                        <a:t>Take the quiz again to see if you get a different result</a:t>
                      </a:r>
                    </a:p>
                    <a:p>
                      <a:pPr marL="228600" indent="-228600">
                        <a:buFont typeface="+mj-lt"/>
                        <a:buAutoNum type="arabicPeriod"/>
                      </a:pPr>
                      <a:r>
                        <a:rPr lang="en-AU" sz="1050" b="0" noProof="0">
                          <a:solidFill>
                            <a:schemeClr val="tx2"/>
                          </a:solidFill>
                        </a:rPr>
                        <a:t>Compare your results, and share with the class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tx2"/>
                          </a:solidFill>
                          <a:effectLst/>
                          <a:latin typeface="Arial"/>
                        </a:rPr>
                        <a:t>RESOURCES</a:t>
                      </a:r>
                      <a:r>
                        <a:rPr lang="en-AU" sz="1100" b="0" i="0" noProof="0">
                          <a:solidFill>
                            <a:schemeClr val="tx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a:rPr>
                        <a:t>Manufacturing Matters career quiz</a:t>
                      </a:r>
                    </a:p>
                  </a:txBody>
                  <a:tcPr anchor="ctr">
                    <a:solidFill>
                      <a:schemeClr val="bg2"/>
                    </a:solidFill>
                  </a:tcPr>
                </a:tc>
                <a:extLst>
                  <a:ext uri="{0D108BD9-81ED-4DB2-BD59-A6C34878D82A}">
                    <a16:rowId xmlns:a16="http://schemas.microsoft.com/office/drawing/2014/main" val="3625204483"/>
                  </a:ext>
                </a:extLst>
              </a:tr>
            </a:tbl>
          </a:graphicData>
        </a:graphic>
      </p:graphicFrame>
      <p:pic>
        <p:nvPicPr>
          <p:cNvPr id="4" name="Picture 3" descr="A person wearing a hard hat and glasses&#10;&#10;AI-generated content may be incorrect.">
            <a:extLst>
              <a:ext uri="{FF2B5EF4-FFF2-40B4-BE49-F238E27FC236}">
                <a16:creationId xmlns:a16="http://schemas.microsoft.com/office/drawing/2014/main" id="{441B74B2-C5F5-C3FE-B357-53B7000236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5550" y="534390"/>
            <a:ext cx="3160567" cy="3160567"/>
          </a:xfrm>
          <a:prstGeom prst="rect">
            <a:avLst/>
          </a:prstGeom>
        </p:spPr>
      </p:pic>
      <p:sp>
        <p:nvSpPr>
          <p:cNvPr id="7" name="Title 6">
            <a:extLst>
              <a:ext uri="{FF2B5EF4-FFF2-40B4-BE49-F238E27FC236}">
                <a16:creationId xmlns:a16="http://schemas.microsoft.com/office/drawing/2014/main" id="{CD1AF009-3A58-F0F2-04D1-F0B5F31DDCFF}"/>
              </a:ext>
            </a:extLst>
          </p:cNvPr>
          <p:cNvSpPr>
            <a:spLocks noGrp="1"/>
          </p:cNvSpPr>
          <p:nvPr>
            <p:ph type="title"/>
          </p:nvPr>
        </p:nvSpPr>
        <p:spPr>
          <a:xfrm>
            <a:off x="1055941" y="873125"/>
            <a:ext cx="4666960" cy="524553"/>
          </a:xfrm>
        </p:spPr>
        <p:txBody>
          <a:bodyPr/>
          <a:lstStyle/>
          <a:p>
            <a:r>
              <a:rPr lang="en-AU" noProof="0"/>
              <a:t>Manufacture your career</a:t>
            </a:r>
          </a:p>
        </p:txBody>
      </p:sp>
      <p:sp>
        <p:nvSpPr>
          <p:cNvPr id="8" name="Text Placeholder 2">
            <a:extLst>
              <a:ext uri="{FF2B5EF4-FFF2-40B4-BE49-F238E27FC236}">
                <a16:creationId xmlns:a16="http://schemas.microsoft.com/office/drawing/2014/main" id="{C97FA583-A175-D72C-B88A-897DF678BC61}"/>
              </a:ext>
            </a:extLst>
          </p:cNvPr>
          <p:cNvSpPr txBox="1">
            <a:spLocks/>
          </p:cNvSpPr>
          <p:nvPr/>
        </p:nvSpPr>
        <p:spPr>
          <a:xfrm>
            <a:off x="7602473" y="4096578"/>
            <a:ext cx="3760852" cy="16171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What skills do you think are most important for success in manufacturing careers today?</a:t>
            </a:r>
          </a:p>
          <a:p>
            <a:pPr marL="285750" indent="-285750">
              <a:buClr>
                <a:schemeClr val="accent3"/>
              </a:buClr>
              <a:buFont typeface="Arial" panose="020B0604020202020204" pitchFamily="34" charset="0"/>
              <a:buChar char="•"/>
            </a:pPr>
            <a:r>
              <a:rPr lang="en-AU" sz="1200" noProof="0">
                <a:solidFill>
                  <a:schemeClr val="tx2"/>
                </a:solidFill>
              </a:rPr>
              <a:t>How can learning about different career paths help you make better choices for your future?</a:t>
            </a:r>
          </a:p>
          <a:p>
            <a:pPr marL="285750" indent="-285750">
              <a:buClr>
                <a:schemeClr val="accent3"/>
              </a:buClr>
              <a:buFont typeface="Arial" panose="020B0604020202020204" pitchFamily="34" charset="0"/>
              <a:buChar char="•"/>
            </a:pPr>
            <a:r>
              <a:rPr lang="en-AU" sz="1200" noProof="0">
                <a:solidFill>
                  <a:schemeClr val="tx2"/>
                </a:solidFill>
              </a:rPr>
              <a:t>Why is it important to set clear goals when planning your career?</a:t>
            </a:r>
          </a:p>
        </p:txBody>
      </p:sp>
      <p:sp>
        <p:nvSpPr>
          <p:cNvPr id="10" name="Text Placeholder 14">
            <a:extLst>
              <a:ext uri="{FF2B5EF4-FFF2-40B4-BE49-F238E27FC236}">
                <a16:creationId xmlns:a16="http://schemas.microsoft.com/office/drawing/2014/main" id="{B172757C-958E-234B-785A-9C0B982CC0B7}"/>
              </a:ext>
            </a:extLst>
          </p:cNvPr>
          <p:cNvSpPr txBox="1">
            <a:spLocks/>
          </p:cNvSpPr>
          <p:nvPr/>
        </p:nvSpPr>
        <p:spPr>
          <a:xfrm>
            <a:off x="7588049" y="3850873"/>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Tree>
    <p:extLst>
      <p:ext uri="{BB962C8B-B14F-4D97-AF65-F5344CB8AC3E}">
        <p14:creationId xmlns:p14="http://schemas.microsoft.com/office/powerpoint/2010/main" val="3604957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C22CA8-EDC6-8694-D8B4-5C3C023DC36E}"/>
            </a:ext>
          </a:extLst>
        </p:cNvPr>
        <p:cNvGrpSpPr/>
        <p:nvPr/>
      </p:nvGrpSpPr>
      <p:grpSpPr>
        <a:xfrm>
          <a:off x="0" y="0"/>
          <a:ext cx="0" cy="0"/>
          <a:chOff x="0" y="0"/>
          <a:chExt cx="0" cy="0"/>
        </a:xfrm>
      </p:grpSpPr>
      <p:pic>
        <p:nvPicPr>
          <p:cNvPr id="14" name="Picture Placeholder 13" descr="A person welding a piece of metal&#10;&#10;AI-generated content may be incorrect.">
            <a:extLst>
              <a:ext uri="{FF2B5EF4-FFF2-40B4-BE49-F238E27FC236}">
                <a16:creationId xmlns:a16="http://schemas.microsoft.com/office/drawing/2014/main" id="{91AA5248-A062-7E5C-3592-9FC3D04690A5}"/>
              </a:ext>
            </a:extLst>
          </p:cNvPr>
          <p:cNvPicPr>
            <a:picLocks noGrp="1" noChangeAspect="1"/>
          </p:cNvPicPr>
          <p:nvPr>
            <p:ph type="pic" sz="quarter" idx="21"/>
          </p:nvPr>
        </p:nvPicPr>
        <p:blipFill>
          <a:blip r:embed="rId2" cstate="screen">
            <a:extLst>
              <a:ext uri="{28A0092B-C50C-407E-A947-70E740481C1C}">
                <a14:useLocalDpi xmlns:a14="http://schemas.microsoft.com/office/drawing/2010/main"/>
              </a:ext>
            </a:extLst>
          </a:blip>
          <a:srcRect l="27981" t="173" r="16297" b="-173"/>
          <a:stretch>
            <a:fillRect/>
          </a:stretch>
        </p:blipFill>
        <p:spPr>
          <a:xfrm>
            <a:off x="6888163" y="0"/>
            <a:ext cx="5303837" cy="6349042"/>
          </a:xfrm>
        </p:spPr>
      </p:pic>
      <p:sp>
        <p:nvSpPr>
          <p:cNvPr id="7" name="Text Placeholder 6">
            <a:extLst>
              <a:ext uri="{FF2B5EF4-FFF2-40B4-BE49-F238E27FC236}">
                <a16:creationId xmlns:a16="http://schemas.microsoft.com/office/drawing/2014/main" id="{99ACA154-0D88-0E63-7ED1-BDA1C9DC1869}"/>
              </a:ext>
            </a:extLst>
          </p:cNvPr>
          <p:cNvSpPr>
            <a:spLocks noGrp="1"/>
          </p:cNvSpPr>
          <p:nvPr>
            <p:ph type="body" sz="quarter" idx="20"/>
          </p:nvPr>
        </p:nvSpPr>
        <p:spPr>
          <a:xfrm>
            <a:off x="1055688" y="624947"/>
            <a:ext cx="2421670" cy="247554"/>
          </a:xfrm>
        </p:spPr>
        <p:txBody>
          <a:bodyPr/>
          <a:lstStyle/>
          <a:p>
            <a:r>
              <a:rPr lang="en-AU" noProof="0"/>
              <a:t>CAREERS IN MANUFACTURING</a:t>
            </a:r>
          </a:p>
        </p:txBody>
      </p:sp>
      <p:sp>
        <p:nvSpPr>
          <p:cNvPr id="15" name="Text Placeholder 14">
            <a:extLst>
              <a:ext uri="{FF2B5EF4-FFF2-40B4-BE49-F238E27FC236}">
                <a16:creationId xmlns:a16="http://schemas.microsoft.com/office/drawing/2014/main" id="{E5D1DDF8-4575-9340-1E9C-68CE3848DDCA}"/>
              </a:ext>
            </a:extLst>
          </p:cNvPr>
          <p:cNvSpPr>
            <a:spLocks noGrp="1"/>
          </p:cNvSpPr>
          <p:nvPr>
            <p:ph type="body" sz="quarter" idx="11"/>
          </p:nvPr>
        </p:nvSpPr>
        <p:spPr/>
        <p:txBody>
          <a:bodyPr/>
          <a:lstStyle/>
          <a:p>
            <a:r>
              <a:rPr lang="en-AU" noProof="0"/>
              <a:t>Discover career pathways</a:t>
            </a:r>
          </a:p>
        </p:txBody>
      </p:sp>
      <p:graphicFrame>
        <p:nvGraphicFramePr>
          <p:cNvPr id="9" name="Table 8">
            <a:extLst>
              <a:ext uri="{FF2B5EF4-FFF2-40B4-BE49-F238E27FC236}">
                <a16:creationId xmlns:a16="http://schemas.microsoft.com/office/drawing/2014/main" id="{AE557FAE-4827-2923-E430-14E6B64DAD4F}"/>
              </a:ext>
            </a:extLst>
          </p:cNvPr>
          <p:cNvGraphicFramePr>
            <a:graphicFrameLocks noGrp="1"/>
          </p:cNvGraphicFramePr>
          <p:nvPr>
            <p:extLst>
              <p:ext uri="{D42A27DB-BD31-4B8C-83A1-F6EECF244321}">
                <p14:modId xmlns:p14="http://schemas.microsoft.com/office/powerpoint/2010/main" val="1255638157"/>
              </p:ext>
            </p:extLst>
          </p:nvPr>
        </p:nvGraphicFramePr>
        <p:xfrm>
          <a:off x="1055687" y="2122017"/>
          <a:ext cx="4895850" cy="394752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553905">
                <a:tc>
                  <a:txBody>
                    <a:bodyPr/>
                    <a:lstStyle/>
                    <a:p>
                      <a:pPr marL="0" indent="0">
                        <a:lnSpc>
                          <a:spcPct val="100000"/>
                        </a:lnSpc>
                        <a:buFont typeface="+mj-lt"/>
                        <a:buNone/>
                      </a:pPr>
                      <a:r>
                        <a:rPr lang="en-AU" sz="1100" b="0" i="0" kern="1200" noProof="0">
                          <a:solidFill>
                            <a:schemeClr val="tx2"/>
                          </a:solidFill>
                          <a:effectLst/>
                          <a:latin typeface="+mn-lt"/>
                          <a:ea typeface="+mn-ea"/>
                          <a:cs typeface="+mn-cs"/>
                        </a:rPr>
                        <a:t>In this activity, you will research and create some more detailed job profiles for careers that interest you. Using reliable industry resources like manufacturingmatters.com.au, explore different jobs and pathways. </a:t>
                      </a:r>
                      <a:endParaRPr lang="en-AU" sz="1100" b="0" noProof="0">
                        <a:solidFill>
                          <a:schemeClr val="tx2"/>
                        </a:solidFill>
                        <a:highlight>
                          <a:srgbClr val="FFFF00"/>
                        </a:highlight>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a:rPr>
                        <a:t>STEPS</a:t>
                      </a:r>
                      <a:r>
                        <a:rPr lang="en-AU" sz="1100" b="0" i="0" noProof="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050" b="0" i="0" noProof="0">
                          <a:solidFill>
                            <a:srgbClr val="000000"/>
                          </a:solidFill>
                          <a:effectLst/>
                          <a:latin typeface="Arial"/>
                        </a:rPr>
                        <a:t>Choose two careers that interest you. If one isn’t in manufacturing, make sure the other is (e.g., CNC machinist, production manager, team leader, industrial designer).</a:t>
                      </a:r>
                    </a:p>
                    <a:p>
                      <a:pPr marL="228600" indent="-228600" algn="l" rtl="0" fontAlgn="base">
                        <a:lnSpc>
                          <a:spcPct val="100000"/>
                        </a:lnSpc>
                        <a:buFont typeface="+mj-lt"/>
                        <a:buAutoNum type="arabicPeriod"/>
                      </a:pPr>
                      <a:r>
                        <a:rPr lang="en-AU" sz="1050" b="0" i="0" noProof="0">
                          <a:solidFill>
                            <a:srgbClr val="000000"/>
                          </a:solidFill>
                          <a:effectLst/>
                          <a:latin typeface="Arial"/>
                        </a:rPr>
                        <a:t>Use manufacturingmatters.com.au or your career quiz results to research each career.</a:t>
                      </a:r>
                    </a:p>
                    <a:p>
                      <a:pPr marL="228600" indent="-228600" algn="l" rtl="0" fontAlgn="base">
                        <a:lnSpc>
                          <a:spcPct val="100000"/>
                        </a:lnSpc>
                        <a:buFont typeface="+mj-lt"/>
                        <a:buAutoNum type="arabicPeriod"/>
                      </a:pPr>
                      <a:r>
                        <a:rPr lang="en-AU" sz="1050" b="0" i="0" noProof="0">
                          <a:solidFill>
                            <a:srgbClr val="000000"/>
                          </a:solidFill>
                          <a:effectLst/>
                          <a:latin typeface="Arial"/>
                        </a:rPr>
                        <a:t>Fill out the Job Profile worksheet with details on daily tasks, industry context, required skills, personal attributes, and qualification pathways.</a:t>
                      </a:r>
                    </a:p>
                    <a:p>
                      <a:pPr marL="228600" indent="-228600" algn="l" rtl="0" fontAlgn="base">
                        <a:lnSpc>
                          <a:spcPct val="100000"/>
                        </a:lnSpc>
                        <a:buFont typeface="+mj-lt"/>
                        <a:buAutoNum type="arabicPeriod"/>
                      </a:pPr>
                      <a:r>
                        <a:rPr lang="en-AU" sz="1050" b="0" i="0" noProof="0">
                          <a:solidFill>
                            <a:srgbClr val="000000"/>
                          </a:solidFill>
                          <a:effectLst/>
                          <a:latin typeface="Arial"/>
                        </a:rPr>
                        <a:t>Include at least one surprising fact about each career.</a:t>
                      </a:r>
                    </a:p>
                    <a:p>
                      <a:pPr marL="228600" indent="-228600" algn="l" rtl="0" fontAlgn="base">
                        <a:lnSpc>
                          <a:spcPct val="100000"/>
                        </a:lnSpc>
                        <a:buFont typeface="+mj-lt"/>
                        <a:buAutoNum type="arabicPeriod"/>
                      </a:pPr>
                      <a:r>
                        <a:rPr lang="en-AU" sz="1050" b="0" i="0" noProof="0">
                          <a:solidFill>
                            <a:srgbClr val="000000"/>
                          </a:solidFill>
                          <a:effectLst/>
                          <a:latin typeface="Arial"/>
                        </a:rPr>
                        <a:t>Keep your profiles – they’ll be useful for your assignment.</a:t>
                      </a:r>
                      <a:endParaRPr lang="en-AU" sz="1050" b="0" i="1" kern="1200" noProof="0">
                        <a:solidFill>
                          <a:srgbClr val="000000"/>
                        </a:solidFill>
                        <a:effectLst/>
                        <a:latin typeface="Arial"/>
                        <a:ea typeface="+mn-ea"/>
                        <a:cs typeface="+mn-cs"/>
                      </a:endParaRP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a:rPr>
                        <a:t>RESOURCES</a:t>
                      </a:r>
                      <a:r>
                        <a:rPr lang="en-AU" sz="1100" b="0" i="0" noProof="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a:rPr>
                        <a:t>Worksheet 2.1 – Job profile </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5" name="Text Placeholder 2">
            <a:extLst>
              <a:ext uri="{FF2B5EF4-FFF2-40B4-BE49-F238E27FC236}">
                <a16:creationId xmlns:a16="http://schemas.microsoft.com/office/drawing/2014/main" id="{0020371A-DE6F-858A-40E9-06E614645CB4}"/>
              </a:ext>
            </a:extLst>
          </p:cNvPr>
          <p:cNvSpPr txBox="1">
            <a:spLocks/>
          </p:cNvSpPr>
          <p:nvPr/>
        </p:nvSpPr>
        <p:spPr>
          <a:xfrm>
            <a:off x="7602473" y="4096578"/>
            <a:ext cx="3760852" cy="16171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What did you notice about careers in manufacturing?</a:t>
            </a:r>
          </a:p>
          <a:p>
            <a:pPr marL="285750" indent="-285750">
              <a:buClr>
                <a:schemeClr val="accent3"/>
              </a:buClr>
              <a:buFont typeface="Arial" panose="020B0604020202020204" pitchFamily="34" charset="0"/>
              <a:buChar char="•"/>
            </a:pPr>
            <a:r>
              <a:rPr lang="en-AU" sz="1200" noProof="0">
                <a:solidFill>
                  <a:schemeClr val="tx2"/>
                </a:solidFill>
              </a:rPr>
              <a:t>What surprised you most about the careers you selected?</a:t>
            </a:r>
          </a:p>
          <a:p>
            <a:pPr marL="285750" indent="-285750">
              <a:buClr>
                <a:schemeClr val="accent3"/>
              </a:buClr>
              <a:buFont typeface="Arial" panose="020B0604020202020204" pitchFamily="34" charset="0"/>
              <a:buChar char="•"/>
            </a:pPr>
            <a:r>
              <a:rPr lang="en-AU" sz="1200" noProof="0">
                <a:solidFill>
                  <a:schemeClr val="tx2"/>
                </a:solidFill>
              </a:rPr>
              <a:t>Are there any similarities between the careers you chose?</a:t>
            </a:r>
          </a:p>
        </p:txBody>
      </p:sp>
      <p:sp>
        <p:nvSpPr>
          <p:cNvPr id="6" name="Text Placeholder 14">
            <a:extLst>
              <a:ext uri="{FF2B5EF4-FFF2-40B4-BE49-F238E27FC236}">
                <a16:creationId xmlns:a16="http://schemas.microsoft.com/office/drawing/2014/main" id="{60E2F838-EC4C-1F71-D777-0F0238E74785}"/>
              </a:ext>
            </a:extLst>
          </p:cNvPr>
          <p:cNvSpPr txBox="1">
            <a:spLocks/>
          </p:cNvSpPr>
          <p:nvPr/>
        </p:nvSpPr>
        <p:spPr>
          <a:xfrm>
            <a:off x="7588049" y="3850873"/>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1" name="Title 10">
            <a:extLst>
              <a:ext uri="{FF2B5EF4-FFF2-40B4-BE49-F238E27FC236}">
                <a16:creationId xmlns:a16="http://schemas.microsoft.com/office/drawing/2014/main" id="{DB7A08D5-EE4A-2AD9-ADD5-59377D594ADA}"/>
              </a:ext>
            </a:extLst>
          </p:cNvPr>
          <p:cNvSpPr>
            <a:spLocks noGrp="1"/>
          </p:cNvSpPr>
          <p:nvPr>
            <p:ph type="title"/>
          </p:nvPr>
        </p:nvSpPr>
        <p:spPr>
          <a:xfrm>
            <a:off x="1055941" y="873125"/>
            <a:ext cx="3020677" cy="524553"/>
          </a:xfrm>
        </p:spPr>
        <p:txBody>
          <a:bodyPr/>
          <a:lstStyle/>
          <a:p>
            <a:r>
              <a:rPr lang="en-AU" noProof="0"/>
              <a:t>Career explorer</a:t>
            </a:r>
          </a:p>
        </p:txBody>
      </p:sp>
    </p:spTree>
    <p:extLst>
      <p:ext uri="{BB962C8B-B14F-4D97-AF65-F5344CB8AC3E}">
        <p14:creationId xmlns:p14="http://schemas.microsoft.com/office/powerpoint/2010/main" val="39073450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sp>
        <p:nvSpPr>
          <p:cNvPr id="27" name="Text Placeholder 5">
            <a:extLst>
              <a:ext uri="{FF2B5EF4-FFF2-40B4-BE49-F238E27FC236}">
                <a16:creationId xmlns:a16="http://schemas.microsoft.com/office/drawing/2014/main" id="{7A0D5CE5-A304-C512-CFCD-292C905C8C56}"/>
              </a:ext>
            </a:extLst>
          </p:cNvPr>
          <p:cNvSpPr>
            <a:spLocks noGrp="1"/>
          </p:cNvSpPr>
          <p:nvPr>
            <p:ph type="body" sz="quarter" idx="11"/>
          </p:nvPr>
        </p:nvSpPr>
        <p:spPr>
          <a:xfrm>
            <a:off x="7680325" y="1700213"/>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8" name="Text Placeholder 2">
            <a:extLst>
              <a:ext uri="{FF2B5EF4-FFF2-40B4-BE49-F238E27FC236}">
                <a16:creationId xmlns:a16="http://schemas.microsoft.com/office/drawing/2014/main" id="{5366CD41-5CA0-8290-D3CA-70840AA3D8DD}"/>
              </a:ext>
            </a:extLst>
          </p:cNvPr>
          <p:cNvSpPr>
            <a:spLocks noGrp="1"/>
          </p:cNvSpPr>
          <p:nvPr>
            <p:ph type="body" idx="1"/>
          </p:nvPr>
        </p:nvSpPr>
        <p:spPr>
          <a:xfrm>
            <a:off x="7697787" y="1907963"/>
            <a:ext cx="3978276" cy="661445"/>
          </a:xfrm>
          <a:prstGeom prst="rect">
            <a:avLst/>
          </a:prstGeom>
        </p:spPr>
        <p:txBody>
          <a:bodyPr vert="horz" wrap="square" lIns="0" tIns="144000" rIns="0" bIns="0" rtlCol="0" anchor="t">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a:solidFill>
                  <a:schemeClr val="tx2"/>
                </a:solidFill>
                <a:latin typeface="Arial"/>
                <a:cs typeface="Arial"/>
              </a:rPr>
              <a:t>Completed Job profile worksheet</a:t>
            </a:r>
          </a:p>
          <a:p>
            <a:pPr marL="342900" indent="-342900">
              <a:buClr>
                <a:schemeClr val="accent3"/>
              </a:buClr>
              <a:buFont typeface="Wingdings" pitchFamily="2" charset="2"/>
              <a:buChar char="§"/>
            </a:pPr>
            <a:r>
              <a:rPr lang="en-AU" sz="1400" noProof="0">
                <a:solidFill>
                  <a:schemeClr val="tx2"/>
                </a:solidFill>
                <a:latin typeface="Arial"/>
                <a:cs typeface="Arial"/>
              </a:rPr>
              <a:t>List of potential careers from the quiz</a:t>
            </a:r>
          </a:p>
        </p:txBody>
      </p:sp>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2360981909"/>
              </p:ext>
            </p:extLst>
          </p:nvPr>
        </p:nvGraphicFramePr>
        <p:xfrm>
          <a:off x="1055688" y="1706839"/>
          <a:ext cx="4895850" cy="361152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a:solidFill>
                            <a:schemeClr val="tx2"/>
                          </a:solidFill>
                        </a:rPr>
                        <a:t>The manufacturing industry offers a wide range of career opportunities</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You can connect just about any career with a role in manufacturing</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Manufacturing is more than welding and assembly lines</a:t>
                      </a: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Have you taken the quiz? While it may give results you weren’t expecting, has it challenged your thinking about a potential career for you?</a:t>
                      </a:r>
                    </a:p>
                  </a:txBody>
                  <a:tcPr anchor="ctr"/>
                </a:tc>
                <a:extLst>
                  <a:ext uri="{0D108BD9-81ED-4DB2-BD59-A6C34878D82A}">
                    <a16:rowId xmlns:a16="http://schemas.microsoft.com/office/drawing/2014/main" val="1553370433"/>
                  </a:ext>
                </a:extLst>
              </a:tr>
            </a:tbl>
          </a:graphicData>
        </a:graphic>
      </p:graphicFrame>
      <p:sp>
        <p:nvSpPr>
          <p:cNvPr id="7" name="Title 6">
            <a:extLst>
              <a:ext uri="{FF2B5EF4-FFF2-40B4-BE49-F238E27FC236}">
                <a16:creationId xmlns:a16="http://schemas.microsoft.com/office/drawing/2014/main" id="{78FE81A5-7DCA-BD69-8F37-9C0286C4D344}"/>
              </a:ext>
            </a:extLst>
          </p:cNvPr>
          <p:cNvSpPr>
            <a:spLocks noGrp="1"/>
          </p:cNvSpPr>
          <p:nvPr>
            <p:ph type="title"/>
          </p:nvPr>
        </p:nvSpPr>
        <p:spPr>
          <a:xfrm>
            <a:off x="1055941" y="873125"/>
            <a:ext cx="2913275" cy="524553"/>
          </a:xfrm>
        </p:spPr>
        <p:txBody>
          <a:bodyPr/>
          <a:lstStyle/>
          <a:p>
            <a:r>
              <a:rPr lang="en-AU" noProof="0"/>
              <a:t>Key takeaways</a:t>
            </a:r>
          </a:p>
        </p:txBody>
      </p:sp>
      <p:sp>
        <p:nvSpPr>
          <p:cNvPr id="9" name="Text Placeholder 8">
            <a:extLst>
              <a:ext uri="{FF2B5EF4-FFF2-40B4-BE49-F238E27FC236}">
                <a16:creationId xmlns:a16="http://schemas.microsoft.com/office/drawing/2014/main" id="{280064CF-CC06-6BBB-0D16-091D74CD06F5}"/>
              </a:ext>
            </a:extLst>
          </p:cNvPr>
          <p:cNvSpPr>
            <a:spLocks noGrp="1"/>
          </p:cNvSpPr>
          <p:nvPr>
            <p:ph type="body" sz="quarter" idx="20"/>
          </p:nvPr>
        </p:nvSpPr>
        <p:spPr>
          <a:xfrm>
            <a:off x="1055688" y="624947"/>
            <a:ext cx="1549637" cy="247554"/>
          </a:xfrm>
        </p:spPr>
        <p:txBody>
          <a:bodyPr/>
          <a:lstStyle/>
          <a:p>
            <a:r>
              <a:rPr lang="en-AU" noProof="0"/>
              <a:t>LESSON SUMMARY</a:t>
            </a:r>
          </a:p>
        </p:txBody>
      </p:sp>
    </p:spTree>
    <p:extLst>
      <p:ext uri="{BB962C8B-B14F-4D97-AF65-F5344CB8AC3E}">
        <p14:creationId xmlns:p14="http://schemas.microsoft.com/office/powerpoint/2010/main" val="18046497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2421670" cy="247554"/>
          </a:xfrm>
        </p:spPr>
        <p:txBody>
          <a:bodyPr vert="horz" wrap="none" lIns="72000" tIns="72000" rIns="72000" bIns="36000" rtlCol="0" anchor="t">
            <a:spAutoFit/>
          </a:bodyPr>
          <a:lstStyle/>
          <a:p>
            <a:r>
              <a:rPr lang="en-AU">
                <a:latin typeface="Arial"/>
                <a:cs typeface="Arial"/>
              </a:rPr>
              <a:t>CAREERS IN MANUFACTURING</a:t>
            </a:r>
            <a:endParaRPr lang="en-US"/>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With thanks to</a:t>
            </a:r>
          </a:p>
          <a:p>
            <a:endParaRPr lang="en-AU" sz="1800" noProof="0"/>
          </a:p>
          <a:p>
            <a:r>
              <a:rPr lang="en-AU" sz="1800" b="0" i="1" noProof="0"/>
              <a:t>Indi Dust – Your Career Factory illustrations</a:t>
            </a:r>
          </a:p>
          <a:p>
            <a:r>
              <a:rPr lang="en-AU" sz="1800" b="0" i="1" noProof="0"/>
              <a:t>Avenue Crew – multimedia</a:t>
            </a:r>
          </a:p>
          <a:p>
            <a:r>
              <a:rPr lang="en-AU" sz="1800" b="0" i="1" noProof="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7" y="2407726"/>
            <a:ext cx="5403170" cy="87613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AU" sz="1800" b="0" i="1" noProof="0"/>
              <a:t>Manufacturing Matters (2025). </a:t>
            </a:r>
            <a:r>
              <a:rPr lang="en-AU" sz="1800" b="0" i="1" noProof="0">
                <a:hlinkClick r:id="rId2"/>
              </a:rPr>
              <a:t>www.manufacturingmatters.com.au</a:t>
            </a:r>
            <a:r>
              <a:rPr lang="en-AU" sz="1800" b="0" i="1" noProof="0"/>
              <a:t>.</a:t>
            </a:r>
          </a:p>
          <a:p>
            <a:pPr marL="285750" indent="-285750">
              <a:buFont typeface="Arial" panose="020B0604020202020204" pitchFamily="34" charset="0"/>
              <a:buChar char="•"/>
            </a:pPr>
            <a:r>
              <a:rPr lang="en-AU" sz="1800" b="0" i="1" noProof="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62787-7621-527B-9C5A-1400EE29432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CA26E5D7-8E36-247F-B11B-EA43D5B488D6}"/>
              </a:ext>
            </a:extLst>
          </p:cNvPr>
          <p:cNvSpPr>
            <a:spLocks noGrp="1"/>
          </p:cNvSpPr>
          <p:nvPr>
            <p:ph type="body" sz="quarter" idx="20"/>
          </p:nvPr>
        </p:nvSpPr>
        <p:spPr>
          <a:xfrm>
            <a:off x="1055688" y="624947"/>
            <a:ext cx="2421670" cy="247554"/>
          </a:xfrm>
        </p:spPr>
        <p:txBody>
          <a:bodyPr/>
          <a:lstStyle/>
          <a:p>
            <a:r>
              <a:rPr lang="en-AU" noProof="0"/>
              <a:t>CAREERS IN MANUFACTURING</a:t>
            </a:r>
          </a:p>
        </p:txBody>
      </p:sp>
      <p:sp>
        <p:nvSpPr>
          <p:cNvPr id="15" name="Text Placeholder 14">
            <a:extLst>
              <a:ext uri="{FF2B5EF4-FFF2-40B4-BE49-F238E27FC236}">
                <a16:creationId xmlns:a16="http://schemas.microsoft.com/office/drawing/2014/main" id="{5B30523F-D7F2-4C10-6D24-D3F40791A104}"/>
              </a:ext>
            </a:extLst>
          </p:cNvPr>
          <p:cNvSpPr>
            <a:spLocks noGrp="1"/>
          </p:cNvSpPr>
          <p:nvPr>
            <p:ph type="body" idx="1"/>
          </p:nvPr>
        </p:nvSpPr>
        <p:spPr>
          <a:xfrm>
            <a:off x="7669212" y="1614010"/>
            <a:ext cx="3978276" cy="2559400"/>
          </a:xfrm>
        </p:spPr>
        <p:txBody>
          <a:bodyPr/>
          <a:lstStyle/>
          <a:p>
            <a:r>
              <a:rPr lang="en-AU" b="1" noProof="0"/>
              <a:t>Career opportunities highlight</a:t>
            </a:r>
          </a:p>
          <a:p>
            <a:pPr marL="285750" indent="-285750">
              <a:buClr>
                <a:schemeClr val="tx2"/>
              </a:buClr>
              <a:buSzPct val="90000"/>
              <a:buFont typeface="Arial" panose="020B0604020202020204" pitchFamily="34" charset="0"/>
              <a:buChar char="•"/>
            </a:pPr>
            <a:r>
              <a:rPr lang="en-AU" noProof="0"/>
              <a:t>Innovative technological environments</a:t>
            </a:r>
          </a:p>
          <a:p>
            <a:pPr marL="285750" indent="-285750">
              <a:buClr>
                <a:schemeClr val="tx2"/>
              </a:buClr>
              <a:buSzPct val="90000"/>
              <a:buFont typeface="Arial" panose="020B0604020202020204" pitchFamily="34" charset="0"/>
              <a:buChar char="•"/>
            </a:pPr>
            <a:r>
              <a:rPr lang="en-AU" noProof="0"/>
              <a:t>Global impact and problem-solving</a:t>
            </a:r>
          </a:p>
          <a:p>
            <a:pPr marL="285750" indent="-285750">
              <a:buClr>
                <a:schemeClr val="tx2"/>
              </a:buClr>
              <a:buSzPct val="90000"/>
              <a:buFont typeface="Arial" panose="020B0604020202020204" pitchFamily="34" charset="0"/>
              <a:buChar char="•"/>
            </a:pPr>
            <a:r>
              <a:rPr lang="en-AU" noProof="0"/>
              <a:t>Competitive salaries and growth potential</a:t>
            </a:r>
          </a:p>
          <a:p>
            <a:pPr marL="285750" indent="-285750">
              <a:buClr>
                <a:schemeClr val="tx2"/>
              </a:buClr>
              <a:buSzPct val="90000"/>
              <a:buFont typeface="Arial" panose="020B0604020202020204" pitchFamily="34" charset="0"/>
              <a:buChar char="•"/>
            </a:pPr>
            <a:r>
              <a:rPr lang="en-AU" noProof="0"/>
              <a:t>Opportunities across diverse industries</a:t>
            </a:r>
          </a:p>
          <a:p>
            <a:pPr marL="285750" indent="-285750">
              <a:buClr>
                <a:schemeClr val="tx2"/>
              </a:buClr>
              <a:buSzPct val="90000"/>
              <a:buFont typeface="Arial" panose="020B0604020202020204" pitchFamily="34" charset="0"/>
              <a:buChar char="•"/>
            </a:pPr>
            <a:r>
              <a:rPr lang="en-AU" noProof="0"/>
              <a:t>Continuous learning and skill development</a:t>
            </a:r>
          </a:p>
        </p:txBody>
      </p:sp>
      <p:sp>
        <p:nvSpPr>
          <p:cNvPr id="3" name="Text Placeholder 2">
            <a:extLst>
              <a:ext uri="{FF2B5EF4-FFF2-40B4-BE49-F238E27FC236}">
                <a16:creationId xmlns:a16="http://schemas.microsoft.com/office/drawing/2014/main" id="{D9B543C3-C41B-BEFE-FC54-E7AA278760B4}"/>
              </a:ext>
            </a:extLst>
          </p:cNvPr>
          <p:cNvSpPr>
            <a:spLocks noGrp="1"/>
          </p:cNvSpPr>
          <p:nvPr>
            <p:ph type="body" idx="21"/>
          </p:nvPr>
        </p:nvSpPr>
        <p:spPr>
          <a:xfrm>
            <a:off x="1055688" y="1614010"/>
            <a:ext cx="5202237" cy="3725874"/>
          </a:xfrm>
        </p:spPr>
        <p:txBody>
          <a:bodyPr/>
          <a:lstStyle/>
          <a:p>
            <a:r>
              <a:rPr lang="en-AU" noProof="0"/>
              <a:t>Manufacturing is a dynamic and innovative field that offers incredible career opportunities across multiple disciplines. </a:t>
            </a:r>
          </a:p>
          <a:p>
            <a:r>
              <a:rPr lang="en-AU" noProof="0"/>
              <a:t>These careers combine creativity, technology, and problem-solving to develop solutions that impact every aspect of daily life. From cutting-edge research to advanced production techniques, manufacturing professionals are the architects of technological progress.</a:t>
            </a:r>
          </a:p>
          <a:p>
            <a:r>
              <a:rPr lang="en-AU" noProof="0"/>
              <a:t>Manufacturing careers provide a unique platform to transform ideas into reality, offering diverse pathways for individuals with different skills and interests. Whether you’re passionate about technology, design, engineering, or business, the manufacturing sector provides exciting opportunities to make a meaningful impact on global innovation.</a:t>
            </a:r>
          </a:p>
        </p:txBody>
      </p:sp>
      <p:sp>
        <p:nvSpPr>
          <p:cNvPr id="6" name="Title 5">
            <a:extLst>
              <a:ext uri="{FF2B5EF4-FFF2-40B4-BE49-F238E27FC236}">
                <a16:creationId xmlns:a16="http://schemas.microsoft.com/office/drawing/2014/main" id="{EF163CEB-47B0-865F-06D9-92AF405E69EC}"/>
              </a:ext>
            </a:extLst>
          </p:cNvPr>
          <p:cNvSpPr>
            <a:spLocks noGrp="1"/>
          </p:cNvSpPr>
          <p:nvPr>
            <p:ph type="title"/>
          </p:nvPr>
        </p:nvSpPr>
        <p:spPr>
          <a:xfrm>
            <a:off x="1055941" y="873125"/>
            <a:ext cx="7518703" cy="524553"/>
          </a:xfrm>
        </p:spPr>
        <p:txBody>
          <a:bodyPr/>
          <a:lstStyle/>
          <a:p>
            <a:r>
              <a:rPr lang="en-AU" noProof="0"/>
              <a:t>The industry that MAKES our world turn</a:t>
            </a:r>
          </a:p>
        </p:txBody>
      </p:sp>
    </p:spTree>
    <p:extLst>
      <p:ext uri="{BB962C8B-B14F-4D97-AF65-F5344CB8AC3E}">
        <p14:creationId xmlns:p14="http://schemas.microsoft.com/office/powerpoint/2010/main" val="21040512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E83FBE-AEB9-4578-A0D7-771039FA497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1F1A13F-1E41-2EF0-7614-A187C2007864}"/>
              </a:ext>
            </a:extLst>
          </p:cNvPr>
          <p:cNvSpPr>
            <a:spLocks noGrp="1"/>
          </p:cNvSpPr>
          <p:nvPr>
            <p:ph type="body" sz="quarter" idx="20"/>
          </p:nvPr>
        </p:nvSpPr>
        <p:spPr>
          <a:xfrm>
            <a:off x="1055688" y="624947"/>
            <a:ext cx="2421670" cy="247554"/>
          </a:xfrm>
        </p:spPr>
        <p:txBody>
          <a:bodyPr/>
          <a:lstStyle/>
          <a:p>
            <a:r>
              <a:rPr lang="en-AU" noProof="0"/>
              <a:t>CAREERS IN MANUFACTURING</a:t>
            </a:r>
          </a:p>
        </p:txBody>
      </p:sp>
      <p:sp>
        <p:nvSpPr>
          <p:cNvPr id="15" name="Text Placeholder 14">
            <a:extLst>
              <a:ext uri="{FF2B5EF4-FFF2-40B4-BE49-F238E27FC236}">
                <a16:creationId xmlns:a16="http://schemas.microsoft.com/office/drawing/2014/main" id="{642B04E7-7FC8-EBE2-AEB3-83186E64159C}"/>
              </a:ext>
            </a:extLst>
          </p:cNvPr>
          <p:cNvSpPr>
            <a:spLocks noGrp="1"/>
          </p:cNvSpPr>
          <p:nvPr>
            <p:ph type="body" idx="1"/>
          </p:nvPr>
        </p:nvSpPr>
        <p:spPr>
          <a:xfrm>
            <a:off x="1055688" y="1732400"/>
            <a:ext cx="3203576" cy="1502701"/>
          </a:xfrm>
        </p:spPr>
        <p:txBody>
          <a:bodyPr/>
          <a:lstStyle/>
          <a:p>
            <a:r>
              <a:rPr lang="en-AU" sz="1400" noProof="0">
                <a:solidFill>
                  <a:schemeClr val="accent6"/>
                </a:solidFill>
              </a:rPr>
              <a:t>Discover the dynamic world of manufacturing – where innovation, technology, and creativity combine to transform ideas into reality. Explore diverse career paths that impact every aspect of our daily lives, from design to production.</a:t>
            </a:r>
          </a:p>
        </p:txBody>
      </p:sp>
      <p:sp>
        <p:nvSpPr>
          <p:cNvPr id="11" name="Text Placeholder 2">
            <a:extLst>
              <a:ext uri="{FF2B5EF4-FFF2-40B4-BE49-F238E27FC236}">
                <a16:creationId xmlns:a16="http://schemas.microsoft.com/office/drawing/2014/main" id="{DF80B3B8-57B4-F51B-CE7C-AD1FF349F95A}"/>
              </a:ext>
            </a:extLst>
          </p:cNvPr>
          <p:cNvSpPr txBox="1">
            <a:spLocks/>
          </p:cNvSpPr>
          <p:nvPr/>
        </p:nvSpPr>
        <p:spPr>
          <a:xfrm>
            <a:off x="1070112" y="3865239"/>
            <a:ext cx="3203576" cy="21157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accent6"/>
                </a:solidFill>
              </a:rPr>
              <a:t>Pick a product you use daily. How many different manufacturing jobs might be involved in its creation?</a:t>
            </a:r>
          </a:p>
          <a:p>
            <a:pPr marL="285750" indent="-285750">
              <a:buClr>
                <a:schemeClr val="accent3"/>
              </a:buClr>
              <a:buFont typeface="Arial" panose="020B0604020202020204" pitchFamily="34" charset="0"/>
              <a:buChar char="•"/>
            </a:pPr>
            <a:r>
              <a:rPr lang="en-AU" sz="1200" noProof="0">
                <a:solidFill>
                  <a:schemeClr val="accent6"/>
                </a:solidFill>
              </a:rPr>
              <a:t>How are emerging technologies like AI and 3D printing changing manufacturing careers?</a:t>
            </a:r>
          </a:p>
          <a:p>
            <a:pPr marL="285750" indent="-285750">
              <a:buClr>
                <a:schemeClr val="accent3"/>
              </a:buClr>
              <a:buFont typeface="Arial" panose="020B0604020202020204" pitchFamily="34" charset="0"/>
              <a:buChar char="•"/>
            </a:pPr>
            <a:r>
              <a:rPr lang="en-AU" sz="1200" noProof="0">
                <a:solidFill>
                  <a:schemeClr val="accent6"/>
                </a:solidFill>
              </a:rPr>
              <a:t>What manufacturing industries exist in our local area, and how do they contribute to the community?</a:t>
            </a:r>
          </a:p>
        </p:txBody>
      </p:sp>
      <p:sp>
        <p:nvSpPr>
          <p:cNvPr id="13" name="Text Placeholder 14">
            <a:extLst>
              <a:ext uri="{FF2B5EF4-FFF2-40B4-BE49-F238E27FC236}">
                <a16:creationId xmlns:a16="http://schemas.microsoft.com/office/drawing/2014/main" id="{A4FFC3F2-5C43-6C31-5E8B-FA61C57338C1}"/>
              </a:ext>
            </a:extLst>
          </p:cNvPr>
          <p:cNvSpPr txBox="1">
            <a:spLocks/>
          </p:cNvSpPr>
          <p:nvPr/>
        </p:nvSpPr>
        <p:spPr>
          <a:xfrm>
            <a:off x="1055688" y="3619534"/>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9" name="Title 8">
            <a:extLst>
              <a:ext uri="{FF2B5EF4-FFF2-40B4-BE49-F238E27FC236}">
                <a16:creationId xmlns:a16="http://schemas.microsoft.com/office/drawing/2014/main" id="{A8C5BD05-0244-D7F8-94E7-19FA586FC23C}"/>
              </a:ext>
            </a:extLst>
          </p:cNvPr>
          <p:cNvSpPr>
            <a:spLocks noGrp="1"/>
          </p:cNvSpPr>
          <p:nvPr>
            <p:ph type="title"/>
          </p:nvPr>
        </p:nvSpPr>
        <p:spPr>
          <a:xfrm>
            <a:off x="1055941" y="873125"/>
            <a:ext cx="4565971" cy="524553"/>
          </a:xfrm>
        </p:spPr>
        <p:txBody>
          <a:bodyPr/>
          <a:lstStyle/>
          <a:p>
            <a:r>
              <a:rPr lang="en-AU" noProof="0"/>
              <a:t>What is manufacturing?</a:t>
            </a:r>
          </a:p>
        </p:txBody>
      </p:sp>
      <p:sp>
        <p:nvSpPr>
          <p:cNvPr id="2" name="TextBox 1">
            <a:extLst>
              <a:ext uri="{FF2B5EF4-FFF2-40B4-BE49-F238E27FC236}">
                <a16:creationId xmlns:a16="http://schemas.microsoft.com/office/drawing/2014/main" id="{73B206A7-AF30-26DA-3BC5-F4181AE67BB5}"/>
              </a:ext>
            </a:extLst>
          </p:cNvPr>
          <p:cNvSpPr txBox="1"/>
          <p:nvPr/>
        </p:nvSpPr>
        <p:spPr>
          <a:xfrm>
            <a:off x="4514850" y="5921916"/>
            <a:ext cx="6094476" cy="276999"/>
          </a:xfrm>
          <a:prstGeom prst="rect">
            <a:avLst/>
          </a:prstGeom>
          <a:noFill/>
        </p:spPr>
        <p:txBody>
          <a:bodyPr wrap="square">
            <a:spAutoFit/>
          </a:bodyPr>
          <a:lstStyle/>
          <a:p>
            <a:pPr algn="l">
              <a:buNone/>
            </a:pPr>
            <a:r>
              <a:rPr lang="en-AU" sz="1200" b="1" i="0" noProof="0">
                <a:solidFill>
                  <a:srgbClr val="0F0F0F"/>
                </a:solidFill>
                <a:effectLst/>
                <a:latin typeface="+mj-lt"/>
              </a:rPr>
              <a:t>You use it everyday</a:t>
            </a:r>
          </a:p>
        </p:txBody>
      </p:sp>
      <p:pic>
        <p:nvPicPr>
          <p:cNvPr id="6" name="Online Media 5" title="MSQ_Video_You-Use-It-Every-Day">
            <a:hlinkClick r:id="" action="ppaction://media"/>
            <a:extLst>
              <a:ext uri="{FF2B5EF4-FFF2-40B4-BE49-F238E27FC236}">
                <a16:creationId xmlns:a16="http://schemas.microsoft.com/office/drawing/2014/main" id="{14A12135-72D8-EBC8-530E-9467F51D044A}"/>
              </a:ext>
            </a:extLst>
          </p:cNvPr>
          <p:cNvPicPr>
            <a:picLocks noGrp="1" noRot="1" noChangeAspect="1"/>
          </p:cNvPicPr>
          <p:nvPr>
            <p:ph type="media" sz="quarter" idx="19"/>
            <a:videoFile r:link="rId1"/>
          </p:nvPr>
        </p:nvPicPr>
        <p:blipFill>
          <a:blip r:embed="rId3"/>
          <a:stretch>
            <a:fillRect/>
          </a:stretch>
        </p:blipFill>
        <p:spPr>
          <a:xfrm>
            <a:off x="4514850" y="1727200"/>
            <a:ext cx="7161213" cy="4033838"/>
          </a:xfrm>
          <a:prstGeom prst="rect">
            <a:avLst/>
          </a:prstGeom>
        </p:spPr>
      </p:pic>
    </p:spTree>
    <p:extLst>
      <p:ext uri="{BB962C8B-B14F-4D97-AF65-F5344CB8AC3E}">
        <p14:creationId xmlns:p14="http://schemas.microsoft.com/office/powerpoint/2010/main" val="3300078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D4A1E-6516-4A82-96B6-142F7310FDA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10AD3EE-DC3B-2DD9-0BAF-BEB733EF2904}"/>
              </a:ext>
            </a:extLst>
          </p:cNvPr>
          <p:cNvSpPr>
            <a:spLocks noGrp="1"/>
          </p:cNvSpPr>
          <p:nvPr>
            <p:ph type="body" sz="quarter" idx="20"/>
          </p:nvPr>
        </p:nvSpPr>
        <p:spPr>
          <a:xfrm>
            <a:off x="1055688" y="624947"/>
            <a:ext cx="2421670" cy="247554"/>
          </a:xfrm>
        </p:spPr>
        <p:txBody>
          <a:bodyPr/>
          <a:lstStyle/>
          <a:p>
            <a:r>
              <a:rPr lang="en-AU" noProof="0"/>
              <a:t>CAREERS IN MANUFACTURING</a:t>
            </a:r>
          </a:p>
        </p:txBody>
      </p:sp>
      <p:sp>
        <p:nvSpPr>
          <p:cNvPr id="15" name="Text Placeholder 14">
            <a:extLst>
              <a:ext uri="{FF2B5EF4-FFF2-40B4-BE49-F238E27FC236}">
                <a16:creationId xmlns:a16="http://schemas.microsoft.com/office/drawing/2014/main" id="{97E6A4FE-691E-D37B-A33D-4EFD98DBCDA6}"/>
              </a:ext>
            </a:extLst>
          </p:cNvPr>
          <p:cNvSpPr>
            <a:spLocks noGrp="1"/>
          </p:cNvSpPr>
          <p:nvPr>
            <p:ph type="body" idx="1"/>
          </p:nvPr>
        </p:nvSpPr>
        <p:spPr>
          <a:xfrm>
            <a:off x="1055688" y="1631920"/>
            <a:ext cx="3203576" cy="1502701"/>
          </a:xfrm>
        </p:spPr>
        <p:txBody>
          <a:bodyPr/>
          <a:lstStyle/>
          <a:p>
            <a:r>
              <a:rPr lang="en-AU" sz="1400" noProof="0">
                <a:solidFill>
                  <a:schemeClr val="accent6"/>
                </a:solidFill>
              </a:rPr>
              <a:t>Manufacturing connects with all industries, offering diverse career pathways across research, production, maintenance, and business. Whether you know your path or not, manufacturing provides opportunities for nearly any interest, skill, or aspiration.</a:t>
            </a:r>
          </a:p>
        </p:txBody>
      </p:sp>
      <p:sp>
        <p:nvSpPr>
          <p:cNvPr id="11" name="Text Placeholder 2">
            <a:extLst>
              <a:ext uri="{FF2B5EF4-FFF2-40B4-BE49-F238E27FC236}">
                <a16:creationId xmlns:a16="http://schemas.microsoft.com/office/drawing/2014/main" id="{0C14902B-7398-BD93-14B4-B7CF7E26BEEF}"/>
              </a:ext>
            </a:extLst>
          </p:cNvPr>
          <p:cNvSpPr txBox="1">
            <a:spLocks/>
          </p:cNvSpPr>
          <p:nvPr/>
        </p:nvSpPr>
        <p:spPr>
          <a:xfrm>
            <a:off x="1055688" y="3532840"/>
            <a:ext cx="3203576" cy="2448189"/>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accent6"/>
                </a:solidFill>
              </a:rPr>
              <a:t>Which manufacturing category - research, production, maintenance, or business - matches your interests and strengths? Why?</a:t>
            </a:r>
          </a:p>
          <a:p>
            <a:pPr marL="285750" indent="-285750">
              <a:buClr>
                <a:schemeClr val="accent3"/>
              </a:buClr>
              <a:buFont typeface="Arial" panose="020B0604020202020204" pitchFamily="34" charset="0"/>
              <a:buChar char="•"/>
            </a:pPr>
            <a:r>
              <a:rPr lang="en-AU" sz="1200" noProof="0">
                <a:solidFill>
                  <a:schemeClr val="accent6"/>
                </a:solidFill>
              </a:rPr>
              <a:t>Manufacturing links to many industries. How does this make career paths stronger than in specialised fields?</a:t>
            </a:r>
          </a:p>
          <a:p>
            <a:pPr marL="285750" indent="-285750">
              <a:buClr>
                <a:schemeClr val="accent3"/>
              </a:buClr>
              <a:buFont typeface="Arial" panose="020B0604020202020204" pitchFamily="34" charset="0"/>
              <a:buChar char="•"/>
            </a:pPr>
            <a:r>
              <a:rPr lang="en-AU" sz="1200" noProof="0">
                <a:solidFill>
                  <a:schemeClr val="accent6"/>
                </a:solidFill>
              </a:rPr>
              <a:t>Pick a product you use daily. What careers are involved in researching, designing, making, and delivering it?</a:t>
            </a:r>
          </a:p>
        </p:txBody>
      </p:sp>
      <p:sp>
        <p:nvSpPr>
          <p:cNvPr id="13" name="Text Placeholder 14">
            <a:extLst>
              <a:ext uri="{FF2B5EF4-FFF2-40B4-BE49-F238E27FC236}">
                <a16:creationId xmlns:a16="http://schemas.microsoft.com/office/drawing/2014/main" id="{ED6E233F-D681-B82F-E2A5-BABDFA989D4F}"/>
              </a:ext>
            </a:extLst>
          </p:cNvPr>
          <p:cNvSpPr txBox="1">
            <a:spLocks/>
          </p:cNvSpPr>
          <p:nvPr/>
        </p:nvSpPr>
        <p:spPr>
          <a:xfrm>
            <a:off x="1041264" y="328713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3" name="Title 2">
            <a:extLst>
              <a:ext uri="{FF2B5EF4-FFF2-40B4-BE49-F238E27FC236}">
                <a16:creationId xmlns:a16="http://schemas.microsoft.com/office/drawing/2014/main" id="{45CFA30E-8F9F-F032-11D5-E12B7E338095}"/>
              </a:ext>
            </a:extLst>
          </p:cNvPr>
          <p:cNvSpPr>
            <a:spLocks noGrp="1"/>
          </p:cNvSpPr>
          <p:nvPr>
            <p:ph type="title"/>
          </p:nvPr>
        </p:nvSpPr>
        <p:spPr>
          <a:xfrm>
            <a:off x="1055941" y="873125"/>
            <a:ext cx="6933606" cy="524553"/>
          </a:xfrm>
        </p:spPr>
        <p:txBody>
          <a:bodyPr/>
          <a:lstStyle/>
          <a:p>
            <a:r>
              <a:rPr lang="en-AU" noProof="0"/>
              <a:t>Manufacturing: the career multiverse</a:t>
            </a:r>
          </a:p>
        </p:txBody>
      </p:sp>
      <p:sp>
        <p:nvSpPr>
          <p:cNvPr id="4" name="TextBox 3">
            <a:extLst>
              <a:ext uri="{FF2B5EF4-FFF2-40B4-BE49-F238E27FC236}">
                <a16:creationId xmlns:a16="http://schemas.microsoft.com/office/drawing/2014/main" id="{FFE50C9E-1F5A-985F-EFEA-E498B878646A}"/>
              </a:ext>
            </a:extLst>
          </p:cNvPr>
          <p:cNvSpPr txBox="1"/>
          <p:nvPr/>
        </p:nvSpPr>
        <p:spPr>
          <a:xfrm>
            <a:off x="4379524" y="5984875"/>
            <a:ext cx="6094476" cy="276999"/>
          </a:xfrm>
          <a:prstGeom prst="rect">
            <a:avLst/>
          </a:prstGeom>
          <a:noFill/>
        </p:spPr>
        <p:txBody>
          <a:bodyPr wrap="square">
            <a:spAutoFit/>
          </a:bodyPr>
          <a:lstStyle/>
          <a:p>
            <a:pPr algn="l">
              <a:buNone/>
            </a:pPr>
            <a:r>
              <a:rPr lang="en-AU" sz="1200" b="1" i="0" noProof="0">
                <a:solidFill>
                  <a:srgbClr val="0F0F0F"/>
                </a:solidFill>
                <a:effectLst/>
                <a:latin typeface="+mj-lt"/>
              </a:rPr>
              <a:t>The manufacturing career multiverse</a:t>
            </a:r>
          </a:p>
        </p:txBody>
      </p:sp>
      <p:pic>
        <p:nvPicPr>
          <p:cNvPr id="8" name="Online Media 7" title="MSQ_Video_The-Manufacturing-Career-Multiverse">
            <a:hlinkClick r:id="" action="ppaction://media"/>
            <a:extLst>
              <a:ext uri="{FF2B5EF4-FFF2-40B4-BE49-F238E27FC236}">
                <a16:creationId xmlns:a16="http://schemas.microsoft.com/office/drawing/2014/main" id="{948A60E8-5517-9F21-9AAA-B7E76F7AEE45}"/>
              </a:ext>
            </a:extLst>
          </p:cNvPr>
          <p:cNvPicPr>
            <a:picLocks noGrp="1" noRot="1" noChangeAspect="1"/>
          </p:cNvPicPr>
          <p:nvPr>
            <p:ph type="media" sz="quarter" idx="19"/>
            <a:videoFile r:link="rId1"/>
          </p:nvPr>
        </p:nvPicPr>
        <p:blipFill>
          <a:blip r:embed="rId4"/>
          <a:stretch>
            <a:fillRect/>
          </a:stretch>
        </p:blipFill>
        <p:spPr>
          <a:xfrm>
            <a:off x="4514850" y="1727200"/>
            <a:ext cx="7161213" cy="4033838"/>
          </a:xfrm>
          <a:prstGeom prst="rect">
            <a:avLst/>
          </a:prstGeom>
        </p:spPr>
      </p:pic>
    </p:spTree>
    <p:extLst>
      <p:ext uri="{BB962C8B-B14F-4D97-AF65-F5344CB8AC3E}">
        <p14:creationId xmlns:p14="http://schemas.microsoft.com/office/powerpoint/2010/main" val="4242259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14473CF-D9A5-D446-E720-562FDFC89AA1}"/>
            </a:ext>
          </a:extLst>
        </p:cNvPr>
        <p:cNvGrpSpPr/>
        <p:nvPr/>
      </p:nvGrpSpPr>
      <p:grpSpPr>
        <a:xfrm>
          <a:off x="0" y="0"/>
          <a:ext cx="0" cy="0"/>
          <a:chOff x="0" y="0"/>
          <a:chExt cx="0" cy="0"/>
        </a:xfrm>
      </p:grpSpPr>
    </p:spTree>
    <p:extLst>
      <p:ext uri="{BB962C8B-B14F-4D97-AF65-F5344CB8AC3E}">
        <p14:creationId xmlns:p14="http://schemas.microsoft.com/office/powerpoint/2010/main" val="937030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BED7B99C-25E1-66B1-CE4A-B79E027F0DF4}"/>
            </a:ext>
          </a:extLst>
        </p:cNvPr>
        <p:cNvGrpSpPr/>
        <p:nvPr/>
      </p:nvGrpSpPr>
      <p:grpSpPr>
        <a:xfrm>
          <a:off x="0" y="0"/>
          <a:ext cx="0" cy="0"/>
          <a:chOff x="0" y="0"/>
          <a:chExt cx="0" cy="0"/>
        </a:xfrm>
      </p:grpSpPr>
    </p:spTree>
    <p:extLst>
      <p:ext uri="{BB962C8B-B14F-4D97-AF65-F5344CB8AC3E}">
        <p14:creationId xmlns:p14="http://schemas.microsoft.com/office/powerpoint/2010/main" val="29485334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805FB04F-F304-9943-6269-3F111037B671}"/>
            </a:ext>
          </a:extLst>
        </p:cNvPr>
        <p:cNvGrpSpPr/>
        <p:nvPr/>
      </p:nvGrpSpPr>
      <p:grpSpPr>
        <a:xfrm>
          <a:off x="0" y="0"/>
          <a:ext cx="0" cy="0"/>
          <a:chOff x="0" y="0"/>
          <a:chExt cx="0" cy="0"/>
        </a:xfrm>
      </p:grpSpPr>
    </p:spTree>
    <p:extLst>
      <p:ext uri="{BB962C8B-B14F-4D97-AF65-F5344CB8AC3E}">
        <p14:creationId xmlns:p14="http://schemas.microsoft.com/office/powerpoint/2010/main" val="16939367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EBED9-505B-2C4F-7CBB-881CCF6EB07E}"/>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E85BC010-F03E-B916-9C61-89FFF66AC6FF}"/>
              </a:ext>
            </a:extLst>
          </p:cNvPr>
          <p:cNvSpPr>
            <a:spLocks noGrp="1"/>
          </p:cNvSpPr>
          <p:nvPr>
            <p:ph type="body" idx="1"/>
          </p:nvPr>
        </p:nvSpPr>
        <p:spPr>
          <a:xfrm>
            <a:off x="1055688" y="1700211"/>
            <a:ext cx="5582618" cy="4291431"/>
          </a:xfrm>
        </p:spPr>
        <p:txBody>
          <a:bodyPr/>
          <a:lstStyle/>
          <a:p>
            <a:r>
              <a:rPr lang="en-AU" b="1" noProof="0"/>
              <a:t>Research and development (R&amp;D) careers </a:t>
            </a:r>
            <a:r>
              <a:rPr lang="en-AU" noProof="0"/>
              <a:t>are at the heart of manufacturing innovation. These roles help you develop the capacity to create, design, and improve products and processes across diverse industries. R&amp;D professionals are problem-solvers who transform creative ideas into tangible technological advancements.</a:t>
            </a:r>
          </a:p>
          <a:p>
            <a:r>
              <a:rPr lang="en-AU" noProof="0"/>
              <a:t>Unlike traditional roles focused on specific tasks, R&amp;D careers develop your ability to navigate the complex world of technological innovation. You’ll learn to think critically, adapt to changing technologies, and drive forward-thinking solutions that shape the future of manufacturing.</a:t>
            </a:r>
          </a:p>
          <a:p>
            <a:r>
              <a:rPr lang="en-AU" noProof="0"/>
              <a:t>R&amp;D careers offer a unique opportunity to combine technical expertise with creative thinking. Whether you’re interested in product design, scientific research, process improvement, or technological innovation, these roles provide a dynamic pathway to make a meaningful impact across multiple industries.</a:t>
            </a:r>
          </a:p>
        </p:txBody>
      </p:sp>
      <p:sp>
        <p:nvSpPr>
          <p:cNvPr id="7" name="Text Placeholder 6">
            <a:extLst>
              <a:ext uri="{FF2B5EF4-FFF2-40B4-BE49-F238E27FC236}">
                <a16:creationId xmlns:a16="http://schemas.microsoft.com/office/drawing/2014/main" id="{594AC8B1-D445-1D96-B5F2-F9EE99DE48DC}"/>
              </a:ext>
            </a:extLst>
          </p:cNvPr>
          <p:cNvSpPr>
            <a:spLocks noGrp="1"/>
          </p:cNvSpPr>
          <p:nvPr>
            <p:ph type="body" sz="quarter" idx="13"/>
          </p:nvPr>
        </p:nvSpPr>
        <p:spPr>
          <a:xfrm>
            <a:off x="1055688" y="624947"/>
            <a:ext cx="2421670" cy="247554"/>
          </a:xfrm>
        </p:spPr>
        <p:txBody>
          <a:bodyPr/>
          <a:lstStyle/>
          <a:p>
            <a:r>
              <a:rPr lang="en-AU" noProof="0"/>
              <a:t>CAREERS IN MANUFACTURING</a:t>
            </a:r>
          </a:p>
        </p:txBody>
      </p:sp>
      <p:sp>
        <p:nvSpPr>
          <p:cNvPr id="2" name="Text Placeholder 2">
            <a:extLst>
              <a:ext uri="{FF2B5EF4-FFF2-40B4-BE49-F238E27FC236}">
                <a16:creationId xmlns:a16="http://schemas.microsoft.com/office/drawing/2014/main" id="{6C3B9763-75DF-28AE-A8E1-59B4ED01996C}"/>
              </a:ext>
            </a:extLst>
          </p:cNvPr>
          <p:cNvSpPr txBox="1">
            <a:spLocks/>
          </p:cNvSpPr>
          <p:nvPr/>
        </p:nvSpPr>
        <p:spPr>
          <a:xfrm>
            <a:off x="7276147" y="1842716"/>
            <a:ext cx="4622870" cy="429143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t>Career examples include</a:t>
            </a:r>
          </a:p>
          <a:p>
            <a:pPr marL="285750" indent="-285750">
              <a:buClr>
                <a:schemeClr val="tx2"/>
              </a:buClr>
              <a:buSzPct val="90000"/>
              <a:buFont typeface="Arial" panose="020B0604020202020204" pitchFamily="34" charset="0"/>
              <a:buChar char="•"/>
            </a:pPr>
            <a:r>
              <a:rPr lang="en-AU" noProof="0"/>
              <a:t>Product Designer/Developer</a:t>
            </a:r>
          </a:p>
          <a:p>
            <a:pPr marL="285750" indent="-285750">
              <a:buClr>
                <a:schemeClr val="tx2"/>
              </a:buClr>
              <a:buSzPct val="90000"/>
              <a:buFont typeface="Arial" panose="020B0604020202020204" pitchFamily="34" charset="0"/>
              <a:buChar char="•"/>
            </a:pPr>
            <a:r>
              <a:rPr lang="en-AU" noProof="0"/>
              <a:t>Industrial Designer</a:t>
            </a:r>
          </a:p>
          <a:p>
            <a:pPr marL="285750" indent="-285750">
              <a:buClr>
                <a:schemeClr val="tx2"/>
              </a:buClr>
              <a:buSzPct val="90000"/>
              <a:buFont typeface="Arial" panose="020B0604020202020204" pitchFamily="34" charset="0"/>
              <a:buChar char="•"/>
            </a:pPr>
            <a:r>
              <a:rPr lang="en-AU" noProof="0"/>
              <a:t>Biotechnologist</a:t>
            </a:r>
          </a:p>
          <a:p>
            <a:pPr marL="285750" indent="-285750">
              <a:buClr>
                <a:schemeClr val="tx2"/>
              </a:buClr>
              <a:buSzPct val="90000"/>
              <a:buFont typeface="Arial" panose="020B0604020202020204" pitchFamily="34" charset="0"/>
              <a:buChar char="•"/>
            </a:pPr>
            <a:r>
              <a:rPr lang="en-AU" noProof="0"/>
              <a:t>Process Improvement Analyst</a:t>
            </a:r>
          </a:p>
          <a:p>
            <a:pPr marL="285750" indent="-285750">
              <a:buClr>
                <a:schemeClr val="tx2"/>
              </a:buClr>
              <a:buSzPct val="90000"/>
              <a:buFont typeface="Arial" panose="020B0604020202020204" pitchFamily="34" charset="0"/>
              <a:buChar char="•"/>
            </a:pPr>
            <a:r>
              <a:rPr lang="en-AU" noProof="0"/>
              <a:t>Research and Development Engineer</a:t>
            </a:r>
          </a:p>
          <a:p>
            <a:pPr>
              <a:buClr>
                <a:schemeClr val="tx2"/>
              </a:buClr>
              <a:buSzPct val="90000"/>
            </a:pPr>
            <a:r>
              <a:rPr lang="en-AU" b="1" noProof="0"/>
              <a:t>Key skills include</a:t>
            </a:r>
          </a:p>
          <a:p>
            <a:pPr marL="285750" indent="-285750">
              <a:buClr>
                <a:schemeClr val="tx2"/>
              </a:buClr>
              <a:buSzPct val="90000"/>
              <a:buFont typeface="Arial" panose="020B0604020202020204" pitchFamily="34" charset="0"/>
              <a:buChar char="•"/>
            </a:pPr>
            <a:r>
              <a:rPr lang="en-AU" noProof="0"/>
              <a:t>Technical drawing and CAD software proficiency</a:t>
            </a:r>
          </a:p>
          <a:p>
            <a:pPr marL="285750" indent="-285750">
              <a:buClr>
                <a:schemeClr val="tx2"/>
              </a:buClr>
              <a:buSzPct val="90000"/>
              <a:buFont typeface="Arial" panose="020B0604020202020204" pitchFamily="34" charset="0"/>
              <a:buChar char="•"/>
            </a:pPr>
            <a:r>
              <a:rPr lang="en-AU" noProof="0"/>
              <a:t>Analytical thinking and problem solving</a:t>
            </a:r>
          </a:p>
          <a:p>
            <a:pPr marL="285750" indent="-285750">
              <a:buClr>
                <a:schemeClr val="tx2"/>
              </a:buClr>
              <a:buSzPct val="90000"/>
              <a:buFont typeface="Arial" panose="020B0604020202020204" pitchFamily="34" charset="0"/>
              <a:buChar char="•"/>
            </a:pPr>
            <a:r>
              <a:rPr lang="en-AU" noProof="0"/>
              <a:t>Innovation and creativity</a:t>
            </a:r>
          </a:p>
          <a:p>
            <a:pPr marL="285750" indent="-285750">
              <a:buClr>
                <a:schemeClr val="tx2"/>
              </a:buClr>
              <a:buSzPct val="90000"/>
              <a:buFont typeface="Arial" panose="020B0604020202020204" pitchFamily="34" charset="0"/>
              <a:buChar char="•"/>
            </a:pPr>
            <a:r>
              <a:rPr lang="en-AU" noProof="0"/>
              <a:t>Process analysis and optimisation</a:t>
            </a:r>
          </a:p>
          <a:p>
            <a:pPr marL="285750" indent="-285750">
              <a:buClr>
                <a:schemeClr val="tx2"/>
              </a:buClr>
              <a:buSzPct val="90000"/>
              <a:buFont typeface="Arial" panose="020B0604020202020204" pitchFamily="34" charset="0"/>
              <a:buChar char="•"/>
            </a:pPr>
            <a:r>
              <a:rPr lang="en-AU" noProof="0"/>
              <a:t>Material knowledge and testing techniques</a:t>
            </a:r>
          </a:p>
        </p:txBody>
      </p:sp>
      <p:sp>
        <p:nvSpPr>
          <p:cNvPr id="9" name="Title 8">
            <a:extLst>
              <a:ext uri="{FF2B5EF4-FFF2-40B4-BE49-F238E27FC236}">
                <a16:creationId xmlns:a16="http://schemas.microsoft.com/office/drawing/2014/main" id="{0B349319-210F-76A1-2A13-933FD37AD6F8}"/>
              </a:ext>
            </a:extLst>
          </p:cNvPr>
          <p:cNvSpPr>
            <a:spLocks noGrp="1"/>
          </p:cNvSpPr>
          <p:nvPr>
            <p:ph type="title"/>
          </p:nvPr>
        </p:nvSpPr>
        <p:spPr>
          <a:xfrm>
            <a:off x="1055941" y="873125"/>
            <a:ext cx="5181524" cy="524553"/>
          </a:xfrm>
        </p:spPr>
        <p:txBody>
          <a:bodyPr/>
          <a:lstStyle/>
          <a:p>
            <a:r>
              <a:rPr lang="en-AU" noProof="0"/>
              <a:t>Research and development</a:t>
            </a:r>
          </a:p>
        </p:txBody>
      </p:sp>
      <p:pic>
        <p:nvPicPr>
          <p:cNvPr id="14" name="Picture 13" descr="A cartoon of a person wearing a white coat&#10;&#10;AI-generated content may be incorrect.">
            <a:extLst>
              <a:ext uri="{FF2B5EF4-FFF2-40B4-BE49-F238E27FC236}">
                <a16:creationId xmlns:a16="http://schemas.microsoft.com/office/drawing/2014/main" id="{2CC26DF4-EB91-3B0E-74A3-5F341586DC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38" y="4690753"/>
            <a:ext cx="842645" cy="1666566"/>
          </a:xfrm>
          <a:prstGeom prst="rect">
            <a:avLst/>
          </a:prstGeom>
        </p:spPr>
      </p:pic>
    </p:spTree>
    <p:extLst>
      <p:ext uri="{BB962C8B-B14F-4D97-AF65-F5344CB8AC3E}">
        <p14:creationId xmlns:p14="http://schemas.microsoft.com/office/powerpoint/2010/main" val="2881170199"/>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2.xml><?xml version="1.0" encoding="utf-8"?>
<a:theme xmlns:a="http://schemas.openxmlformats.org/drawingml/2006/main" name="2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5F754D-EA2F-4DC4-BECA-73977834EFE0}">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3648B47-1534-4EF0-96AB-CA02326F693B}">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FD4AF9E-2031-4813-A8E3-247E2219C2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26</Slides>
  <Notes>18</Notes>
  <HiddenSlides>0</HiddenSlide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1_Office Theme</vt:lpstr>
      <vt:lpstr>2_Office Theme</vt:lpstr>
      <vt:lpstr>manufacturing</vt:lpstr>
      <vt:lpstr>Learning objectives</vt:lpstr>
      <vt:lpstr>The industry that MAKES our world turn</vt:lpstr>
      <vt:lpstr>What is manufacturing?</vt:lpstr>
      <vt:lpstr>Manufacturing: the career multiverse</vt:lpstr>
      <vt:lpstr>PowerPoint Presentation</vt:lpstr>
      <vt:lpstr>PowerPoint Presentation</vt:lpstr>
      <vt:lpstr>PowerPoint Presentation</vt:lpstr>
      <vt:lpstr>Research and development</vt:lpstr>
      <vt:lpstr>Production and assembly</vt:lpstr>
      <vt:lpstr>Installation and maintenance</vt:lpstr>
      <vt:lpstr>Business and support careers</vt:lpstr>
      <vt:lpstr>Manufacturing jobs</vt:lpstr>
      <vt:lpstr>Hidden career paths</vt:lpstr>
      <vt:lpstr>Fashion → Pattern making</vt:lpstr>
      <vt:lpstr>Architecture → MMC</vt:lpstr>
      <vt:lpstr>Health → Biomedical engineering</vt:lpstr>
      <vt:lpstr>Law → Patent law</vt:lpstr>
      <vt:lpstr>Fitness → Supplement manufacturing</vt:lpstr>
      <vt:lpstr>Beauty → Cosmetics manufacturing</vt:lpstr>
      <vt:lpstr>PowerPoint Presentation</vt:lpstr>
      <vt:lpstr>PowerPoint Presentation</vt:lpstr>
      <vt:lpstr>Manufacture your career</vt:lpstr>
      <vt:lpstr>Career explorer</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revision>1</cp:revision>
  <dcterms:created xsi:type="dcterms:W3CDTF">2025-09-04T22:35:20Z</dcterms:created>
  <dcterms:modified xsi:type="dcterms:W3CDTF">2026-02-05T03:10:56Z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